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handoutMasterIdLst>
    <p:handoutMasterId r:id="rId25"/>
  </p:handoutMasterIdLst>
  <p:sldIdLst>
    <p:sldId id="276" r:id="rId2"/>
    <p:sldId id="257" r:id="rId3"/>
    <p:sldId id="258" r:id="rId4"/>
    <p:sldId id="259" r:id="rId5"/>
    <p:sldId id="273" r:id="rId6"/>
    <p:sldId id="270" r:id="rId7"/>
    <p:sldId id="269" r:id="rId8"/>
    <p:sldId id="272" r:id="rId9"/>
    <p:sldId id="274" r:id="rId10"/>
    <p:sldId id="268" r:id="rId11"/>
    <p:sldId id="280" r:id="rId12"/>
    <p:sldId id="278" r:id="rId13"/>
    <p:sldId id="271" r:id="rId14"/>
    <p:sldId id="266" r:id="rId15"/>
    <p:sldId id="279" r:id="rId16"/>
    <p:sldId id="260" r:id="rId17"/>
    <p:sldId id="263" r:id="rId18"/>
    <p:sldId id="267" r:id="rId19"/>
    <p:sldId id="262" r:id="rId20"/>
    <p:sldId id="264" r:id="rId21"/>
    <p:sldId id="277" r:id="rId22"/>
    <p:sldId id="313"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202A"/>
    <a:srgbClr val="E4ACBA"/>
    <a:srgbClr val="E3939D"/>
    <a:srgbClr val="404040"/>
    <a:srgbClr val="F6F4F4"/>
    <a:srgbClr val="131122"/>
    <a:srgbClr val="4F161D"/>
    <a:srgbClr val="452453"/>
    <a:srgbClr val="2EBCBF"/>
    <a:srgbClr val="7818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1" autoAdjust="0"/>
    <p:restoredTop sz="96366" autoAdjust="0"/>
  </p:normalViewPr>
  <p:slideViewPr>
    <p:cSldViewPr snapToGrid="0">
      <p:cViewPr varScale="1">
        <p:scale>
          <a:sx n="111" d="100"/>
          <a:sy n="111" d="100"/>
        </p:scale>
        <p:origin x="28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noFill/>
              <a:round/>
            </a:ln>
            <a:effectLst/>
          </c:spPr>
          <c:marker>
            <c:symbol val="none"/>
          </c:marker>
          <c:cat>
            <c:strRef>
              <c:f>Sheet1!$A$2:$A$5</c:f>
              <c:strCache>
                <c:ptCount val="4"/>
                <c:pt idx="0">
                  <c:v>梅</c:v>
                </c:pt>
                <c:pt idx="1">
                  <c:v>兰</c:v>
                </c:pt>
                <c:pt idx="2">
                  <c:v>竹</c:v>
                </c:pt>
                <c:pt idx="3">
                  <c:v>菊</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BE60-469F-B441-E6688D36C807}"/>
            </c:ext>
          </c:extLst>
        </c:ser>
        <c:ser>
          <c:idx val="1"/>
          <c:order val="1"/>
          <c:tx>
            <c:strRef>
              <c:f>Sheet1!$C$1</c:f>
              <c:strCache>
                <c:ptCount val="1"/>
                <c:pt idx="0">
                  <c:v>系列 2</c:v>
                </c:pt>
              </c:strCache>
            </c:strRef>
          </c:tx>
          <c:spPr>
            <a:ln w="28575" cap="rnd">
              <a:solidFill>
                <a:schemeClr val="bg1"/>
              </a:solidFill>
              <a:round/>
            </a:ln>
            <a:effectLst/>
          </c:spPr>
          <c:marker>
            <c:symbol val="square"/>
            <c:size val="5"/>
            <c:spPr>
              <a:solidFill>
                <a:schemeClr val="accent2"/>
              </a:solidFill>
              <a:ln w="34925" cap="sq">
                <a:solidFill>
                  <a:schemeClr val="bg1"/>
                </a:solidFill>
              </a:ln>
              <a:effectLst/>
            </c:spPr>
          </c:marker>
          <c:cat>
            <c:strRef>
              <c:f>Sheet1!$A$2:$A$5</c:f>
              <c:strCache>
                <c:ptCount val="4"/>
                <c:pt idx="0">
                  <c:v>梅</c:v>
                </c:pt>
                <c:pt idx="1">
                  <c:v>兰</c:v>
                </c:pt>
                <c:pt idx="2">
                  <c:v>竹</c:v>
                </c:pt>
                <c:pt idx="3">
                  <c:v>菊</c:v>
                </c:pt>
              </c:strCache>
            </c:strRef>
          </c:cat>
          <c:val>
            <c:numRef>
              <c:f>Sheet1!$C$2:$C$5</c:f>
              <c:numCache>
                <c:formatCode>General</c:formatCode>
                <c:ptCount val="4"/>
                <c:pt idx="0">
                  <c:v>2.4</c:v>
                </c:pt>
                <c:pt idx="1">
                  <c:v>3</c:v>
                </c:pt>
                <c:pt idx="2">
                  <c:v>1.8</c:v>
                </c:pt>
                <c:pt idx="3">
                  <c:v>2.8</c:v>
                </c:pt>
              </c:numCache>
            </c:numRef>
          </c:val>
          <c:smooth val="1"/>
          <c:extLst>
            <c:ext xmlns:c16="http://schemas.microsoft.com/office/drawing/2014/chart" uri="{C3380CC4-5D6E-409C-BE32-E72D297353CC}">
              <c16:uniqueId val="{00000001-BE60-469F-B441-E6688D36C807}"/>
            </c:ext>
          </c:extLst>
        </c:ser>
        <c:ser>
          <c:idx val="2"/>
          <c:order val="2"/>
          <c:tx>
            <c:strRef>
              <c:f>Sheet1!$D$1</c:f>
              <c:strCache>
                <c:ptCount val="1"/>
                <c:pt idx="0">
                  <c:v>系列 3</c:v>
                </c:pt>
              </c:strCache>
            </c:strRef>
          </c:tx>
          <c:spPr>
            <a:ln w="28575" cap="rnd">
              <a:solidFill>
                <a:schemeClr val="accent3"/>
              </a:solidFill>
              <a:round/>
            </a:ln>
            <a:effectLst/>
          </c:spPr>
          <c:marker>
            <c:symbol val="none"/>
          </c:marker>
          <c:cat>
            <c:strRef>
              <c:f>Sheet1!$A$2:$A$5</c:f>
              <c:strCache>
                <c:ptCount val="4"/>
                <c:pt idx="0">
                  <c:v>梅</c:v>
                </c:pt>
                <c:pt idx="1">
                  <c:v>兰</c:v>
                </c:pt>
                <c:pt idx="2">
                  <c:v>竹</c:v>
                </c:pt>
                <c:pt idx="3">
                  <c:v>菊</c:v>
                </c:pt>
              </c:strCache>
            </c:strRef>
          </c:cat>
          <c:val>
            <c:numRef>
              <c:f>Sheet1!$D$2:$D$5</c:f>
              <c:numCache>
                <c:formatCode>General</c:formatCode>
                <c:ptCount val="4"/>
                <c:pt idx="0">
                  <c:v>2</c:v>
                </c:pt>
                <c:pt idx="1">
                  <c:v>1</c:v>
                </c:pt>
                <c:pt idx="2">
                  <c:v>3</c:v>
                </c:pt>
                <c:pt idx="3">
                  <c:v>4</c:v>
                </c:pt>
              </c:numCache>
            </c:numRef>
          </c:val>
          <c:smooth val="1"/>
          <c:extLst>
            <c:ext xmlns:c16="http://schemas.microsoft.com/office/drawing/2014/chart" uri="{C3380CC4-5D6E-409C-BE32-E72D297353CC}">
              <c16:uniqueId val="{00000002-BE60-469F-B441-E6688D36C807}"/>
            </c:ext>
          </c:extLst>
        </c:ser>
        <c:dLbls>
          <c:showLegendKey val="0"/>
          <c:showVal val="0"/>
          <c:showCatName val="0"/>
          <c:showSerName val="0"/>
          <c:showPercent val="0"/>
          <c:showBubbleSize val="0"/>
        </c:dLbls>
        <c:smooth val="0"/>
        <c:axId val="494948895"/>
        <c:axId val="494949727"/>
      </c:lineChart>
      <c:catAx>
        <c:axId val="4949488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vert="horz" wrap="square" anchor="ctr" anchorCtr="1"/>
          <a:lstStyle/>
          <a:p>
            <a:pPr>
              <a:defRPr lang="zh-CN" sz="1200" b="0" i="0" u="none" strike="noStrike" kern="1200" baseline="0">
                <a:solidFill>
                  <a:schemeClr val="bg1"/>
                </a:solidFill>
                <a:latin typeface="方正清刻本悦宋简体" pitchFamily="2" charset="-122"/>
                <a:ea typeface="方正清刻本悦宋简体" pitchFamily="2" charset="-122"/>
                <a:cs typeface="+mn-cs"/>
              </a:defRPr>
            </a:pPr>
            <a:endParaRPr lang="zh-CN"/>
          </a:p>
        </c:txPr>
        <c:crossAx val="494949727"/>
        <c:crosses val="autoZero"/>
        <c:auto val="1"/>
        <c:lblAlgn val="ctr"/>
        <c:lblOffset val="100"/>
        <c:tickMarkSkip val="1"/>
        <c:noMultiLvlLbl val="0"/>
      </c:catAx>
      <c:valAx>
        <c:axId val="494949727"/>
        <c:scaling>
          <c:orientation val="minMax"/>
        </c:scaling>
        <c:delete val="1"/>
        <c:axPos val="l"/>
        <c:numFmt formatCode="General" sourceLinked="1"/>
        <c:majorTickMark val="none"/>
        <c:minorTickMark val="none"/>
        <c:tickLblPos val="nextTo"/>
        <c:crossAx val="494948895"/>
        <c:crosses val="autoZero"/>
        <c:crossBetween val="between"/>
      </c:valAx>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gradFill>
              <a:gsLst>
                <a:gs pos="26000">
                  <a:schemeClr val="bg1">
                    <a:lumMod val="50000"/>
                  </a:schemeClr>
                </a:gs>
                <a:gs pos="100000">
                  <a:schemeClr val="bg1">
                    <a:alpha val="77000"/>
                  </a:schemeClr>
                </a:gs>
              </a:gsLst>
              <a:lin ang="5400000" scaled="1"/>
            </a:gradFill>
            <a:ln>
              <a:noFill/>
            </a:ln>
            <a:effectLst/>
          </c:spPr>
          <c:invertIfNegative val="0"/>
          <c:cat>
            <c:strRef>
              <c:f>Sheet1!$A$2</c:f>
              <c:strCache>
                <c:ptCount val="1"/>
                <c:pt idx="0">
                  <c:v>类别 1</c:v>
                </c:pt>
              </c:strCache>
            </c:strRef>
          </c:cat>
          <c:val>
            <c:numRef>
              <c:f>Sheet1!$B$2</c:f>
              <c:numCache>
                <c:formatCode>General</c:formatCode>
                <c:ptCount val="1"/>
                <c:pt idx="0">
                  <c:v>4.3</c:v>
                </c:pt>
              </c:numCache>
            </c:numRef>
          </c:val>
          <c:extLst>
            <c:ext xmlns:c16="http://schemas.microsoft.com/office/drawing/2014/chart" uri="{C3380CC4-5D6E-409C-BE32-E72D297353CC}">
              <c16:uniqueId val="{00000000-027D-48E4-AF84-742A110C8EDE}"/>
            </c:ext>
          </c:extLst>
        </c:ser>
        <c:ser>
          <c:idx val="1"/>
          <c:order val="1"/>
          <c:tx>
            <c:strRef>
              <c:f>Sheet1!$C$1</c:f>
              <c:strCache>
                <c:ptCount val="1"/>
                <c:pt idx="0">
                  <c:v>系列 2</c:v>
                </c:pt>
              </c:strCache>
            </c:strRef>
          </c:tx>
          <c:spPr>
            <a:gradFill>
              <a:gsLst>
                <a:gs pos="17000">
                  <a:srgbClr val="72202A"/>
                </a:gs>
                <a:gs pos="100000">
                  <a:schemeClr val="bg1">
                    <a:alpha val="47000"/>
                  </a:schemeClr>
                </a:gs>
              </a:gsLst>
              <a:lin ang="5400000" scaled="1"/>
            </a:gradFill>
            <a:ln>
              <a:noFill/>
            </a:ln>
            <a:effectLst/>
          </c:spPr>
          <c:invertIfNegative val="0"/>
          <c:cat>
            <c:strRef>
              <c:f>Sheet1!$A$2</c:f>
              <c:strCache>
                <c:ptCount val="1"/>
                <c:pt idx="0">
                  <c:v>类别 1</c:v>
                </c:pt>
              </c:strCache>
            </c:strRef>
          </c:cat>
          <c:val>
            <c:numRef>
              <c:f>Sheet1!$C$2</c:f>
              <c:numCache>
                <c:formatCode>General</c:formatCode>
                <c:ptCount val="1"/>
                <c:pt idx="0">
                  <c:v>2.4</c:v>
                </c:pt>
              </c:numCache>
            </c:numRef>
          </c:val>
          <c:extLst>
            <c:ext xmlns:c16="http://schemas.microsoft.com/office/drawing/2014/chart" uri="{C3380CC4-5D6E-409C-BE32-E72D297353CC}">
              <c16:uniqueId val="{00000001-027D-48E4-AF84-742A110C8EDE}"/>
            </c:ext>
          </c:extLst>
        </c:ser>
        <c:ser>
          <c:idx val="2"/>
          <c:order val="2"/>
          <c:tx>
            <c:strRef>
              <c:f>Sheet1!$D$1</c:f>
              <c:strCache>
                <c:ptCount val="1"/>
                <c:pt idx="0">
                  <c:v>系列 3</c:v>
                </c:pt>
              </c:strCache>
            </c:strRef>
          </c:tx>
          <c:spPr>
            <a:gradFill>
              <a:gsLst>
                <a:gs pos="9000">
                  <a:schemeClr val="tx1">
                    <a:lumMod val="95000"/>
                    <a:lumOff val="5000"/>
                  </a:schemeClr>
                </a:gs>
                <a:gs pos="100000">
                  <a:schemeClr val="bg1">
                    <a:alpha val="64000"/>
                  </a:schemeClr>
                </a:gs>
              </a:gsLst>
              <a:lin ang="5400000" scaled="1"/>
            </a:gradFill>
            <a:ln>
              <a:noFill/>
            </a:ln>
            <a:effectLst/>
          </c:spPr>
          <c:invertIfNegative val="0"/>
          <c:cat>
            <c:strRef>
              <c:f>Sheet1!$A$2</c:f>
              <c:strCache>
                <c:ptCount val="1"/>
                <c:pt idx="0">
                  <c:v>类别 1</c:v>
                </c:pt>
              </c:strCache>
            </c:strRef>
          </c:cat>
          <c:val>
            <c:numRef>
              <c:f>Sheet1!$D$2</c:f>
              <c:numCache>
                <c:formatCode>General</c:formatCode>
                <c:ptCount val="1"/>
                <c:pt idx="0">
                  <c:v>2</c:v>
                </c:pt>
              </c:numCache>
            </c:numRef>
          </c:val>
          <c:extLst>
            <c:ext xmlns:c16="http://schemas.microsoft.com/office/drawing/2014/chart" uri="{C3380CC4-5D6E-409C-BE32-E72D297353CC}">
              <c16:uniqueId val="{00000002-027D-48E4-AF84-742A110C8EDE}"/>
            </c:ext>
          </c:extLst>
        </c:ser>
        <c:dLbls>
          <c:showLegendKey val="0"/>
          <c:showVal val="0"/>
          <c:showCatName val="0"/>
          <c:showSerName val="0"/>
          <c:showPercent val="0"/>
          <c:showBubbleSize val="0"/>
        </c:dLbls>
        <c:gapWidth val="219"/>
        <c:overlap val="-27"/>
        <c:axId val="2099724623"/>
        <c:axId val="2099727535"/>
      </c:barChart>
      <c:catAx>
        <c:axId val="2099724623"/>
        <c:scaling>
          <c:orientation val="minMax"/>
        </c:scaling>
        <c:delete val="1"/>
        <c:axPos val="b"/>
        <c:numFmt formatCode="General" sourceLinked="1"/>
        <c:majorTickMark val="none"/>
        <c:minorTickMark val="none"/>
        <c:tickLblPos val="nextTo"/>
        <c:crossAx val="2099727535"/>
        <c:crosses val="autoZero"/>
        <c:auto val="1"/>
        <c:lblAlgn val="ctr"/>
        <c:lblOffset val="100"/>
        <c:tickMarkSkip val="1"/>
        <c:noMultiLvlLbl val="0"/>
      </c:catAx>
      <c:valAx>
        <c:axId val="2099727535"/>
        <c:scaling>
          <c:orientation val="minMax"/>
        </c:scaling>
        <c:delete val="1"/>
        <c:axPos val="l"/>
        <c:numFmt formatCode="General" sourceLinked="1"/>
        <c:majorTickMark val="none"/>
        <c:minorTickMark val="none"/>
        <c:tickLblPos val="nextTo"/>
        <c:crossAx val="2099724623"/>
        <c:crosses val="autoZero"/>
        <c:crossBetween val="between"/>
      </c:valAx>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gradFill>
              <a:gsLst>
                <a:gs pos="26000">
                  <a:schemeClr val="bg1">
                    <a:lumMod val="50000"/>
                  </a:schemeClr>
                </a:gs>
                <a:gs pos="100000">
                  <a:schemeClr val="bg1">
                    <a:alpha val="77000"/>
                  </a:schemeClr>
                </a:gs>
              </a:gsLst>
              <a:lin ang="5400000" scaled="1"/>
            </a:gradFill>
            <a:ln>
              <a:noFill/>
            </a:ln>
            <a:effectLst/>
          </c:spPr>
          <c:invertIfNegative val="0"/>
          <c:cat>
            <c:strRef>
              <c:f>Sheet1!$A$2</c:f>
              <c:strCache>
                <c:ptCount val="1"/>
                <c:pt idx="0">
                  <c:v>类别 1</c:v>
                </c:pt>
              </c:strCache>
            </c:strRef>
          </c:cat>
          <c:val>
            <c:numRef>
              <c:f>Sheet1!$B$2</c:f>
              <c:numCache>
                <c:formatCode>General</c:formatCode>
                <c:ptCount val="1"/>
                <c:pt idx="0">
                  <c:v>3</c:v>
                </c:pt>
              </c:numCache>
            </c:numRef>
          </c:val>
          <c:extLst>
            <c:ext xmlns:c16="http://schemas.microsoft.com/office/drawing/2014/chart" uri="{C3380CC4-5D6E-409C-BE32-E72D297353CC}">
              <c16:uniqueId val="{00000000-04A5-49FA-918A-93B29A683A31}"/>
            </c:ext>
          </c:extLst>
        </c:ser>
        <c:ser>
          <c:idx val="1"/>
          <c:order val="1"/>
          <c:tx>
            <c:strRef>
              <c:f>Sheet1!$C$1</c:f>
              <c:strCache>
                <c:ptCount val="1"/>
                <c:pt idx="0">
                  <c:v>系列 2</c:v>
                </c:pt>
              </c:strCache>
            </c:strRef>
          </c:tx>
          <c:spPr>
            <a:gradFill>
              <a:gsLst>
                <a:gs pos="17000">
                  <a:srgbClr val="72202A"/>
                </a:gs>
                <a:gs pos="100000">
                  <a:schemeClr val="bg1">
                    <a:alpha val="47000"/>
                  </a:schemeClr>
                </a:gs>
              </a:gsLst>
              <a:lin ang="5400000" scaled="1"/>
            </a:gradFill>
            <a:ln>
              <a:noFill/>
            </a:ln>
            <a:effectLst/>
          </c:spPr>
          <c:invertIfNegative val="0"/>
          <c:cat>
            <c:strRef>
              <c:f>Sheet1!$A$2</c:f>
              <c:strCache>
                <c:ptCount val="1"/>
                <c:pt idx="0">
                  <c:v>类别 1</c:v>
                </c:pt>
              </c:strCache>
            </c:strRef>
          </c:cat>
          <c:val>
            <c:numRef>
              <c:f>Sheet1!$C$2</c:f>
              <c:numCache>
                <c:formatCode>General</c:formatCode>
                <c:ptCount val="1"/>
                <c:pt idx="0">
                  <c:v>4</c:v>
                </c:pt>
              </c:numCache>
            </c:numRef>
          </c:val>
          <c:extLst>
            <c:ext xmlns:c16="http://schemas.microsoft.com/office/drawing/2014/chart" uri="{C3380CC4-5D6E-409C-BE32-E72D297353CC}">
              <c16:uniqueId val="{00000001-04A5-49FA-918A-93B29A683A31}"/>
            </c:ext>
          </c:extLst>
        </c:ser>
        <c:ser>
          <c:idx val="2"/>
          <c:order val="2"/>
          <c:tx>
            <c:strRef>
              <c:f>Sheet1!$D$1</c:f>
              <c:strCache>
                <c:ptCount val="1"/>
                <c:pt idx="0">
                  <c:v>系列 3</c:v>
                </c:pt>
              </c:strCache>
            </c:strRef>
          </c:tx>
          <c:spPr>
            <a:gradFill>
              <a:gsLst>
                <a:gs pos="9000">
                  <a:schemeClr val="tx1">
                    <a:lumMod val="95000"/>
                    <a:lumOff val="5000"/>
                  </a:schemeClr>
                </a:gs>
                <a:gs pos="100000">
                  <a:schemeClr val="bg1">
                    <a:alpha val="64000"/>
                  </a:schemeClr>
                </a:gs>
              </a:gsLst>
              <a:lin ang="5400000" scaled="1"/>
            </a:gradFill>
            <a:ln>
              <a:noFill/>
            </a:ln>
            <a:effectLst/>
          </c:spPr>
          <c:invertIfNegative val="0"/>
          <c:cat>
            <c:strRef>
              <c:f>Sheet1!$A$2</c:f>
              <c:strCache>
                <c:ptCount val="1"/>
                <c:pt idx="0">
                  <c:v>类别 1</c:v>
                </c:pt>
              </c:strCache>
            </c:strRef>
          </c:cat>
          <c:val>
            <c:numRef>
              <c:f>Sheet1!$D$2</c:f>
              <c:numCache>
                <c:formatCode>General</c:formatCode>
                <c:ptCount val="1"/>
                <c:pt idx="0">
                  <c:v>2</c:v>
                </c:pt>
              </c:numCache>
            </c:numRef>
          </c:val>
          <c:extLst>
            <c:ext xmlns:c16="http://schemas.microsoft.com/office/drawing/2014/chart" uri="{C3380CC4-5D6E-409C-BE32-E72D297353CC}">
              <c16:uniqueId val="{00000002-04A5-49FA-918A-93B29A683A31}"/>
            </c:ext>
          </c:extLst>
        </c:ser>
        <c:dLbls>
          <c:showLegendKey val="0"/>
          <c:showVal val="0"/>
          <c:showCatName val="0"/>
          <c:showSerName val="0"/>
          <c:showPercent val="0"/>
          <c:showBubbleSize val="0"/>
        </c:dLbls>
        <c:gapWidth val="219"/>
        <c:overlap val="-27"/>
        <c:axId val="2099724623"/>
        <c:axId val="2099727535"/>
      </c:barChart>
      <c:catAx>
        <c:axId val="2099724623"/>
        <c:scaling>
          <c:orientation val="minMax"/>
        </c:scaling>
        <c:delete val="1"/>
        <c:axPos val="b"/>
        <c:numFmt formatCode="General" sourceLinked="1"/>
        <c:majorTickMark val="none"/>
        <c:minorTickMark val="none"/>
        <c:tickLblPos val="nextTo"/>
        <c:crossAx val="2099727535"/>
        <c:crosses val="autoZero"/>
        <c:auto val="1"/>
        <c:lblAlgn val="ctr"/>
        <c:lblOffset val="100"/>
        <c:tickMarkSkip val="1"/>
        <c:noMultiLvlLbl val="0"/>
      </c:catAx>
      <c:valAx>
        <c:axId val="2099727535"/>
        <c:scaling>
          <c:orientation val="minMax"/>
        </c:scaling>
        <c:delete val="1"/>
        <c:axPos val="l"/>
        <c:numFmt formatCode="General" sourceLinked="1"/>
        <c:majorTickMark val="none"/>
        <c:minorTickMark val="none"/>
        <c:tickLblPos val="nextTo"/>
        <c:crossAx val="2099724623"/>
        <c:crosses val="autoZero"/>
        <c:crossBetween val="between"/>
      </c:valAx>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gradFill>
              <a:gsLst>
                <a:gs pos="26000">
                  <a:schemeClr val="bg1">
                    <a:lumMod val="50000"/>
                  </a:schemeClr>
                </a:gs>
                <a:gs pos="100000">
                  <a:schemeClr val="bg1">
                    <a:alpha val="77000"/>
                  </a:schemeClr>
                </a:gs>
              </a:gsLst>
              <a:lin ang="5400000" scaled="1"/>
            </a:gradFill>
            <a:ln>
              <a:noFill/>
            </a:ln>
            <a:effectLst/>
          </c:spPr>
          <c:invertIfNegative val="0"/>
          <c:cat>
            <c:strRef>
              <c:f>Sheet1!$A$2</c:f>
              <c:strCache>
                <c:ptCount val="1"/>
                <c:pt idx="0">
                  <c:v>类别 1</c:v>
                </c:pt>
              </c:strCache>
            </c:strRef>
          </c:cat>
          <c:val>
            <c:numRef>
              <c:f>Sheet1!$B$2</c:f>
              <c:numCache>
                <c:formatCode>General</c:formatCode>
                <c:ptCount val="1"/>
                <c:pt idx="0">
                  <c:v>2</c:v>
                </c:pt>
              </c:numCache>
            </c:numRef>
          </c:val>
          <c:extLst>
            <c:ext xmlns:c16="http://schemas.microsoft.com/office/drawing/2014/chart" uri="{C3380CC4-5D6E-409C-BE32-E72D297353CC}">
              <c16:uniqueId val="{00000000-EBFE-41A1-8A9E-7391C0FF6905}"/>
            </c:ext>
          </c:extLst>
        </c:ser>
        <c:ser>
          <c:idx val="1"/>
          <c:order val="1"/>
          <c:tx>
            <c:strRef>
              <c:f>Sheet1!$C$1</c:f>
              <c:strCache>
                <c:ptCount val="1"/>
                <c:pt idx="0">
                  <c:v>系列 2</c:v>
                </c:pt>
              </c:strCache>
            </c:strRef>
          </c:tx>
          <c:spPr>
            <a:gradFill>
              <a:gsLst>
                <a:gs pos="17000">
                  <a:srgbClr val="72202A"/>
                </a:gs>
                <a:gs pos="100000">
                  <a:schemeClr val="bg1">
                    <a:alpha val="47000"/>
                  </a:schemeClr>
                </a:gs>
              </a:gsLst>
              <a:lin ang="5400000" scaled="1"/>
            </a:gradFill>
            <a:ln>
              <a:noFill/>
            </a:ln>
            <a:effectLst/>
          </c:spPr>
          <c:invertIfNegative val="0"/>
          <c:cat>
            <c:strRef>
              <c:f>Sheet1!$A$2</c:f>
              <c:strCache>
                <c:ptCount val="1"/>
                <c:pt idx="0">
                  <c:v>类别 1</c:v>
                </c:pt>
              </c:strCache>
            </c:strRef>
          </c:cat>
          <c:val>
            <c:numRef>
              <c:f>Sheet1!$C$2</c:f>
              <c:numCache>
                <c:formatCode>General</c:formatCode>
                <c:ptCount val="1"/>
                <c:pt idx="0">
                  <c:v>2.4</c:v>
                </c:pt>
              </c:numCache>
            </c:numRef>
          </c:val>
          <c:extLst>
            <c:ext xmlns:c16="http://schemas.microsoft.com/office/drawing/2014/chart" uri="{C3380CC4-5D6E-409C-BE32-E72D297353CC}">
              <c16:uniqueId val="{00000001-EBFE-41A1-8A9E-7391C0FF6905}"/>
            </c:ext>
          </c:extLst>
        </c:ser>
        <c:ser>
          <c:idx val="2"/>
          <c:order val="2"/>
          <c:tx>
            <c:strRef>
              <c:f>Sheet1!$D$1</c:f>
              <c:strCache>
                <c:ptCount val="1"/>
                <c:pt idx="0">
                  <c:v>系列 3</c:v>
                </c:pt>
              </c:strCache>
            </c:strRef>
          </c:tx>
          <c:spPr>
            <a:gradFill>
              <a:gsLst>
                <a:gs pos="9000">
                  <a:schemeClr val="tx1">
                    <a:lumMod val="95000"/>
                    <a:lumOff val="5000"/>
                  </a:schemeClr>
                </a:gs>
                <a:gs pos="100000">
                  <a:schemeClr val="bg1">
                    <a:alpha val="64000"/>
                  </a:schemeClr>
                </a:gs>
              </a:gsLst>
              <a:lin ang="5400000" scaled="1"/>
            </a:gradFill>
            <a:ln>
              <a:noFill/>
            </a:ln>
            <a:effectLst/>
          </c:spPr>
          <c:invertIfNegative val="0"/>
          <c:cat>
            <c:strRef>
              <c:f>Sheet1!$A$2</c:f>
              <c:strCache>
                <c:ptCount val="1"/>
                <c:pt idx="0">
                  <c:v>类别 1</c:v>
                </c:pt>
              </c:strCache>
            </c:strRef>
          </c:cat>
          <c:val>
            <c:numRef>
              <c:f>Sheet1!$D$2</c:f>
              <c:numCache>
                <c:formatCode>General</c:formatCode>
                <c:ptCount val="1"/>
                <c:pt idx="0">
                  <c:v>4</c:v>
                </c:pt>
              </c:numCache>
            </c:numRef>
          </c:val>
          <c:extLst>
            <c:ext xmlns:c16="http://schemas.microsoft.com/office/drawing/2014/chart" uri="{C3380CC4-5D6E-409C-BE32-E72D297353CC}">
              <c16:uniqueId val="{00000002-EBFE-41A1-8A9E-7391C0FF6905}"/>
            </c:ext>
          </c:extLst>
        </c:ser>
        <c:dLbls>
          <c:showLegendKey val="0"/>
          <c:showVal val="0"/>
          <c:showCatName val="0"/>
          <c:showSerName val="0"/>
          <c:showPercent val="0"/>
          <c:showBubbleSize val="0"/>
        </c:dLbls>
        <c:gapWidth val="219"/>
        <c:overlap val="-27"/>
        <c:axId val="2099724623"/>
        <c:axId val="2099727535"/>
      </c:barChart>
      <c:catAx>
        <c:axId val="2099724623"/>
        <c:scaling>
          <c:orientation val="minMax"/>
        </c:scaling>
        <c:delete val="1"/>
        <c:axPos val="b"/>
        <c:numFmt formatCode="General" sourceLinked="1"/>
        <c:majorTickMark val="none"/>
        <c:minorTickMark val="none"/>
        <c:tickLblPos val="nextTo"/>
        <c:crossAx val="2099727535"/>
        <c:crosses val="autoZero"/>
        <c:auto val="1"/>
        <c:lblAlgn val="ctr"/>
        <c:lblOffset val="100"/>
        <c:tickMarkSkip val="1"/>
        <c:noMultiLvlLbl val="0"/>
      </c:catAx>
      <c:valAx>
        <c:axId val="2099727535"/>
        <c:scaling>
          <c:orientation val="minMax"/>
        </c:scaling>
        <c:delete val="1"/>
        <c:axPos val="l"/>
        <c:numFmt formatCode="General" sourceLinked="1"/>
        <c:majorTickMark val="none"/>
        <c:minorTickMark val="none"/>
        <c:tickLblPos val="nextTo"/>
        <c:crossAx val="2099724623"/>
        <c:crosses val="autoZero"/>
        <c:crossBetween val="between"/>
      </c:valAx>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6610779901125E-3"/>
          <c:y val="0.194701956092833"/>
          <c:w val="0.96334562842175298"/>
          <c:h val="0.78692970940140305"/>
        </c:manualLayout>
      </c:layout>
      <c:barChart>
        <c:barDir val="bar"/>
        <c:grouping val="clustered"/>
        <c:varyColors val="0"/>
        <c:ser>
          <c:idx val="0"/>
          <c:order val="0"/>
          <c:tx>
            <c:strRef>
              <c:f>Sheet1!$B$1</c:f>
              <c:strCache>
                <c:ptCount val="1"/>
                <c:pt idx="0">
                  <c:v>系列 1</c:v>
                </c:pt>
              </c:strCache>
            </c:strRef>
          </c:tx>
          <c:spPr>
            <a:gradFill>
              <a:gsLst>
                <a:gs pos="100000">
                  <a:srgbClr val="E3939D"/>
                </a:gs>
                <a:gs pos="18000">
                  <a:srgbClr val="72202A"/>
                </a:gs>
                <a:gs pos="0">
                  <a:srgbClr val="72202A">
                    <a:alpha val="0"/>
                  </a:srgbClr>
                </a:gs>
              </a:gsLst>
              <a:lin ang="0" scaled="0"/>
            </a:gradFill>
            <a:ln>
              <a:noFill/>
            </a:ln>
            <a:effectLst/>
          </c:spPr>
          <c:invertIfNegative val="0"/>
          <c:cat>
            <c:strRef>
              <c:f>Sheet1!$A$2:$A$3</c:f>
              <c:strCache>
                <c:ptCount val="2"/>
                <c:pt idx="0">
                  <c:v>类别 1</c:v>
                </c:pt>
                <c:pt idx="1">
                  <c:v>类别 2</c:v>
                </c:pt>
              </c:strCache>
            </c:strRef>
          </c:cat>
          <c:val>
            <c:numRef>
              <c:f>Sheet1!$B$2:$B$3</c:f>
              <c:numCache>
                <c:formatCode>General</c:formatCode>
                <c:ptCount val="2"/>
                <c:pt idx="0">
                  <c:v>4.3</c:v>
                </c:pt>
                <c:pt idx="1">
                  <c:v>2.5</c:v>
                </c:pt>
              </c:numCache>
            </c:numRef>
          </c:val>
          <c:extLst>
            <c:ext xmlns:c16="http://schemas.microsoft.com/office/drawing/2014/chart" uri="{C3380CC4-5D6E-409C-BE32-E72D297353CC}">
              <c16:uniqueId val="{00000000-9DEF-4A38-A90C-3A86A8492465}"/>
            </c:ext>
          </c:extLst>
        </c:ser>
        <c:ser>
          <c:idx val="1"/>
          <c:order val="1"/>
          <c:tx>
            <c:strRef>
              <c:f>Sheet1!$C$1</c:f>
              <c:strCache>
                <c:ptCount val="1"/>
                <c:pt idx="0">
                  <c:v>系列 2</c:v>
                </c:pt>
              </c:strCache>
            </c:strRef>
          </c:tx>
          <c:spPr>
            <a:gradFill>
              <a:gsLst>
                <a:gs pos="100000">
                  <a:srgbClr val="E3939D"/>
                </a:gs>
                <a:gs pos="18000">
                  <a:srgbClr val="72202A"/>
                </a:gs>
                <a:gs pos="0">
                  <a:srgbClr val="72202A">
                    <a:alpha val="0"/>
                  </a:srgbClr>
                </a:gs>
              </a:gsLst>
              <a:lin ang="0" scaled="0"/>
            </a:gradFill>
            <a:ln>
              <a:noFill/>
            </a:ln>
            <a:effectLst/>
          </c:spPr>
          <c:invertIfNegative val="0"/>
          <c:cat>
            <c:strRef>
              <c:f>Sheet1!$A$2:$A$3</c:f>
              <c:strCache>
                <c:ptCount val="2"/>
                <c:pt idx="0">
                  <c:v>类别 1</c:v>
                </c:pt>
                <c:pt idx="1">
                  <c:v>类别 2</c:v>
                </c:pt>
              </c:strCache>
            </c:strRef>
          </c:cat>
          <c:val>
            <c:numRef>
              <c:f>Sheet1!$C$2:$C$3</c:f>
              <c:numCache>
                <c:formatCode>General</c:formatCode>
                <c:ptCount val="2"/>
                <c:pt idx="0">
                  <c:v>2.4</c:v>
                </c:pt>
                <c:pt idx="1">
                  <c:v>4.4000000000000004</c:v>
                </c:pt>
              </c:numCache>
            </c:numRef>
          </c:val>
          <c:extLst>
            <c:ext xmlns:c16="http://schemas.microsoft.com/office/drawing/2014/chart" uri="{C3380CC4-5D6E-409C-BE32-E72D297353CC}">
              <c16:uniqueId val="{00000001-9DEF-4A38-A90C-3A86A8492465}"/>
            </c:ext>
          </c:extLst>
        </c:ser>
        <c:ser>
          <c:idx val="2"/>
          <c:order val="2"/>
          <c:tx>
            <c:strRef>
              <c:f>Sheet1!$D$1</c:f>
              <c:strCache>
                <c:ptCount val="1"/>
                <c:pt idx="0">
                  <c:v>系列 3</c:v>
                </c:pt>
              </c:strCache>
            </c:strRef>
          </c:tx>
          <c:spPr>
            <a:gradFill>
              <a:gsLst>
                <a:gs pos="100000">
                  <a:srgbClr val="E3939D"/>
                </a:gs>
                <a:gs pos="18000">
                  <a:srgbClr val="72202A"/>
                </a:gs>
                <a:gs pos="0">
                  <a:srgbClr val="72202A">
                    <a:alpha val="0"/>
                  </a:srgbClr>
                </a:gs>
              </a:gsLst>
              <a:lin ang="0" scaled="0"/>
            </a:gradFill>
            <a:ln>
              <a:noFill/>
            </a:ln>
            <a:effectLst/>
          </c:spPr>
          <c:invertIfNegative val="0"/>
          <c:cat>
            <c:strRef>
              <c:f>Sheet1!$A$2:$A$3</c:f>
              <c:strCache>
                <c:ptCount val="2"/>
                <c:pt idx="0">
                  <c:v>类别 1</c:v>
                </c:pt>
                <c:pt idx="1">
                  <c:v>类别 2</c:v>
                </c:pt>
              </c:strCache>
            </c:strRef>
          </c:cat>
          <c:val>
            <c:numRef>
              <c:f>Sheet1!$D$2:$D$3</c:f>
              <c:numCache>
                <c:formatCode>General</c:formatCode>
                <c:ptCount val="2"/>
                <c:pt idx="0">
                  <c:v>2</c:v>
                </c:pt>
                <c:pt idx="1">
                  <c:v>2</c:v>
                </c:pt>
              </c:numCache>
            </c:numRef>
          </c:val>
          <c:extLst>
            <c:ext xmlns:c16="http://schemas.microsoft.com/office/drawing/2014/chart" uri="{C3380CC4-5D6E-409C-BE32-E72D297353CC}">
              <c16:uniqueId val="{00000002-9DEF-4A38-A90C-3A86A8492465}"/>
            </c:ext>
          </c:extLst>
        </c:ser>
        <c:dLbls>
          <c:showLegendKey val="0"/>
          <c:showVal val="0"/>
          <c:showCatName val="0"/>
          <c:showSerName val="0"/>
          <c:showPercent val="0"/>
          <c:showBubbleSize val="0"/>
        </c:dLbls>
        <c:gapWidth val="451"/>
        <c:overlap val="-65"/>
        <c:axId val="1916414111"/>
        <c:axId val="1916413695"/>
      </c:barChart>
      <c:catAx>
        <c:axId val="1916414111"/>
        <c:scaling>
          <c:orientation val="minMax"/>
        </c:scaling>
        <c:delete val="1"/>
        <c:axPos val="l"/>
        <c:numFmt formatCode="General" sourceLinked="1"/>
        <c:majorTickMark val="none"/>
        <c:minorTickMark val="none"/>
        <c:tickLblPos val="nextTo"/>
        <c:crossAx val="1916413695"/>
        <c:crosses val="autoZero"/>
        <c:auto val="1"/>
        <c:lblAlgn val="ctr"/>
        <c:lblOffset val="100"/>
        <c:tickMarkSkip val="1"/>
        <c:noMultiLvlLbl val="0"/>
      </c:catAx>
      <c:valAx>
        <c:axId val="1916413695"/>
        <c:scaling>
          <c:orientation val="minMax"/>
        </c:scaling>
        <c:delete val="1"/>
        <c:axPos val="b"/>
        <c:numFmt formatCode="General" sourceLinked="1"/>
        <c:majorTickMark val="none"/>
        <c:minorTickMark val="none"/>
        <c:tickLblPos val="nextTo"/>
        <c:crossAx val="1916414111"/>
        <c:crosses val="autoZero"/>
        <c:crossBetween val="between"/>
      </c:valAx>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effectLst/>
          </c:spPr>
          <c:dPt>
            <c:idx val="0"/>
            <c:bubble3D val="0"/>
            <c:spPr>
              <a:noFill/>
              <a:ln w="19050">
                <a:noFill/>
              </a:ln>
              <a:effectLst/>
            </c:spPr>
            <c:extLst>
              <c:ext xmlns:c16="http://schemas.microsoft.com/office/drawing/2014/chart" uri="{C3380CC4-5D6E-409C-BE32-E72D297353CC}">
                <c16:uniqueId val="{00000001-DFF2-4DB1-9A72-8715FCF2025C}"/>
              </c:ext>
            </c:extLst>
          </c:dPt>
          <c:dPt>
            <c:idx val="1"/>
            <c:bubble3D val="0"/>
            <c:spPr>
              <a:solidFill>
                <a:srgbClr val="72202A"/>
              </a:solidFill>
              <a:ln w="19050">
                <a:noFill/>
              </a:ln>
              <a:effectLst/>
            </c:spPr>
            <c:extLst>
              <c:ext xmlns:c16="http://schemas.microsoft.com/office/drawing/2014/chart" uri="{C3380CC4-5D6E-409C-BE32-E72D297353CC}">
                <c16:uniqueId val="{00000003-DFF2-4DB1-9A72-8715FCF2025C}"/>
              </c:ext>
            </c:extLst>
          </c:dPt>
          <c:cat>
            <c:strRef>
              <c:f>Sheet1!$A$2:$A$3</c:f>
              <c:strCache>
                <c:ptCount val="2"/>
                <c:pt idx="0">
                  <c:v>第一季度</c:v>
                </c:pt>
                <c:pt idx="1">
                  <c:v>第二季度</c:v>
                </c:pt>
              </c:strCache>
            </c:strRef>
          </c:cat>
          <c:val>
            <c:numRef>
              <c:f>Sheet1!$B$2:$B$3</c:f>
              <c:numCache>
                <c:formatCode>General</c:formatCode>
                <c:ptCount val="2"/>
                <c:pt idx="0">
                  <c:v>4</c:v>
                </c:pt>
                <c:pt idx="1">
                  <c:v>3</c:v>
                </c:pt>
              </c:numCache>
            </c:numRef>
          </c:val>
          <c:extLst>
            <c:ext xmlns:c16="http://schemas.microsoft.com/office/drawing/2014/chart" uri="{C3380CC4-5D6E-409C-BE32-E72D297353CC}">
              <c16:uniqueId val="{00000004-DFF2-4DB1-9A72-8715FCF2025C}"/>
            </c:ext>
          </c:extLst>
        </c:ser>
        <c:dLbls>
          <c:showLegendKey val="0"/>
          <c:showVal val="0"/>
          <c:showCatName val="0"/>
          <c:showSerName val="0"/>
          <c:showPercent val="0"/>
          <c:showBubbleSize val="0"/>
          <c:showLeaderLines val="1"/>
        </c:dLbls>
        <c:firstSliceAng val="327"/>
        <c:holeSize val="90"/>
      </c:doughnut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2020/1/3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342FD-3593-4A30-B0A9-E17C0D2597A6}" type="datetimeFigureOut">
              <a:rPr lang="zh-CN" altLang="en-US" smtClean="0"/>
              <a:t>2020/1/3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BB9B6-6CE3-43E8-B498-5B9A5FEFF2D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22</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BFE7BA9-1FBE-4832-BF6D-A2839B249D7E}" type="datetimeFigureOut">
              <a:rPr lang="zh-CN" altLang="en-US" smtClean="0"/>
              <a:t>2020/1/3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35889B-FA8B-4905-8D6C-580551216132}" type="slidenum">
              <a:rPr lang="zh-CN" altLang="en-US" smtClean="0"/>
              <a:t>‹#›</a:t>
            </a:fld>
            <a:endParaRPr lang="zh-CN" altLang="en-US"/>
          </a:p>
        </p:txBody>
      </p:sp>
      <p:pic>
        <p:nvPicPr>
          <p:cNvPr id="8" name="图片 7" descr="图片包含 文字&#10;&#10;已生成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873638" y="-2864023"/>
            <a:ext cx="8254224" cy="12382500"/>
          </a:xfrm>
          <a:prstGeom prst="rect">
            <a:avLst/>
          </a:prstGeom>
        </p:spPr>
      </p:pic>
      <p:pic>
        <p:nvPicPr>
          <p:cNvPr id="9" name="图片 8" descr="图片包含 文字, 地图&#10;&#10;已生成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915969" y="-2948894"/>
            <a:ext cx="8220361" cy="123317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E7BA9-1FBE-4832-BF6D-A2839B249D7E}" type="datetimeFigureOut">
              <a:rPr lang="zh-CN" altLang="en-US" smtClean="0"/>
              <a:t>2020/1/3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35889B-FA8B-4905-8D6C-580551216132}"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E7BA9-1FBE-4832-BF6D-A2839B249D7E}" type="datetimeFigureOut">
              <a:rPr lang="zh-CN" altLang="en-US" smtClean="0"/>
              <a:t>2020/1/3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35889B-FA8B-4905-8D6C-580551216132}"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FE7BA9-1FBE-4832-BF6D-A2839B249D7E}" type="datetimeFigureOut">
              <a:rPr lang="zh-CN" altLang="en-US" smtClean="0"/>
              <a:t>2020/1/3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35889B-FA8B-4905-8D6C-580551216132}"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BFE7BA9-1FBE-4832-BF6D-A2839B249D7E}" type="datetimeFigureOut">
              <a:rPr lang="zh-CN" altLang="en-US" smtClean="0"/>
              <a:t>2020/1/3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35889B-FA8B-4905-8D6C-580551216132}"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FE7BA9-1FBE-4832-BF6D-A2839B249D7E}" type="datetimeFigureOut">
              <a:rPr lang="zh-CN" altLang="en-US" smtClean="0"/>
              <a:t>2020/1/3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35889B-FA8B-4905-8D6C-580551216132}"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FE7BA9-1FBE-4832-BF6D-A2839B249D7E}" type="datetimeFigureOut">
              <a:rPr lang="zh-CN" altLang="en-US" smtClean="0"/>
              <a:t>2020/1/3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35889B-FA8B-4905-8D6C-580551216132}"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FE7BA9-1FBE-4832-BF6D-A2839B249D7E}" type="datetimeFigureOut">
              <a:rPr lang="zh-CN" altLang="en-US" smtClean="0"/>
              <a:t>2020/1/3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35889B-FA8B-4905-8D6C-580551216132}"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FE7BA9-1FBE-4832-BF6D-A2839B249D7E}" type="datetimeFigureOut">
              <a:rPr lang="zh-CN" altLang="en-US" smtClean="0"/>
              <a:t>2020/1/3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35889B-FA8B-4905-8D6C-580551216132}"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BFE7BA9-1FBE-4832-BF6D-A2839B249D7E}" type="datetimeFigureOut">
              <a:rPr lang="zh-CN" altLang="en-US" smtClean="0"/>
              <a:t>2020/1/3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35889B-FA8B-4905-8D6C-580551216132}"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BFE7BA9-1FBE-4832-BF6D-A2839B249D7E}" type="datetimeFigureOut">
              <a:rPr lang="zh-CN" altLang="en-US" smtClean="0"/>
              <a:t>2020/1/3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35889B-FA8B-4905-8D6C-580551216132}"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3112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FE7BA9-1FBE-4832-BF6D-A2839B249D7E}" type="datetimeFigureOut">
              <a:rPr lang="zh-CN" altLang="en-US" smtClean="0"/>
              <a:t>2020/1/3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35889B-FA8B-4905-8D6C-580551216132}" type="slidenum">
              <a:rPr lang="zh-CN" altLang="en-US" smtClean="0"/>
              <a:t>‹#›</a:t>
            </a:fld>
            <a:endParaRPr lang="zh-CN" altLang="en-US"/>
          </a:p>
        </p:txBody>
      </p:sp>
      <p:pic>
        <p:nvPicPr>
          <p:cNvPr id="8" name="图片 7" descr="图片包含 文字&#10;&#10;已生成高可信度的说明"/>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5400000">
            <a:off x="2064138" y="-2419523"/>
            <a:ext cx="8254224" cy="12382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0.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chart" Target="../charts/chart1.xml"/><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1122"/>
        </a:solidFill>
        <a:effectLst/>
      </p:bgPr>
    </p:bg>
    <p:spTree>
      <p:nvGrpSpPr>
        <p:cNvPr id="1" name=""/>
        <p:cNvGrpSpPr/>
        <p:nvPr/>
      </p:nvGrpSpPr>
      <p:grpSpPr>
        <a:xfrm>
          <a:off x="0" y="0"/>
          <a:ext cx="0" cy="0"/>
          <a:chOff x="0" y="0"/>
          <a:chExt cx="0" cy="0"/>
        </a:xfrm>
      </p:grpSpPr>
      <p:grpSp>
        <p:nvGrpSpPr>
          <p:cNvPr id="26" name="PA_组合 25"/>
          <p:cNvGrpSpPr/>
          <p:nvPr/>
        </p:nvGrpSpPr>
        <p:grpSpPr>
          <a:xfrm>
            <a:off x="3580075" y="4381680"/>
            <a:ext cx="958959" cy="279391"/>
            <a:chOff x="6496050" y="4775201"/>
            <a:chExt cx="2495551" cy="727075"/>
          </a:xfrm>
          <a:solidFill>
            <a:schemeClr val="bg1">
              <a:lumMod val="50000"/>
            </a:schemeClr>
          </a:solidFill>
        </p:grpSpPr>
        <p:sp>
          <p:nvSpPr>
            <p:cNvPr id="15" name="Freeform 9"/>
            <p:cNvSpPr>
              <a:spLocks noEditPoints="1"/>
            </p:cNvSpPr>
            <p:nvPr/>
          </p:nvSpPr>
          <p:spPr bwMode="auto">
            <a:xfrm>
              <a:off x="6538913" y="4921251"/>
              <a:ext cx="2452688" cy="581025"/>
            </a:xfrm>
            <a:custGeom>
              <a:avLst/>
              <a:gdLst>
                <a:gd name="T0" fmla="*/ 172 w 172"/>
                <a:gd name="T1" fmla="*/ 33 h 40"/>
                <a:gd name="T2" fmla="*/ 139 w 172"/>
                <a:gd name="T3" fmla="*/ 35 h 40"/>
                <a:gd name="T4" fmla="*/ 108 w 172"/>
                <a:gd name="T5" fmla="*/ 38 h 40"/>
                <a:gd name="T6" fmla="*/ 58 w 172"/>
                <a:gd name="T7" fmla="*/ 23 h 40"/>
                <a:gd name="T8" fmla="*/ 27 w 172"/>
                <a:gd name="T9" fmla="*/ 12 h 40"/>
                <a:gd name="T10" fmla="*/ 11 w 172"/>
                <a:gd name="T11" fmla="*/ 21 h 40"/>
                <a:gd name="T12" fmla="*/ 14 w 172"/>
                <a:gd name="T13" fmla="*/ 26 h 40"/>
                <a:gd name="T14" fmla="*/ 19 w 172"/>
                <a:gd name="T15" fmla="*/ 21 h 40"/>
                <a:gd name="T16" fmla="*/ 24 w 172"/>
                <a:gd name="T17" fmla="*/ 25 h 40"/>
                <a:gd name="T18" fmla="*/ 18 w 172"/>
                <a:gd name="T19" fmla="*/ 32 h 40"/>
                <a:gd name="T20" fmla="*/ 5 w 172"/>
                <a:gd name="T21" fmla="*/ 26 h 40"/>
                <a:gd name="T22" fmla="*/ 15 w 172"/>
                <a:gd name="T23" fmla="*/ 9 h 40"/>
                <a:gd name="T24" fmla="*/ 57 w 172"/>
                <a:gd name="T25" fmla="*/ 21 h 40"/>
                <a:gd name="T26" fmla="*/ 94 w 172"/>
                <a:gd name="T27" fmla="*/ 35 h 40"/>
                <a:gd name="T28" fmla="*/ 112 w 172"/>
                <a:gd name="T29" fmla="*/ 36 h 40"/>
                <a:gd name="T30" fmla="*/ 94 w 172"/>
                <a:gd name="T31" fmla="*/ 34 h 40"/>
                <a:gd name="T32" fmla="*/ 69 w 172"/>
                <a:gd name="T33" fmla="*/ 25 h 40"/>
                <a:gd name="T34" fmla="*/ 50 w 172"/>
                <a:gd name="T35" fmla="*/ 15 h 40"/>
                <a:gd name="T36" fmla="*/ 7 w 172"/>
                <a:gd name="T37" fmla="*/ 11 h 40"/>
                <a:gd name="T38" fmla="*/ 2 w 172"/>
                <a:gd name="T39" fmla="*/ 27 h 40"/>
                <a:gd name="T40" fmla="*/ 24 w 172"/>
                <a:gd name="T41" fmla="*/ 30 h 40"/>
                <a:gd name="T42" fmla="*/ 26 w 172"/>
                <a:gd name="T43" fmla="*/ 22 h 40"/>
                <a:gd name="T44" fmla="*/ 22 w 172"/>
                <a:gd name="T45" fmla="*/ 22 h 40"/>
                <a:gd name="T46" fmla="*/ 28 w 172"/>
                <a:gd name="T47" fmla="*/ 15 h 40"/>
                <a:gd name="T48" fmla="*/ 57 w 172"/>
                <a:gd name="T49" fmla="*/ 24 h 40"/>
                <a:gd name="T50" fmla="*/ 108 w 172"/>
                <a:gd name="T51" fmla="*/ 40 h 40"/>
                <a:gd name="T52" fmla="*/ 140 w 172"/>
                <a:gd name="T53" fmla="*/ 36 h 40"/>
                <a:gd name="T54" fmla="*/ 172 w 172"/>
                <a:gd name="T55" fmla="*/ 33 h 40"/>
                <a:gd name="T56" fmla="*/ 16 w 172"/>
                <a:gd name="T57" fmla="*/ 21 h 40"/>
                <a:gd name="T58" fmla="*/ 13 w 172"/>
                <a:gd name="T59" fmla="*/ 21 h 40"/>
                <a:gd name="T60" fmla="*/ 22 w 172"/>
                <a:gd name="T61" fmla="*/ 14 h 40"/>
                <a:gd name="T62" fmla="*/ 16 w 172"/>
                <a:gd name="T63"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2" h="40">
                  <a:moveTo>
                    <a:pt x="172" y="33"/>
                  </a:moveTo>
                  <a:cubicBezTo>
                    <a:pt x="172" y="33"/>
                    <a:pt x="151" y="31"/>
                    <a:pt x="139" y="35"/>
                  </a:cubicBezTo>
                  <a:cubicBezTo>
                    <a:pt x="130" y="38"/>
                    <a:pt x="112" y="38"/>
                    <a:pt x="108" y="38"/>
                  </a:cubicBezTo>
                  <a:cubicBezTo>
                    <a:pt x="104" y="38"/>
                    <a:pt x="87" y="36"/>
                    <a:pt x="58" y="23"/>
                  </a:cubicBezTo>
                  <a:cubicBezTo>
                    <a:pt x="58" y="23"/>
                    <a:pt x="44" y="13"/>
                    <a:pt x="27" y="12"/>
                  </a:cubicBezTo>
                  <a:cubicBezTo>
                    <a:pt x="27" y="12"/>
                    <a:pt x="13" y="10"/>
                    <a:pt x="11" y="21"/>
                  </a:cubicBezTo>
                  <a:cubicBezTo>
                    <a:pt x="11" y="21"/>
                    <a:pt x="10" y="26"/>
                    <a:pt x="14" y="26"/>
                  </a:cubicBezTo>
                  <a:cubicBezTo>
                    <a:pt x="18" y="26"/>
                    <a:pt x="19" y="21"/>
                    <a:pt x="19" y="21"/>
                  </a:cubicBezTo>
                  <a:cubicBezTo>
                    <a:pt x="19" y="21"/>
                    <a:pt x="20" y="25"/>
                    <a:pt x="24" y="25"/>
                  </a:cubicBezTo>
                  <a:cubicBezTo>
                    <a:pt x="24" y="25"/>
                    <a:pt x="22" y="31"/>
                    <a:pt x="18" y="32"/>
                  </a:cubicBezTo>
                  <a:cubicBezTo>
                    <a:pt x="13" y="32"/>
                    <a:pt x="7" y="32"/>
                    <a:pt x="5" y="26"/>
                  </a:cubicBezTo>
                  <a:cubicBezTo>
                    <a:pt x="3" y="19"/>
                    <a:pt x="9" y="11"/>
                    <a:pt x="15" y="9"/>
                  </a:cubicBezTo>
                  <a:cubicBezTo>
                    <a:pt x="21" y="8"/>
                    <a:pt x="34" y="7"/>
                    <a:pt x="57" y="21"/>
                  </a:cubicBezTo>
                  <a:cubicBezTo>
                    <a:pt x="57" y="21"/>
                    <a:pt x="79" y="32"/>
                    <a:pt x="94" y="35"/>
                  </a:cubicBezTo>
                  <a:cubicBezTo>
                    <a:pt x="109" y="38"/>
                    <a:pt x="111" y="37"/>
                    <a:pt x="112" y="36"/>
                  </a:cubicBezTo>
                  <a:cubicBezTo>
                    <a:pt x="112" y="36"/>
                    <a:pt x="100" y="35"/>
                    <a:pt x="94" y="34"/>
                  </a:cubicBezTo>
                  <a:cubicBezTo>
                    <a:pt x="86" y="31"/>
                    <a:pt x="77" y="29"/>
                    <a:pt x="69" y="25"/>
                  </a:cubicBezTo>
                  <a:cubicBezTo>
                    <a:pt x="69" y="25"/>
                    <a:pt x="59" y="20"/>
                    <a:pt x="50" y="15"/>
                  </a:cubicBezTo>
                  <a:cubicBezTo>
                    <a:pt x="40" y="9"/>
                    <a:pt x="18" y="0"/>
                    <a:pt x="7" y="11"/>
                  </a:cubicBezTo>
                  <a:cubicBezTo>
                    <a:pt x="7" y="11"/>
                    <a:pt x="0" y="19"/>
                    <a:pt x="2" y="27"/>
                  </a:cubicBezTo>
                  <a:cubicBezTo>
                    <a:pt x="5" y="35"/>
                    <a:pt x="18" y="38"/>
                    <a:pt x="24" y="30"/>
                  </a:cubicBezTo>
                  <a:cubicBezTo>
                    <a:pt x="24" y="30"/>
                    <a:pt x="27" y="28"/>
                    <a:pt x="26" y="22"/>
                  </a:cubicBezTo>
                  <a:cubicBezTo>
                    <a:pt x="26" y="22"/>
                    <a:pt x="24" y="24"/>
                    <a:pt x="22" y="22"/>
                  </a:cubicBezTo>
                  <a:cubicBezTo>
                    <a:pt x="21" y="20"/>
                    <a:pt x="21" y="15"/>
                    <a:pt x="28" y="15"/>
                  </a:cubicBezTo>
                  <a:cubicBezTo>
                    <a:pt x="34" y="15"/>
                    <a:pt x="41" y="16"/>
                    <a:pt x="57" y="24"/>
                  </a:cubicBezTo>
                  <a:cubicBezTo>
                    <a:pt x="76" y="35"/>
                    <a:pt x="100" y="40"/>
                    <a:pt x="108" y="40"/>
                  </a:cubicBezTo>
                  <a:cubicBezTo>
                    <a:pt x="112" y="40"/>
                    <a:pt x="127" y="40"/>
                    <a:pt x="140" y="36"/>
                  </a:cubicBezTo>
                  <a:cubicBezTo>
                    <a:pt x="153" y="32"/>
                    <a:pt x="172" y="33"/>
                    <a:pt x="172" y="33"/>
                  </a:cubicBezTo>
                  <a:close/>
                  <a:moveTo>
                    <a:pt x="16" y="21"/>
                  </a:moveTo>
                  <a:cubicBezTo>
                    <a:pt x="16" y="24"/>
                    <a:pt x="14" y="22"/>
                    <a:pt x="13" y="21"/>
                  </a:cubicBezTo>
                  <a:cubicBezTo>
                    <a:pt x="13" y="20"/>
                    <a:pt x="16" y="15"/>
                    <a:pt x="22" y="14"/>
                  </a:cubicBezTo>
                  <a:cubicBezTo>
                    <a:pt x="22" y="14"/>
                    <a:pt x="18" y="17"/>
                    <a:pt x="1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0"/>
            <p:cNvSpPr/>
            <p:nvPr/>
          </p:nvSpPr>
          <p:spPr bwMode="auto">
            <a:xfrm>
              <a:off x="6865938" y="54006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1"/>
            <p:cNvSpPr/>
            <p:nvPr/>
          </p:nvSpPr>
          <p:spPr bwMode="auto">
            <a:xfrm>
              <a:off x="6496050" y="4949826"/>
              <a:ext cx="784225" cy="552450"/>
            </a:xfrm>
            <a:custGeom>
              <a:avLst/>
              <a:gdLst>
                <a:gd name="T0" fmla="*/ 11 w 55"/>
                <a:gd name="T1" fmla="*/ 35 h 38"/>
                <a:gd name="T2" fmla="*/ 26 w 55"/>
                <a:gd name="T3" fmla="*/ 31 h 38"/>
                <a:gd name="T4" fmla="*/ 12 w 55"/>
                <a:gd name="T5" fmla="*/ 34 h 38"/>
                <a:gd name="T6" fmla="*/ 4 w 55"/>
                <a:gd name="T7" fmla="*/ 16 h 38"/>
                <a:gd name="T8" fmla="*/ 25 w 55"/>
                <a:gd name="T9" fmla="*/ 2 h 38"/>
                <a:gd name="T10" fmla="*/ 55 w 55"/>
                <a:gd name="T11" fmla="*/ 13 h 38"/>
                <a:gd name="T12" fmla="*/ 24 w 55"/>
                <a:gd name="T13" fmla="*/ 1 h 38"/>
                <a:gd name="T14" fmla="*/ 2 w 55"/>
                <a:gd name="T15" fmla="*/ 17 h 38"/>
                <a:gd name="T16" fmla="*/ 11 w 55"/>
                <a:gd name="T17"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38">
                  <a:moveTo>
                    <a:pt x="11" y="35"/>
                  </a:moveTo>
                  <a:cubicBezTo>
                    <a:pt x="11" y="35"/>
                    <a:pt x="20" y="38"/>
                    <a:pt x="26" y="31"/>
                  </a:cubicBezTo>
                  <a:cubicBezTo>
                    <a:pt x="25" y="32"/>
                    <a:pt x="20" y="37"/>
                    <a:pt x="12" y="34"/>
                  </a:cubicBezTo>
                  <a:cubicBezTo>
                    <a:pt x="3" y="30"/>
                    <a:pt x="2" y="21"/>
                    <a:pt x="4" y="16"/>
                  </a:cubicBezTo>
                  <a:cubicBezTo>
                    <a:pt x="6" y="11"/>
                    <a:pt x="10" y="1"/>
                    <a:pt x="25" y="2"/>
                  </a:cubicBezTo>
                  <a:cubicBezTo>
                    <a:pt x="25" y="2"/>
                    <a:pt x="37" y="1"/>
                    <a:pt x="55" y="13"/>
                  </a:cubicBezTo>
                  <a:cubicBezTo>
                    <a:pt x="55" y="13"/>
                    <a:pt x="40" y="1"/>
                    <a:pt x="24" y="1"/>
                  </a:cubicBezTo>
                  <a:cubicBezTo>
                    <a:pt x="7" y="0"/>
                    <a:pt x="3" y="13"/>
                    <a:pt x="2" y="17"/>
                  </a:cubicBezTo>
                  <a:cubicBezTo>
                    <a:pt x="1" y="21"/>
                    <a:pt x="0" y="30"/>
                    <a:pt x="1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2"/>
            <p:cNvSpPr/>
            <p:nvPr/>
          </p:nvSpPr>
          <p:spPr bwMode="auto">
            <a:xfrm>
              <a:off x="7694613" y="5327651"/>
              <a:ext cx="28575" cy="14288"/>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0"/>
                    <a:pt x="2" y="1"/>
                    <a:pt x="2" y="1"/>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3"/>
            <p:cNvSpPr/>
            <p:nvPr/>
          </p:nvSpPr>
          <p:spPr bwMode="auto">
            <a:xfrm>
              <a:off x="7123113" y="4775201"/>
              <a:ext cx="1570038" cy="684213"/>
            </a:xfrm>
            <a:custGeom>
              <a:avLst/>
              <a:gdLst>
                <a:gd name="T0" fmla="*/ 3 w 110"/>
                <a:gd name="T1" fmla="*/ 11 h 47"/>
                <a:gd name="T2" fmla="*/ 14 w 110"/>
                <a:gd name="T3" fmla="*/ 13 h 47"/>
                <a:gd name="T4" fmla="*/ 12 w 110"/>
                <a:gd name="T5" fmla="*/ 19 h 47"/>
                <a:gd name="T6" fmla="*/ 24 w 110"/>
                <a:gd name="T7" fmla="*/ 31 h 47"/>
                <a:gd name="T8" fmla="*/ 40 w 110"/>
                <a:gd name="T9" fmla="*/ 38 h 47"/>
                <a:gd name="T10" fmla="*/ 18 w 110"/>
                <a:gd name="T11" fmla="*/ 25 h 47"/>
                <a:gd name="T12" fmla="*/ 18 w 110"/>
                <a:gd name="T13" fmla="*/ 14 h 47"/>
                <a:gd name="T14" fmla="*/ 9 w 110"/>
                <a:gd name="T15" fmla="*/ 10 h 47"/>
                <a:gd name="T16" fmla="*/ 8 w 110"/>
                <a:gd name="T17" fmla="*/ 5 h 47"/>
                <a:gd name="T18" fmla="*/ 19 w 110"/>
                <a:gd name="T19" fmla="*/ 10 h 47"/>
                <a:gd name="T20" fmla="*/ 27 w 110"/>
                <a:gd name="T21" fmla="*/ 13 h 47"/>
                <a:gd name="T22" fmla="*/ 33 w 110"/>
                <a:gd name="T23" fmla="*/ 17 h 47"/>
                <a:gd name="T24" fmla="*/ 27 w 110"/>
                <a:gd name="T25" fmla="*/ 26 h 47"/>
                <a:gd name="T26" fmla="*/ 56 w 110"/>
                <a:gd name="T27" fmla="*/ 42 h 47"/>
                <a:gd name="T28" fmla="*/ 87 w 110"/>
                <a:gd name="T29" fmla="*/ 43 h 47"/>
                <a:gd name="T30" fmla="*/ 110 w 110"/>
                <a:gd name="T31" fmla="*/ 39 h 47"/>
                <a:gd name="T32" fmla="*/ 78 w 110"/>
                <a:gd name="T33" fmla="*/ 43 h 47"/>
                <a:gd name="T34" fmla="*/ 41 w 110"/>
                <a:gd name="T35" fmla="*/ 35 h 47"/>
                <a:gd name="T36" fmla="*/ 29 w 110"/>
                <a:gd name="T37" fmla="*/ 21 h 47"/>
                <a:gd name="T38" fmla="*/ 34 w 110"/>
                <a:gd name="T39" fmla="*/ 22 h 47"/>
                <a:gd name="T40" fmla="*/ 29 w 110"/>
                <a:gd name="T41" fmla="*/ 10 h 47"/>
                <a:gd name="T42" fmla="*/ 20 w 110"/>
                <a:gd name="T43" fmla="*/ 7 h 47"/>
                <a:gd name="T44" fmla="*/ 11 w 110"/>
                <a:gd name="T45" fmla="*/ 2 h 47"/>
                <a:gd name="T46" fmla="*/ 3 w 110"/>
                <a:gd name="T47"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47">
                  <a:moveTo>
                    <a:pt x="3" y="11"/>
                  </a:moveTo>
                  <a:cubicBezTo>
                    <a:pt x="5" y="13"/>
                    <a:pt x="12" y="12"/>
                    <a:pt x="14" y="13"/>
                  </a:cubicBezTo>
                  <a:cubicBezTo>
                    <a:pt x="16" y="13"/>
                    <a:pt x="13" y="15"/>
                    <a:pt x="12" y="19"/>
                  </a:cubicBezTo>
                  <a:cubicBezTo>
                    <a:pt x="10" y="22"/>
                    <a:pt x="17" y="27"/>
                    <a:pt x="24" y="31"/>
                  </a:cubicBezTo>
                  <a:cubicBezTo>
                    <a:pt x="28" y="34"/>
                    <a:pt x="36" y="36"/>
                    <a:pt x="40" y="38"/>
                  </a:cubicBezTo>
                  <a:cubicBezTo>
                    <a:pt x="35" y="36"/>
                    <a:pt x="24" y="30"/>
                    <a:pt x="18" y="25"/>
                  </a:cubicBezTo>
                  <a:cubicBezTo>
                    <a:pt x="10" y="19"/>
                    <a:pt x="18" y="14"/>
                    <a:pt x="18" y="14"/>
                  </a:cubicBezTo>
                  <a:cubicBezTo>
                    <a:pt x="22" y="8"/>
                    <a:pt x="10" y="9"/>
                    <a:pt x="9" y="10"/>
                  </a:cubicBezTo>
                  <a:cubicBezTo>
                    <a:pt x="7" y="10"/>
                    <a:pt x="3" y="7"/>
                    <a:pt x="8" y="5"/>
                  </a:cubicBezTo>
                  <a:cubicBezTo>
                    <a:pt x="14" y="3"/>
                    <a:pt x="19" y="10"/>
                    <a:pt x="19" y="10"/>
                  </a:cubicBezTo>
                  <a:cubicBezTo>
                    <a:pt x="28" y="7"/>
                    <a:pt x="27" y="13"/>
                    <a:pt x="27" y="13"/>
                  </a:cubicBezTo>
                  <a:cubicBezTo>
                    <a:pt x="34" y="13"/>
                    <a:pt x="33" y="17"/>
                    <a:pt x="33" y="17"/>
                  </a:cubicBezTo>
                  <a:cubicBezTo>
                    <a:pt x="22" y="15"/>
                    <a:pt x="27" y="26"/>
                    <a:pt x="27" y="26"/>
                  </a:cubicBezTo>
                  <a:cubicBezTo>
                    <a:pt x="33" y="36"/>
                    <a:pt x="56" y="42"/>
                    <a:pt x="56" y="42"/>
                  </a:cubicBezTo>
                  <a:cubicBezTo>
                    <a:pt x="72" y="47"/>
                    <a:pt x="87" y="43"/>
                    <a:pt x="87" y="43"/>
                  </a:cubicBezTo>
                  <a:cubicBezTo>
                    <a:pt x="98" y="40"/>
                    <a:pt x="110" y="39"/>
                    <a:pt x="110" y="39"/>
                  </a:cubicBezTo>
                  <a:cubicBezTo>
                    <a:pt x="107" y="37"/>
                    <a:pt x="92" y="42"/>
                    <a:pt x="78" y="43"/>
                  </a:cubicBezTo>
                  <a:cubicBezTo>
                    <a:pt x="63" y="44"/>
                    <a:pt x="47" y="38"/>
                    <a:pt x="41" y="35"/>
                  </a:cubicBezTo>
                  <a:cubicBezTo>
                    <a:pt x="35" y="32"/>
                    <a:pt x="27" y="24"/>
                    <a:pt x="29" y="21"/>
                  </a:cubicBezTo>
                  <a:cubicBezTo>
                    <a:pt x="30" y="17"/>
                    <a:pt x="34" y="22"/>
                    <a:pt x="34" y="22"/>
                  </a:cubicBezTo>
                  <a:cubicBezTo>
                    <a:pt x="40" y="11"/>
                    <a:pt x="29" y="10"/>
                    <a:pt x="29" y="10"/>
                  </a:cubicBezTo>
                  <a:cubicBezTo>
                    <a:pt x="26" y="4"/>
                    <a:pt x="20" y="7"/>
                    <a:pt x="20" y="7"/>
                  </a:cubicBezTo>
                  <a:cubicBezTo>
                    <a:pt x="20" y="7"/>
                    <a:pt x="17" y="4"/>
                    <a:pt x="11" y="2"/>
                  </a:cubicBezTo>
                  <a:cubicBezTo>
                    <a:pt x="0" y="0"/>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5" name="PA_组合 24"/>
          <p:cNvGrpSpPr/>
          <p:nvPr/>
        </p:nvGrpSpPr>
        <p:grpSpPr>
          <a:xfrm flipH="1">
            <a:off x="8467588" y="5045130"/>
            <a:ext cx="691092" cy="245289"/>
            <a:chOff x="7694621" y="4265616"/>
            <a:chExt cx="2254252" cy="800100"/>
          </a:xfrm>
          <a:solidFill>
            <a:schemeClr val="bg1">
              <a:lumMod val="50000"/>
            </a:schemeClr>
          </a:solidFill>
        </p:grpSpPr>
        <p:sp>
          <p:nvSpPr>
            <p:cNvPr id="20" name="Freeform 14"/>
            <p:cNvSpPr/>
            <p:nvPr/>
          </p:nvSpPr>
          <p:spPr bwMode="auto">
            <a:xfrm>
              <a:off x="8478838" y="4338638"/>
              <a:ext cx="1298575" cy="334963"/>
            </a:xfrm>
            <a:custGeom>
              <a:avLst/>
              <a:gdLst>
                <a:gd name="T0" fmla="*/ 11 w 91"/>
                <a:gd name="T1" fmla="*/ 21 h 23"/>
                <a:gd name="T2" fmla="*/ 30 w 91"/>
                <a:gd name="T3" fmla="*/ 12 h 23"/>
                <a:gd name="T4" fmla="*/ 91 w 91"/>
                <a:gd name="T5" fmla="*/ 11 h 23"/>
                <a:gd name="T6" fmla="*/ 30 w 91"/>
                <a:gd name="T7" fmla="*/ 11 h 23"/>
                <a:gd name="T8" fmla="*/ 11 w 91"/>
                <a:gd name="T9" fmla="*/ 19 h 23"/>
                <a:gd name="T10" fmla="*/ 3 w 91"/>
                <a:gd name="T11" fmla="*/ 17 h 23"/>
                <a:gd name="T12" fmla="*/ 6 w 91"/>
                <a:gd name="T13" fmla="*/ 14 h 23"/>
                <a:gd name="T14" fmla="*/ 8 w 91"/>
                <a:gd name="T15" fmla="*/ 16 h 23"/>
                <a:gd name="T16" fmla="*/ 7 w 91"/>
                <a:gd name="T17" fmla="*/ 12 h 23"/>
                <a:gd name="T18" fmla="*/ 1 w 91"/>
                <a:gd name="T19" fmla="*/ 17 h 23"/>
                <a:gd name="T20" fmla="*/ 11 w 91"/>
                <a:gd name="T21"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23">
                  <a:moveTo>
                    <a:pt x="11" y="21"/>
                  </a:moveTo>
                  <a:cubicBezTo>
                    <a:pt x="14" y="20"/>
                    <a:pt x="24" y="15"/>
                    <a:pt x="30" y="12"/>
                  </a:cubicBezTo>
                  <a:cubicBezTo>
                    <a:pt x="39" y="9"/>
                    <a:pt x="64" y="3"/>
                    <a:pt x="91" y="11"/>
                  </a:cubicBezTo>
                  <a:cubicBezTo>
                    <a:pt x="91" y="11"/>
                    <a:pt x="60" y="0"/>
                    <a:pt x="30" y="11"/>
                  </a:cubicBezTo>
                  <a:cubicBezTo>
                    <a:pt x="30" y="11"/>
                    <a:pt x="16" y="17"/>
                    <a:pt x="11" y="19"/>
                  </a:cubicBezTo>
                  <a:cubicBezTo>
                    <a:pt x="11" y="19"/>
                    <a:pt x="5" y="22"/>
                    <a:pt x="3" y="17"/>
                  </a:cubicBezTo>
                  <a:cubicBezTo>
                    <a:pt x="3" y="17"/>
                    <a:pt x="2" y="13"/>
                    <a:pt x="6" y="14"/>
                  </a:cubicBezTo>
                  <a:cubicBezTo>
                    <a:pt x="6" y="14"/>
                    <a:pt x="5" y="17"/>
                    <a:pt x="8" y="16"/>
                  </a:cubicBezTo>
                  <a:cubicBezTo>
                    <a:pt x="9" y="15"/>
                    <a:pt x="8" y="13"/>
                    <a:pt x="7" y="12"/>
                  </a:cubicBezTo>
                  <a:cubicBezTo>
                    <a:pt x="5" y="11"/>
                    <a:pt x="0" y="12"/>
                    <a:pt x="1" y="17"/>
                  </a:cubicBezTo>
                  <a:cubicBezTo>
                    <a:pt x="2" y="22"/>
                    <a:pt x="8" y="23"/>
                    <a:pt x="1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5"/>
            <p:cNvSpPr/>
            <p:nvPr/>
          </p:nvSpPr>
          <p:spPr bwMode="auto">
            <a:xfrm>
              <a:off x="8250241" y="4468811"/>
              <a:ext cx="1298576" cy="334964"/>
            </a:xfrm>
            <a:custGeom>
              <a:avLst/>
              <a:gdLst>
                <a:gd name="T0" fmla="*/ 21 w 91"/>
                <a:gd name="T1" fmla="*/ 20 h 23"/>
                <a:gd name="T2" fmla="*/ 41 w 91"/>
                <a:gd name="T3" fmla="*/ 11 h 23"/>
                <a:gd name="T4" fmla="*/ 74 w 91"/>
                <a:gd name="T5" fmla="*/ 1 h 23"/>
                <a:gd name="T6" fmla="*/ 91 w 91"/>
                <a:gd name="T7" fmla="*/ 2 h 23"/>
                <a:gd name="T8" fmla="*/ 74 w 91"/>
                <a:gd name="T9" fmla="*/ 1 h 23"/>
                <a:gd name="T10" fmla="*/ 41 w 91"/>
                <a:gd name="T11" fmla="*/ 9 h 23"/>
                <a:gd name="T12" fmla="*/ 18 w 91"/>
                <a:gd name="T13" fmla="*/ 19 h 23"/>
                <a:gd name="T14" fmla="*/ 5 w 91"/>
                <a:gd name="T15" fmla="*/ 12 h 23"/>
                <a:gd name="T16" fmla="*/ 6 w 91"/>
                <a:gd name="T17" fmla="*/ 8 h 23"/>
                <a:gd name="T18" fmla="*/ 10 w 91"/>
                <a:gd name="T19" fmla="*/ 7 h 23"/>
                <a:gd name="T20" fmla="*/ 10 w 91"/>
                <a:gd name="T21" fmla="*/ 9 h 23"/>
                <a:gd name="T22" fmla="*/ 7 w 91"/>
                <a:gd name="T23" fmla="*/ 11 h 23"/>
                <a:gd name="T24" fmla="*/ 11 w 91"/>
                <a:gd name="T25" fmla="*/ 12 h 23"/>
                <a:gd name="T26" fmla="*/ 10 w 91"/>
                <a:gd name="T27" fmla="*/ 5 h 23"/>
                <a:gd name="T28" fmla="*/ 3 w 91"/>
                <a:gd name="T29" fmla="*/ 13 h 23"/>
                <a:gd name="T30" fmla="*/ 21 w 91"/>
                <a:gd name="T31"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23">
                  <a:moveTo>
                    <a:pt x="21" y="20"/>
                  </a:moveTo>
                  <a:cubicBezTo>
                    <a:pt x="31" y="18"/>
                    <a:pt x="34" y="15"/>
                    <a:pt x="41" y="11"/>
                  </a:cubicBezTo>
                  <a:cubicBezTo>
                    <a:pt x="45" y="9"/>
                    <a:pt x="60" y="1"/>
                    <a:pt x="74" y="1"/>
                  </a:cubicBezTo>
                  <a:cubicBezTo>
                    <a:pt x="89" y="2"/>
                    <a:pt x="91" y="2"/>
                    <a:pt x="91" y="2"/>
                  </a:cubicBezTo>
                  <a:cubicBezTo>
                    <a:pt x="91" y="2"/>
                    <a:pt x="81" y="0"/>
                    <a:pt x="74" y="1"/>
                  </a:cubicBezTo>
                  <a:cubicBezTo>
                    <a:pt x="67" y="1"/>
                    <a:pt x="56" y="1"/>
                    <a:pt x="41" y="9"/>
                  </a:cubicBezTo>
                  <a:cubicBezTo>
                    <a:pt x="24" y="18"/>
                    <a:pt x="22" y="18"/>
                    <a:pt x="18" y="19"/>
                  </a:cubicBezTo>
                  <a:cubicBezTo>
                    <a:pt x="15" y="19"/>
                    <a:pt x="9" y="20"/>
                    <a:pt x="5" y="12"/>
                  </a:cubicBezTo>
                  <a:cubicBezTo>
                    <a:pt x="5" y="12"/>
                    <a:pt x="3" y="9"/>
                    <a:pt x="6" y="8"/>
                  </a:cubicBezTo>
                  <a:cubicBezTo>
                    <a:pt x="7" y="7"/>
                    <a:pt x="8" y="6"/>
                    <a:pt x="10" y="7"/>
                  </a:cubicBezTo>
                  <a:cubicBezTo>
                    <a:pt x="10" y="7"/>
                    <a:pt x="11" y="8"/>
                    <a:pt x="10" y="9"/>
                  </a:cubicBezTo>
                  <a:cubicBezTo>
                    <a:pt x="10" y="9"/>
                    <a:pt x="6" y="8"/>
                    <a:pt x="7" y="11"/>
                  </a:cubicBezTo>
                  <a:cubicBezTo>
                    <a:pt x="8" y="13"/>
                    <a:pt x="10" y="13"/>
                    <a:pt x="11" y="12"/>
                  </a:cubicBezTo>
                  <a:cubicBezTo>
                    <a:pt x="12" y="11"/>
                    <a:pt x="14" y="6"/>
                    <a:pt x="10" y="5"/>
                  </a:cubicBezTo>
                  <a:cubicBezTo>
                    <a:pt x="6" y="3"/>
                    <a:pt x="0" y="7"/>
                    <a:pt x="3" y="13"/>
                  </a:cubicBezTo>
                  <a:cubicBezTo>
                    <a:pt x="5" y="18"/>
                    <a:pt x="11" y="23"/>
                    <a:pt x="2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6"/>
            <p:cNvSpPr/>
            <p:nvPr/>
          </p:nvSpPr>
          <p:spPr bwMode="auto">
            <a:xfrm>
              <a:off x="7694621" y="4265616"/>
              <a:ext cx="2254252" cy="800100"/>
            </a:xfrm>
            <a:custGeom>
              <a:avLst/>
              <a:gdLst>
                <a:gd name="T0" fmla="*/ 20 w 158"/>
                <a:gd name="T1" fmla="*/ 48 h 55"/>
                <a:gd name="T2" fmla="*/ 53 w 158"/>
                <a:gd name="T3" fmla="*/ 54 h 55"/>
                <a:gd name="T4" fmla="*/ 85 w 158"/>
                <a:gd name="T5" fmla="*/ 38 h 55"/>
                <a:gd name="T6" fmla="*/ 102 w 158"/>
                <a:gd name="T7" fmla="*/ 29 h 55"/>
                <a:gd name="T8" fmla="*/ 85 w 158"/>
                <a:gd name="T9" fmla="*/ 37 h 55"/>
                <a:gd name="T10" fmla="*/ 53 w 158"/>
                <a:gd name="T11" fmla="*/ 52 h 55"/>
                <a:gd name="T12" fmla="*/ 22 w 158"/>
                <a:gd name="T13" fmla="*/ 46 h 55"/>
                <a:gd name="T14" fmla="*/ 6 w 158"/>
                <a:gd name="T15" fmla="*/ 31 h 55"/>
                <a:gd name="T16" fmla="*/ 7 w 158"/>
                <a:gd name="T17" fmla="*/ 25 h 55"/>
                <a:gd name="T18" fmla="*/ 10 w 158"/>
                <a:gd name="T19" fmla="*/ 26 h 55"/>
                <a:gd name="T20" fmla="*/ 19 w 158"/>
                <a:gd name="T21" fmla="*/ 42 h 55"/>
                <a:gd name="T22" fmla="*/ 51 w 158"/>
                <a:gd name="T23" fmla="*/ 51 h 55"/>
                <a:gd name="T24" fmla="*/ 72 w 158"/>
                <a:gd name="T25" fmla="*/ 43 h 55"/>
                <a:gd name="T26" fmla="*/ 101 w 158"/>
                <a:gd name="T27" fmla="*/ 26 h 55"/>
                <a:gd name="T28" fmla="*/ 158 w 158"/>
                <a:gd name="T29" fmla="*/ 31 h 55"/>
                <a:gd name="T30" fmla="*/ 100 w 158"/>
                <a:gd name="T31" fmla="*/ 25 h 55"/>
                <a:gd name="T32" fmla="*/ 76 w 158"/>
                <a:gd name="T33" fmla="*/ 38 h 55"/>
                <a:gd name="T34" fmla="*/ 67 w 158"/>
                <a:gd name="T35" fmla="*/ 44 h 55"/>
                <a:gd name="T36" fmla="*/ 50 w 158"/>
                <a:gd name="T37" fmla="*/ 49 h 55"/>
                <a:gd name="T38" fmla="*/ 20 w 158"/>
                <a:gd name="T39" fmla="*/ 40 h 55"/>
                <a:gd name="T40" fmla="*/ 16 w 158"/>
                <a:gd name="T41" fmla="*/ 27 h 55"/>
                <a:gd name="T42" fmla="*/ 24 w 158"/>
                <a:gd name="T43" fmla="*/ 21 h 55"/>
                <a:gd name="T44" fmla="*/ 11 w 158"/>
                <a:gd name="T45" fmla="*/ 16 h 55"/>
                <a:gd name="T46" fmla="*/ 10 w 158"/>
                <a:gd name="T47" fmla="*/ 9 h 55"/>
                <a:gd name="T48" fmla="*/ 19 w 158"/>
                <a:gd name="T49" fmla="*/ 13 h 55"/>
                <a:gd name="T50" fmla="*/ 30 w 158"/>
                <a:gd name="T51" fmla="*/ 12 h 55"/>
                <a:gd name="T52" fmla="*/ 29 w 158"/>
                <a:gd name="T53" fmla="*/ 18 h 55"/>
                <a:gd name="T54" fmla="*/ 36 w 158"/>
                <a:gd name="T55" fmla="*/ 24 h 55"/>
                <a:gd name="T56" fmla="*/ 26 w 158"/>
                <a:gd name="T57" fmla="*/ 27 h 55"/>
                <a:gd name="T58" fmla="*/ 29 w 158"/>
                <a:gd name="T59" fmla="*/ 40 h 55"/>
                <a:gd name="T60" fmla="*/ 55 w 158"/>
                <a:gd name="T61" fmla="*/ 45 h 55"/>
                <a:gd name="T62" fmla="*/ 83 w 158"/>
                <a:gd name="T63" fmla="*/ 29 h 55"/>
                <a:gd name="T64" fmla="*/ 141 w 158"/>
                <a:gd name="T65" fmla="*/ 22 h 55"/>
                <a:gd name="T66" fmla="*/ 82 w 158"/>
                <a:gd name="T67" fmla="*/ 28 h 55"/>
                <a:gd name="T68" fmla="*/ 55 w 158"/>
                <a:gd name="T69" fmla="*/ 42 h 55"/>
                <a:gd name="T70" fmla="*/ 31 w 158"/>
                <a:gd name="T71" fmla="*/ 35 h 55"/>
                <a:gd name="T72" fmla="*/ 35 w 158"/>
                <a:gd name="T73" fmla="*/ 33 h 55"/>
                <a:gd name="T74" fmla="*/ 35 w 158"/>
                <a:gd name="T75" fmla="*/ 35 h 55"/>
                <a:gd name="T76" fmla="*/ 37 w 158"/>
                <a:gd name="T77" fmla="*/ 30 h 55"/>
                <a:gd name="T78" fmla="*/ 30 w 158"/>
                <a:gd name="T79" fmla="*/ 30 h 55"/>
                <a:gd name="T80" fmla="*/ 29 w 158"/>
                <a:gd name="T81" fmla="*/ 36 h 55"/>
                <a:gd name="T82" fmla="*/ 28 w 158"/>
                <a:gd name="T83" fmla="*/ 28 h 55"/>
                <a:gd name="T84" fmla="*/ 38 w 158"/>
                <a:gd name="T85" fmla="*/ 28 h 55"/>
                <a:gd name="T86" fmla="*/ 33 w 158"/>
                <a:gd name="T87" fmla="*/ 17 h 55"/>
                <a:gd name="T88" fmla="*/ 20 w 158"/>
                <a:gd name="T89" fmla="*/ 11 h 55"/>
                <a:gd name="T90" fmla="*/ 5 w 158"/>
                <a:gd name="T91" fmla="*/ 9 h 55"/>
                <a:gd name="T92" fmla="*/ 9 w 158"/>
                <a:gd name="T93" fmla="*/ 18 h 55"/>
                <a:gd name="T94" fmla="*/ 19 w 158"/>
                <a:gd name="T95" fmla="*/ 24 h 55"/>
                <a:gd name="T96" fmla="*/ 12 w 158"/>
                <a:gd name="T97" fmla="*/ 26 h 55"/>
                <a:gd name="T98" fmla="*/ 3 w 158"/>
                <a:gd name="T99" fmla="*/ 24 h 55"/>
                <a:gd name="T100" fmla="*/ 20 w 158"/>
                <a:gd name="T101" fmla="*/ 4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8" h="55">
                  <a:moveTo>
                    <a:pt x="20" y="48"/>
                  </a:moveTo>
                  <a:cubicBezTo>
                    <a:pt x="34" y="54"/>
                    <a:pt x="46" y="55"/>
                    <a:pt x="53" y="54"/>
                  </a:cubicBezTo>
                  <a:cubicBezTo>
                    <a:pt x="60" y="53"/>
                    <a:pt x="76" y="46"/>
                    <a:pt x="85" y="38"/>
                  </a:cubicBezTo>
                  <a:cubicBezTo>
                    <a:pt x="85" y="38"/>
                    <a:pt x="98" y="28"/>
                    <a:pt x="102" y="29"/>
                  </a:cubicBezTo>
                  <a:cubicBezTo>
                    <a:pt x="102" y="29"/>
                    <a:pt x="97" y="28"/>
                    <a:pt x="85" y="37"/>
                  </a:cubicBezTo>
                  <a:cubicBezTo>
                    <a:pt x="85" y="37"/>
                    <a:pt x="72" y="49"/>
                    <a:pt x="53" y="52"/>
                  </a:cubicBezTo>
                  <a:cubicBezTo>
                    <a:pt x="53" y="52"/>
                    <a:pt x="38" y="55"/>
                    <a:pt x="22" y="46"/>
                  </a:cubicBezTo>
                  <a:cubicBezTo>
                    <a:pt x="11" y="40"/>
                    <a:pt x="6" y="31"/>
                    <a:pt x="6" y="31"/>
                  </a:cubicBezTo>
                  <a:cubicBezTo>
                    <a:pt x="6" y="31"/>
                    <a:pt x="3" y="24"/>
                    <a:pt x="7" y="25"/>
                  </a:cubicBezTo>
                  <a:cubicBezTo>
                    <a:pt x="7" y="25"/>
                    <a:pt x="9" y="25"/>
                    <a:pt x="10" y="26"/>
                  </a:cubicBezTo>
                  <a:cubicBezTo>
                    <a:pt x="10" y="26"/>
                    <a:pt x="11" y="35"/>
                    <a:pt x="19" y="42"/>
                  </a:cubicBezTo>
                  <a:cubicBezTo>
                    <a:pt x="27" y="48"/>
                    <a:pt x="43" y="52"/>
                    <a:pt x="51" y="51"/>
                  </a:cubicBezTo>
                  <a:cubicBezTo>
                    <a:pt x="58" y="49"/>
                    <a:pt x="65" y="47"/>
                    <a:pt x="72" y="43"/>
                  </a:cubicBezTo>
                  <a:cubicBezTo>
                    <a:pt x="79" y="39"/>
                    <a:pt x="87" y="29"/>
                    <a:pt x="101" y="26"/>
                  </a:cubicBezTo>
                  <a:cubicBezTo>
                    <a:pt x="101" y="26"/>
                    <a:pt x="127" y="21"/>
                    <a:pt x="158" y="31"/>
                  </a:cubicBezTo>
                  <a:cubicBezTo>
                    <a:pt x="158" y="31"/>
                    <a:pt x="129" y="20"/>
                    <a:pt x="100" y="25"/>
                  </a:cubicBezTo>
                  <a:cubicBezTo>
                    <a:pt x="100" y="25"/>
                    <a:pt x="93" y="25"/>
                    <a:pt x="76" y="38"/>
                  </a:cubicBezTo>
                  <a:cubicBezTo>
                    <a:pt x="76" y="38"/>
                    <a:pt x="72" y="41"/>
                    <a:pt x="67" y="44"/>
                  </a:cubicBezTo>
                  <a:cubicBezTo>
                    <a:pt x="61" y="46"/>
                    <a:pt x="55" y="48"/>
                    <a:pt x="50" y="49"/>
                  </a:cubicBezTo>
                  <a:cubicBezTo>
                    <a:pt x="39" y="49"/>
                    <a:pt x="27" y="45"/>
                    <a:pt x="20" y="40"/>
                  </a:cubicBezTo>
                  <a:cubicBezTo>
                    <a:pt x="13" y="35"/>
                    <a:pt x="14" y="28"/>
                    <a:pt x="16" y="27"/>
                  </a:cubicBezTo>
                  <a:cubicBezTo>
                    <a:pt x="18" y="27"/>
                    <a:pt x="27" y="28"/>
                    <a:pt x="24" y="21"/>
                  </a:cubicBezTo>
                  <a:cubicBezTo>
                    <a:pt x="24" y="21"/>
                    <a:pt x="21" y="17"/>
                    <a:pt x="11" y="16"/>
                  </a:cubicBezTo>
                  <a:cubicBezTo>
                    <a:pt x="11" y="16"/>
                    <a:pt x="4" y="13"/>
                    <a:pt x="10" y="9"/>
                  </a:cubicBezTo>
                  <a:cubicBezTo>
                    <a:pt x="15" y="5"/>
                    <a:pt x="19" y="11"/>
                    <a:pt x="19" y="13"/>
                  </a:cubicBezTo>
                  <a:cubicBezTo>
                    <a:pt x="19" y="13"/>
                    <a:pt x="26" y="9"/>
                    <a:pt x="30" y="12"/>
                  </a:cubicBezTo>
                  <a:cubicBezTo>
                    <a:pt x="32" y="14"/>
                    <a:pt x="29" y="18"/>
                    <a:pt x="29" y="18"/>
                  </a:cubicBezTo>
                  <a:cubicBezTo>
                    <a:pt x="29" y="18"/>
                    <a:pt x="35" y="18"/>
                    <a:pt x="36" y="24"/>
                  </a:cubicBezTo>
                  <a:cubicBezTo>
                    <a:pt x="36" y="24"/>
                    <a:pt x="29" y="22"/>
                    <a:pt x="26" y="27"/>
                  </a:cubicBezTo>
                  <a:cubicBezTo>
                    <a:pt x="22" y="32"/>
                    <a:pt x="23" y="36"/>
                    <a:pt x="29" y="40"/>
                  </a:cubicBezTo>
                  <a:cubicBezTo>
                    <a:pt x="35" y="43"/>
                    <a:pt x="42" y="47"/>
                    <a:pt x="55" y="45"/>
                  </a:cubicBezTo>
                  <a:cubicBezTo>
                    <a:pt x="68" y="42"/>
                    <a:pt x="79" y="32"/>
                    <a:pt x="83" y="29"/>
                  </a:cubicBezTo>
                  <a:cubicBezTo>
                    <a:pt x="83" y="29"/>
                    <a:pt x="96" y="15"/>
                    <a:pt x="141" y="22"/>
                  </a:cubicBezTo>
                  <a:cubicBezTo>
                    <a:pt x="141" y="22"/>
                    <a:pt x="104" y="12"/>
                    <a:pt x="82" y="28"/>
                  </a:cubicBezTo>
                  <a:cubicBezTo>
                    <a:pt x="82" y="28"/>
                    <a:pt x="65" y="41"/>
                    <a:pt x="55" y="42"/>
                  </a:cubicBezTo>
                  <a:cubicBezTo>
                    <a:pt x="44" y="44"/>
                    <a:pt x="31" y="41"/>
                    <a:pt x="31" y="35"/>
                  </a:cubicBezTo>
                  <a:cubicBezTo>
                    <a:pt x="31" y="28"/>
                    <a:pt x="36" y="31"/>
                    <a:pt x="35" y="33"/>
                  </a:cubicBezTo>
                  <a:cubicBezTo>
                    <a:pt x="35" y="33"/>
                    <a:pt x="33" y="34"/>
                    <a:pt x="35" y="35"/>
                  </a:cubicBezTo>
                  <a:cubicBezTo>
                    <a:pt x="37" y="35"/>
                    <a:pt x="38" y="32"/>
                    <a:pt x="37" y="30"/>
                  </a:cubicBezTo>
                  <a:cubicBezTo>
                    <a:pt x="35" y="28"/>
                    <a:pt x="31" y="29"/>
                    <a:pt x="30" y="30"/>
                  </a:cubicBezTo>
                  <a:cubicBezTo>
                    <a:pt x="28" y="32"/>
                    <a:pt x="28" y="34"/>
                    <a:pt x="29" y="36"/>
                  </a:cubicBezTo>
                  <a:cubicBezTo>
                    <a:pt x="29" y="38"/>
                    <a:pt x="24" y="31"/>
                    <a:pt x="28" y="28"/>
                  </a:cubicBezTo>
                  <a:cubicBezTo>
                    <a:pt x="28" y="28"/>
                    <a:pt x="32" y="22"/>
                    <a:pt x="38" y="28"/>
                  </a:cubicBezTo>
                  <a:cubicBezTo>
                    <a:pt x="38" y="28"/>
                    <a:pt x="42" y="20"/>
                    <a:pt x="33" y="17"/>
                  </a:cubicBezTo>
                  <a:cubicBezTo>
                    <a:pt x="33" y="17"/>
                    <a:pt x="37" y="5"/>
                    <a:pt x="20" y="11"/>
                  </a:cubicBezTo>
                  <a:cubicBezTo>
                    <a:pt x="20" y="11"/>
                    <a:pt x="15" y="0"/>
                    <a:pt x="5" y="9"/>
                  </a:cubicBezTo>
                  <a:cubicBezTo>
                    <a:pt x="5" y="9"/>
                    <a:pt x="0" y="15"/>
                    <a:pt x="9" y="18"/>
                  </a:cubicBezTo>
                  <a:cubicBezTo>
                    <a:pt x="9" y="18"/>
                    <a:pt x="23" y="18"/>
                    <a:pt x="19" y="24"/>
                  </a:cubicBezTo>
                  <a:cubicBezTo>
                    <a:pt x="19" y="24"/>
                    <a:pt x="14" y="22"/>
                    <a:pt x="12" y="26"/>
                  </a:cubicBezTo>
                  <a:cubicBezTo>
                    <a:pt x="12" y="26"/>
                    <a:pt x="5" y="19"/>
                    <a:pt x="3" y="24"/>
                  </a:cubicBezTo>
                  <a:cubicBezTo>
                    <a:pt x="1" y="29"/>
                    <a:pt x="7" y="41"/>
                    <a:pt x="2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55" name="PA_任意多边形 239"/>
          <p:cNvSpPr>
            <a:spLocks noEditPoints="1"/>
          </p:cNvSpPr>
          <p:nvPr/>
        </p:nvSpPr>
        <p:spPr bwMode="auto">
          <a:xfrm>
            <a:off x="7691406" y="4189798"/>
            <a:ext cx="4377455" cy="3529043"/>
          </a:xfrm>
          <a:custGeom>
            <a:avLst/>
            <a:gdLst>
              <a:gd name="T0" fmla="*/ 180 w 228"/>
              <a:gd name="T1" fmla="*/ 36 h 184"/>
              <a:gd name="T2" fmla="*/ 172 w 228"/>
              <a:gd name="T3" fmla="*/ 60 h 184"/>
              <a:gd name="T4" fmla="*/ 161 w 228"/>
              <a:gd name="T5" fmla="*/ 86 h 184"/>
              <a:gd name="T6" fmla="*/ 225 w 228"/>
              <a:gd name="T7" fmla="*/ 105 h 184"/>
              <a:gd name="T8" fmla="*/ 211 w 228"/>
              <a:gd name="T9" fmla="*/ 132 h 184"/>
              <a:gd name="T10" fmla="*/ 218 w 228"/>
              <a:gd name="T11" fmla="*/ 158 h 184"/>
              <a:gd name="T12" fmla="*/ 158 w 228"/>
              <a:gd name="T13" fmla="*/ 177 h 184"/>
              <a:gd name="T14" fmla="*/ 179 w 228"/>
              <a:gd name="T15" fmla="*/ 152 h 184"/>
              <a:gd name="T16" fmla="*/ 130 w 228"/>
              <a:gd name="T17" fmla="*/ 137 h 184"/>
              <a:gd name="T18" fmla="*/ 169 w 228"/>
              <a:gd name="T19" fmla="*/ 118 h 184"/>
              <a:gd name="T20" fmla="*/ 139 w 228"/>
              <a:gd name="T21" fmla="*/ 94 h 184"/>
              <a:gd name="T22" fmla="*/ 93 w 228"/>
              <a:gd name="T23" fmla="*/ 113 h 184"/>
              <a:gd name="T24" fmla="*/ 49 w 228"/>
              <a:gd name="T25" fmla="*/ 107 h 184"/>
              <a:gd name="T26" fmla="*/ 9 w 228"/>
              <a:gd name="T27" fmla="*/ 87 h 184"/>
              <a:gd name="T28" fmla="*/ 87 w 228"/>
              <a:gd name="T29" fmla="*/ 83 h 184"/>
              <a:gd name="T30" fmla="*/ 96 w 228"/>
              <a:gd name="T31" fmla="*/ 92 h 184"/>
              <a:gd name="T32" fmla="*/ 138 w 228"/>
              <a:gd name="T33" fmla="*/ 62 h 184"/>
              <a:gd name="T34" fmla="*/ 131 w 228"/>
              <a:gd name="T35" fmla="*/ 31 h 184"/>
              <a:gd name="T36" fmla="*/ 123 w 228"/>
              <a:gd name="T37" fmla="*/ 16 h 184"/>
              <a:gd name="T38" fmla="*/ 155 w 228"/>
              <a:gd name="T39" fmla="*/ 11 h 184"/>
              <a:gd name="T40" fmla="*/ 134 w 228"/>
              <a:gd name="T41" fmla="*/ 16 h 184"/>
              <a:gd name="T42" fmla="*/ 188 w 228"/>
              <a:gd name="T43" fmla="*/ 31 h 184"/>
              <a:gd name="T44" fmla="*/ 173 w 228"/>
              <a:gd name="T45" fmla="*/ 24 h 184"/>
              <a:gd name="T46" fmla="*/ 157 w 228"/>
              <a:gd name="T47" fmla="*/ 28 h 184"/>
              <a:gd name="T48" fmla="*/ 176 w 228"/>
              <a:gd name="T49" fmla="*/ 48 h 184"/>
              <a:gd name="T50" fmla="*/ 157 w 228"/>
              <a:gd name="T51" fmla="*/ 58 h 184"/>
              <a:gd name="T52" fmla="*/ 160 w 228"/>
              <a:gd name="T53" fmla="*/ 72 h 184"/>
              <a:gd name="T54" fmla="*/ 184 w 228"/>
              <a:gd name="T55" fmla="*/ 95 h 184"/>
              <a:gd name="T56" fmla="*/ 205 w 228"/>
              <a:gd name="T57" fmla="*/ 115 h 184"/>
              <a:gd name="T58" fmla="*/ 199 w 228"/>
              <a:gd name="T59" fmla="*/ 109 h 184"/>
              <a:gd name="T60" fmla="*/ 179 w 228"/>
              <a:gd name="T61" fmla="*/ 114 h 184"/>
              <a:gd name="T62" fmla="*/ 164 w 228"/>
              <a:gd name="T63" fmla="*/ 108 h 184"/>
              <a:gd name="T64" fmla="*/ 123 w 228"/>
              <a:gd name="T65" fmla="*/ 96 h 184"/>
              <a:gd name="T66" fmla="*/ 112 w 228"/>
              <a:gd name="T67" fmla="*/ 102 h 184"/>
              <a:gd name="T68" fmla="*/ 42 w 228"/>
              <a:gd name="T69" fmla="*/ 122 h 184"/>
              <a:gd name="T70" fmla="*/ 62 w 228"/>
              <a:gd name="T71" fmla="*/ 104 h 184"/>
              <a:gd name="T72" fmla="*/ 75 w 228"/>
              <a:gd name="T73" fmla="*/ 111 h 184"/>
              <a:gd name="T74" fmla="*/ 43 w 228"/>
              <a:gd name="T75" fmla="*/ 97 h 184"/>
              <a:gd name="T76" fmla="*/ 45 w 228"/>
              <a:gd name="T77" fmla="*/ 93 h 184"/>
              <a:gd name="T78" fmla="*/ 30 w 228"/>
              <a:gd name="T79" fmla="*/ 89 h 184"/>
              <a:gd name="T80" fmla="*/ 59 w 228"/>
              <a:gd name="T81" fmla="*/ 89 h 184"/>
              <a:gd name="T82" fmla="*/ 94 w 228"/>
              <a:gd name="T83" fmla="*/ 97 h 184"/>
              <a:gd name="T84" fmla="*/ 124 w 228"/>
              <a:gd name="T85" fmla="*/ 67 h 184"/>
              <a:gd name="T86" fmla="*/ 103 w 228"/>
              <a:gd name="T87" fmla="*/ 69 h 184"/>
              <a:gd name="T88" fmla="*/ 112 w 228"/>
              <a:gd name="T89" fmla="*/ 53 h 184"/>
              <a:gd name="T90" fmla="*/ 126 w 228"/>
              <a:gd name="T91" fmla="*/ 47 h 184"/>
              <a:gd name="T92" fmla="*/ 114 w 228"/>
              <a:gd name="T93" fmla="*/ 22 h 184"/>
              <a:gd name="T94" fmla="*/ 98 w 228"/>
              <a:gd name="T95" fmla="*/ 19 h 184"/>
              <a:gd name="T96" fmla="*/ 138 w 228"/>
              <a:gd name="T97" fmla="*/ 5 h 184"/>
              <a:gd name="T98" fmla="*/ 66 w 228"/>
              <a:gd name="T99" fmla="*/ 82 h 184"/>
              <a:gd name="T100" fmla="*/ 3 w 228"/>
              <a:gd name="T101" fmla="*/ 105 h 184"/>
              <a:gd name="T102" fmla="*/ 43 w 228"/>
              <a:gd name="T103" fmla="*/ 77 h 184"/>
              <a:gd name="T104" fmla="*/ 151 w 228"/>
              <a:gd name="T105" fmla="*/ 112 h 184"/>
              <a:gd name="T106" fmla="*/ 219 w 228"/>
              <a:gd name="T107" fmla="*/ 135 h 184"/>
              <a:gd name="T108" fmla="*/ 193 w 228"/>
              <a:gd name="T109" fmla="*/ 134 h 184"/>
              <a:gd name="T110" fmla="*/ 220 w 228"/>
              <a:gd name="T111" fmla="*/ 165 h 184"/>
              <a:gd name="T112" fmla="*/ 205 w 228"/>
              <a:gd name="T113" fmla="*/ 166 h 184"/>
              <a:gd name="T114" fmla="*/ 175 w 228"/>
              <a:gd name="T115" fmla="*/ 177 h 184"/>
              <a:gd name="T116" fmla="*/ 166 w 228"/>
              <a:gd name="T117" fmla="*/ 152 h 184"/>
              <a:gd name="T118" fmla="*/ 137 w 228"/>
              <a:gd name="T119" fmla="*/ 138 h 184"/>
              <a:gd name="T120" fmla="*/ 167 w 228"/>
              <a:gd name="T121" fmla="*/ 138 h 184"/>
              <a:gd name="T122" fmla="*/ 153 w 228"/>
              <a:gd name="T123" fmla="*/ 13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84">
                <a:moveTo>
                  <a:pt x="151" y="3"/>
                </a:moveTo>
                <a:cubicBezTo>
                  <a:pt x="151" y="4"/>
                  <a:pt x="151" y="4"/>
                  <a:pt x="152" y="5"/>
                </a:cubicBezTo>
                <a:cubicBezTo>
                  <a:pt x="152" y="5"/>
                  <a:pt x="154" y="5"/>
                  <a:pt x="154" y="7"/>
                </a:cubicBezTo>
                <a:cubicBezTo>
                  <a:pt x="154" y="8"/>
                  <a:pt x="154" y="8"/>
                  <a:pt x="154" y="8"/>
                </a:cubicBezTo>
                <a:cubicBezTo>
                  <a:pt x="156" y="9"/>
                  <a:pt x="156" y="11"/>
                  <a:pt x="156" y="13"/>
                </a:cubicBezTo>
                <a:cubicBezTo>
                  <a:pt x="158" y="13"/>
                  <a:pt x="159" y="12"/>
                  <a:pt x="160" y="11"/>
                </a:cubicBezTo>
                <a:cubicBezTo>
                  <a:pt x="162" y="11"/>
                  <a:pt x="166" y="11"/>
                  <a:pt x="168" y="12"/>
                </a:cubicBezTo>
                <a:cubicBezTo>
                  <a:pt x="168" y="13"/>
                  <a:pt x="169" y="14"/>
                  <a:pt x="170" y="15"/>
                </a:cubicBezTo>
                <a:cubicBezTo>
                  <a:pt x="173" y="14"/>
                  <a:pt x="177" y="13"/>
                  <a:pt x="180" y="14"/>
                </a:cubicBezTo>
                <a:cubicBezTo>
                  <a:pt x="182" y="15"/>
                  <a:pt x="184" y="16"/>
                  <a:pt x="184" y="19"/>
                </a:cubicBezTo>
                <a:cubicBezTo>
                  <a:pt x="186" y="19"/>
                  <a:pt x="187" y="19"/>
                  <a:pt x="189" y="19"/>
                </a:cubicBezTo>
                <a:cubicBezTo>
                  <a:pt x="192" y="19"/>
                  <a:pt x="196" y="19"/>
                  <a:pt x="198" y="23"/>
                </a:cubicBezTo>
                <a:cubicBezTo>
                  <a:pt x="199" y="26"/>
                  <a:pt x="198" y="28"/>
                  <a:pt x="196" y="30"/>
                </a:cubicBezTo>
                <a:cubicBezTo>
                  <a:pt x="194" y="31"/>
                  <a:pt x="192" y="32"/>
                  <a:pt x="189" y="32"/>
                </a:cubicBezTo>
                <a:cubicBezTo>
                  <a:pt x="188" y="36"/>
                  <a:pt x="183" y="35"/>
                  <a:pt x="180" y="36"/>
                </a:cubicBezTo>
                <a:cubicBezTo>
                  <a:pt x="179" y="35"/>
                  <a:pt x="178" y="35"/>
                  <a:pt x="177" y="35"/>
                </a:cubicBezTo>
                <a:cubicBezTo>
                  <a:pt x="174" y="37"/>
                  <a:pt x="168" y="36"/>
                  <a:pt x="165" y="36"/>
                </a:cubicBezTo>
                <a:cubicBezTo>
                  <a:pt x="162" y="36"/>
                  <a:pt x="162" y="36"/>
                  <a:pt x="162" y="36"/>
                </a:cubicBezTo>
                <a:cubicBezTo>
                  <a:pt x="160" y="37"/>
                  <a:pt x="158" y="36"/>
                  <a:pt x="157" y="35"/>
                </a:cubicBezTo>
                <a:cubicBezTo>
                  <a:pt x="156" y="35"/>
                  <a:pt x="156" y="35"/>
                  <a:pt x="156" y="36"/>
                </a:cubicBezTo>
                <a:cubicBezTo>
                  <a:pt x="154" y="39"/>
                  <a:pt x="150" y="41"/>
                  <a:pt x="147" y="41"/>
                </a:cubicBezTo>
                <a:cubicBezTo>
                  <a:pt x="145" y="42"/>
                  <a:pt x="144" y="43"/>
                  <a:pt x="144" y="44"/>
                </a:cubicBezTo>
                <a:cubicBezTo>
                  <a:pt x="144" y="45"/>
                  <a:pt x="145" y="46"/>
                  <a:pt x="146" y="47"/>
                </a:cubicBezTo>
                <a:cubicBezTo>
                  <a:pt x="150" y="49"/>
                  <a:pt x="154" y="45"/>
                  <a:pt x="159" y="46"/>
                </a:cubicBezTo>
                <a:cubicBezTo>
                  <a:pt x="161" y="45"/>
                  <a:pt x="163" y="46"/>
                  <a:pt x="166" y="46"/>
                </a:cubicBezTo>
                <a:cubicBezTo>
                  <a:pt x="166" y="47"/>
                  <a:pt x="168" y="47"/>
                  <a:pt x="168" y="48"/>
                </a:cubicBezTo>
                <a:cubicBezTo>
                  <a:pt x="170" y="47"/>
                  <a:pt x="171" y="46"/>
                  <a:pt x="173" y="46"/>
                </a:cubicBezTo>
                <a:cubicBezTo>
                  <a:pt x="176" y="46"/>
                  <a:pt x="178" y="47"/>
                  <a:pt x="179" y="49"/>
                </a:cubicBezTo>
                <a:cubicBezTo>
                  <a:pt x="180" y="51"/>
                  <a:pt x="179" y="53"/>
                  <a:pt x="179" y="55"/>
                </a:cubicBezTo>
                <a:cubicBezTo>
                  <a:pt x="178" y="57"/>
                  <a:pt x="175" y="60"/>
                  <a:pt x="172" y="60"/>
                </a:cubicBezTo>
                <a:cubicBezTo>
                  <a:pt x="170" y="60"/>
                  <a:pt x="171" y="62"/>
                  <a:pt x="170" y="62"/>
                </a:cubicBezTo>
                <a:cubicBezTo>
                  <a:pt x="168" y="64"/>
                  <a:pt x="165" y="67"/>
                  <a:pt x="162" y="66"/>
                </a:cubicBezTo>
                <a:cubicBezTo>
                  <a:pt x="160" y="66"/>
                  <a:pt x="157" y="65"/>
                  <a:pt x="157" y="63"/>
                </a:cubicBezTo>
                <a:cubicBezTo>
                  <a:pt x="156" y="64"/>
                  <a:pt x="155" y="63"/>
                  <a:pt x="154" y="64"/>
                </a:cubicBezTo>
                <a:cubicBezTo>
                  <a:pt x="151" y="65"/>
                  <a:pt x="148" y="65"/>
                  <a:pt x="146" y="68"/>
                </a:cubicBezTo>
                <a:cubicBezTo>
                  <a:pt x="147" y="69"/>
                  <a:pt x="148" y="70"/>
                  <a:pt x="150" y="70"/>
                </a:cubicBezTo>
                <a:cubicBezTo>
                  <a:pt x="152" y="70"/>
                  <a:pt x="155" y="70"/>
                  <a:pt x="158" y="70"/>
                </a:cubicBezTo>
                <a:cubicBezTo>
                  <a:pt x="159" y="70"/>
                  <a:pt x="161" y="71"/>
                  <a:pt x="162" y="72"/>
                </a:cubicBezTo>
                <a:cubicBezTo>
                  <a:pt x="162" y="74"/>
                  <a:pt x="162" y="75"/>
                  <a:pt x="161" y="76"/>
                </a:cubicBezTo>
                <a:cubicBezTo>
                  <a:pt x="160" y="78"/>
                  <a:pt x="158" y="79"/>
                  <a:pt x="156" y="79"/>
                </a:cubicBezTo>
                <a:cubicBezTo>
                  <a:pt x="155" y="79"/>
                  <a:pt x="154" y="78"/>
                  <a:pt x="153" y="79"/>
                </a:cubicBezTo>
                <a:cubicBezTo>
                  <a:pt x="151" y="81"/>
                  <a:pt x="149" y="82"/>
                  <a:pt x="147" y="84"/>
                </a:cubicBezTo>
                <a:cubicBezTo>
                  <a:pt x="146" y="84"/>
                  <a:pt x="146" y="84"/>
                  <a:pt x="145" y="84"/>
                </a:cubicBezTo>
                <a:cubicBezTo>
                  <a:pt x="148" y="86"/>
                  <a:pt x="151" y="87"/>
                  <a:pt x="155" y="87"/>
                </a:cubicBezTo>
                <a:cubicBezTo>
                  <a:pt x="157" y="87"/>
                  <a:pt x="159" y="86"/>
                  <a:pt x="161" y="86"/>
                </a:cubicBezTo>
                <a:cubicBezTo>
                  <a:pt x="163" y="86"/>
                  <a:pt x="164" y="87"/>
                  <a:pt x="166" y="87"/>
                </a:cubicBezTo>
                <a:cubicBezTo>
                  <a:pt x="168" y="87"/>
                  <a:pt x="170" y="88"/>
                  <a:pt x="171" y="90"/>
                </a:cubicBezTo>
                <a:cubicBezTo>
                  <a:pt x="171" y="91"/>
                  <a:pt x="171" y="92"/>
                  <a:pt x="171" y="93"/>
                </a:cubicBezTo>
                <a:cubicBezTo>
                  <a:pt x="170" y="93"/>
                  <a:pt x="170" y="94"/>
                  <a:pt x="170" y="95"/>
                </a:cubicBezTo>
                <a:cubicBezTo>
                  <a:pt x="170" y="95"/>
                  <a:pt x="171" y="94"/>
                  <a:pt x="172" y="95"/>
                </a:cubicBezTo>
                <a:cubicBezTo>
                  <a:pt x="174" y="94"/>
                  <a:pt x="176" y="95"/>
                  <a:pt x="177" y="95"/>
                </a:cubicBezTo>
                <a:cubicBezTo>
                  <a:pt x="180" y="94"/>
                  <a:pt x="182" y="94"/>
                  <a:pt x="184" y="94"/>
                </a:cubicBezTo>
                <a:cubicBezTo>
                  <a:pt x="188" y="94"/>
                  <a:pt x="192" y="94"/>
                  <a:pt x="196" y="94"/>
                </a:cubicBezTo>
                <a:cubicBezTo>
                  <a:pt x="197" y="95"/>
                  <a:pt x="197" y="95"/>
                  <a:pt x="198" y="96"/>
                </a:cubicBezTo>
                <a:cubicBezTo>
                  <a:pt x="201" y="94"/>
                  <a:pt x="204" y="94"/>
                  <a:pt x="208" y="95"/>
                </a:cubicBezTo>
                <a:cubicBezTo>
                  <a:pt x="210" y="95"/>
                  <a:pt x="210" y="98"/>
                  <a:pt x="212" y="97"/>
                </a:cubicBezTo>
                <a:cubicBezTo>
                  <a:pt x="215" y="97"/>
                  <a:pt x="217" y="99"/>
                  <a:pt x="218" y="101"/>
                </a:cubicBezTo>
                <a:cubicBezTo>
                  <a:pt x="219" y="102"/>
                  <a:pt x="220" y="103"/>
                  <a:pt x="220" y="104"/>
                </a:cubicBezTo>
                <a:cubicBezTo>
                  <a:pt x="221" y="104"/>
                  <a:pt x="222" y="104"/>
                  <a:pt x="223" y="104"/>
                </a:cubicBezTo>
                <a:cubicBezTo>
                  <a:pt x="224" y="105"/>
                  <a:pt x="225" y="105"/>
                  <a:pt x="225" y="105"/>
                </a:cubicBezTo>
                <a:cubicBezTo>
                  <a:pt x="227" y="107"/>
                  <a:pt x="228" y="109"/>
                  <a:pt x="227" y="112"/>
                </a:cubicBezTo>
                <a:cubicBezTo>
                  <a:pt x="224" y="114"/>
                  <a:pt x="220" y="117"/>
                  <a:pt x="216" y="116"/>
                </a:cubicBezTo>
                <a:cubicBezTo>
                  <a:pt x="213" y="118"/>
                  <a:pt x="210" y="118"/>
                  <a:pt x="207" y="118"/>
                </a:cubicBezTo>
                <a:cubicBezTo>
                  <a:pt x="204" y="117"/>
                  <a:pt x="204" y="117"/>
                  <a:pt x="204" y="117"/>
                </a:cubicBezTo>
                <a:cubicBezTo>
                  <a:pt x="200" y="119"/>
                  <a:pt x="196" y="119"/>
                  <a:pt x="192" y="118"/>
                </a:cubicBezTo>
                <a:cubicBezTo>
                  <a:pt x="192" y="119"/>
                  <a:pt x="192" y="119"/>
                  <a:pt x="192" y="120"/>
                </a:cubicBezTo>
                <a:cubicBezTo>
                  <a:pt x="192" y="121"/>
                  <a:pt x="192" y="122"/>
                  <a:pt x="191" y="123"/>
                </a:cubicBezTo>
                <a:cubicBezTo>
                  <a:pt x="189" y="125"/>
                  <a:pt x="187" y="126"/>
                  <a:pt x="184" y="127"/>
                </a:cubicBezTo>
                <a:cubicBezTo>
                  <a:pt x="184" y="127"/>
                  <a:pt x="183" y="128"/>
                  <a:pt x="184" y="128"/>
                </a:cubicBezTo>
                <a:cubicBezTo>
                  <a:pt x="184" y="129"/>
                  <a:pt x="184" y="129"/>
                  <a:pt x="184" y="129"/>
                </a:cubicBezTo>
                <a:cubicBezTo>
                  <a:pt x="187" y="129"/>
                  <a:pt x="191" y="128"/>
                  <a:pt x="193" y="130"/>
                </a:cubicBezTo>
                <a:cubicBezTo>
                  <a:pt x="194" y="130"/>
                  <a:pt x="194" y="130"/>
                  <a:pt x="195" y="130"/>
                </a:cubicBezTo>
                <a:cubicBezTo>
                  <a:pt x="199" y="128"/>
                  <a:pt x="199" y="128"/>
                  <a:pt x="199" y="128"/>
                </a:cubicBezTo>
                <a:cubicBezTo>
                  <a:pt x="201" y="128"/>
                  <a:pt x="203" y="127"/>
                  <a:pt x="205" y="128"/>
                </a:cubicBezTo>
                <a:cubicBezTo>
                  <a:pt x="207" y="129"/>
                  <a:pt x="209" y="130"/>
                  <a:pt x="211" y="132"/>
                </a:cubicBezTo>
                <a:cubicBezTo>
                  <a:pt x="213" y="132"/>
                  <a:pt x="216" y="132"/>
                  <a:pt x="218" y="132"/>
                </a:cubicBezTo>
                <a:cubicBezTo>
                  <a:pt x="219" y="133"/>
                  <a:pt x="221" y="134"/>
                  <a:pt x="221" y="137"/>
                </a:cubicBezTo>
                <a:cubicBezTo>
                  <a:pt x="220" y="139"/>
                  <a:pt x="219" y="142"/>
                  <a:pt x="216" y="143"/>
                </a:cubicBezTo>
                <a:cubicBezTo>
                  <a:pt x="213" y="145"/>
                  <a:pt x="208" y="145"/>
                  <a:pt x="205" y="143"/>
                </a:cubicBezTo>
                <a:cubicBezTo>
                  <a:pt x="204" y="141"/>
                  <a:pt x="202" y="143"/>
                  <a:pt x="201" y="143"/>
                </a:cubicBezTo>
                <a:cubicBezTo>
                  <a:pt x="200" y="144"/>
                  <a:pt x="198" y="144"/>
                  <a:pt x="196" y="144"/>
                </a:cubicBezTo>
                <a:cubicBezTo>
                  <a:pt x="196" y="144"/>
                  <a:pt x="197" y="145"/>
                  <a:pt x="196" y="145"/>
                </a:cubicBezTo>
                <a:cubicBezTo>
                  <a:pt x="195" y="145"/>
                  <a:pt x="195" y="146"/>
                  <a:pt x="194" y="145"/>
                </a:cubicBezTo>
                <a:cubicBezTo>
                  <a:pt x="192" y="146"/>
                  <a:pt x="189" y="148"/>
                  <a:pt x="188" y="150"/>
                </a:cubicBezTo>
                <a:cubicBezTo>
                  <a:pt x="189" y="151"/>
                  <a:pt x="189" y="152"/>
                  <a:pt x="190" y="152"/>
                </a:cubicBezTo>
                <a:cubicBezTo>
                  <a:pt x="192" y="152"/>
                  <a:pt x="194" y="152"/>
                  <a:pt x="196" y="152"/>
                </a:cubicBezTo>
                <a:cubicBezTo>
                  <a:pt x="198" y="152"/>
                  <a:pt x="201" y="152"/>
                  <a:pt x="204" y="154"/>
                </a:cubicBezTo>
                <a:cubicBezTo>
                  <a:pt x="205" y="152"/>
                  <a:pt x="208" y="151"/>
                  <a:pt x="210" y="152"/>
                </a:cubicBezTo>
                <a:cubicBezTo>
                  <a:pt x="212" y="152"/>
                  <a:pt x="215" y="153"/>
                  <a:pt x="216" y="155"/>
                </a:cubicBezTo>
                <a:cubicBezTo>
                  <a:pt x="217" y="156"/>
                  <a:pt x="216" y="158"/>
                  <a:pt x="218" y="158"/>
                </a:cubicBezTo>
                <a:cubicBezTo>
                  <a:pt x="219" y="158"/>
                  <a:pt x="220" y="159"/>
                  <a:pt x="221" y="159"/>
                </a:cubicBezTo>
                <a:cubicBezTo>
                  <a:pt x="223" y="161"/>
                  <a:pt x="223" y="163"/>
                  <a:pt x="222" y="164"/>
                </a:cubicBezTo>
                <a:cubicBezTo>
                  <a:pt x="222" y="166"/>
                  <a:pt x="219" y="167"/>
                  <a:pt x="217" y="168"/>
                </a:cubicBezTo>
                <a:cubicBezTo>
                  <a:pt x="216" y="170"/>
                  <a:pt x="213" y="171"/>
                  <a:pt x="210" y="171"/>
                </a:cubicBezTo>
                <a:cubicBezTo>
                  <a:pt x="208" y="170"/>
                  <a:pt x="208" y="170"/>
                  <a:pt x="208" y="170"/>
                </a:cubicBezTo>
                <a:cubicBezTo>
                  <a:pt x="205" y="172"/>
                  <a:pt x="203" y="174"/>
                  <a:pt x="200" y="173"/>
                </a:cubicBezTo>
                <a:cubicBezTo>
                  <a:pt x="198" y="173"/>
                  <a:pt x="197" y="172"/>
                  <a:pt x="196" y="171"/>
                </a:cubicBezTo>
                <a:cubicBezTo>
                  <a:pt x="195" y="170"/>
                  <a:pt x="195" y="169"/>
                  <a:pt x="195" y="168"/>
                </a:cubicBezTo>
                <a:cubicBezTo>
                  <a:pt x="194" y="167"/>
                  <a:pt x="193" y="168"/>
                  <a:pt x="192" y="167"/>
                </a:cubicBezTo>
                <a:cubicBezTo>
                  <a:pt x="191" y="167"/>
                  <a:pt x="190" y="165"/>
                  <a:pt x="189" y="165"/>
                </a:cubicBezTo>
                <a:cubicBezTo>
                  <a:pt x="189" y="165"/>
                  <a:pt x="188" y="165"/>
                  <a:pt x="188" y="165"/>
                </a:cubicBezTo>
                <a:cubicBezTo>
                  <a:pt x="189" y="168"/>
                  <a:pt x="189" y="170"/>
                  <a:pt x="188" y="172"/>
                </a:cubicBezTo>
                <a:cubicBezTo>
                  <a:pt x="185" y="177"/>
                  <a:pt x="179" y="177"/>
                  <a:pt x="174" y="178"/>
                </a:cubicBezTo>
                <a:cubicBezTo>
                  <a:pt x="171" y="179"/>
                  <a:pt x="168" y="178"/>
                  <a:pt x="165" y="177"/>
                </a:cubicBezTo>
                <a:cubicBezTo>
                  <a:pt x="162" y="178"/>
                  <a:pt x="161" y="177"/>
                  <a:pt x="158" y="177"/>
                </a:cubicBezTo>
                <a:cubicBezTo>
                  <a:pt x="155" y="178"/>
                  <a:pt x="152" y="178"/>
                  <a:pt x="150" y="179"/>
                </a:cubicBezTo>
                <a:cubicBezTo>
                  <a:pt x="148" y="180"/>
                  <a:pt x="147" y="180"/>
                  <a:pt x="145" y="181"/>
                </a:cubicBezTo>
                <a:cubicBezTo>
                  <a:pt x="141" y="183"/>
                  <a:pt x="137" y="184"/>
                  <a:pt x="132" y="183"/>
                </a:cubicBezTo>
                <a:cubicBezTo>
                  <a:pt x="131" y="183"/>
                  <a:pt x="130" y="183"/>
                  <a:pt x="130" y="182"/>
                </a:cubicBezTo>
                <a:cubicBezTo>
                  <a:pt x="130" y="181"/>
                  <a:pt x="131" y="182"/>
                  <a:pt x="132" y="182"/>
                </a:cubicBezTo>
                <a:cubicBezTo>
                  <a:pt x="134" y="182"/>
                  <a:pt x="137" y="182"/>
                  <a:pt x="139" y="181"/>
                </a:cubicBezTo>
                <a:cubicBezTo>
                  <a:pt x="144" y="180"/>
                  <a:pt x="148" y="178"/>
                  <a:pt x="151" y="175"/>
                </a:cubicBezTo>
                <a:cubicBezTo>
                  <a:pt x="153" y="173"/>
                  <a:pt x="154" y="170"/>
                  <a:pt x="157" y="169"/>
                </a:cubicBezTo>
                <a:cubicBezTo>
                  <a:pt x="160" y="167"/>
                  <a:pt x="163" y="166"/>
                  <a:pt x="167" y="166"/>
                </a:cubicBezTo>
                <a:cubicBezTo>
                  <a:pt x="168" y="166"/>
                  <a:pt x="170" y="165"/>
                  <a:pt x="172" y="165"/>
                </a:cubicBezTo>
                <a:cubicBezTo>
                  <a:pt x="173" y="165"/>
                  <a:pt x="175" y="165"/>
                  <a:pt x="176" y="163"/>
                </a:cubicBezTo>
                <a:cubicBezTo>
                  <a:pt x="177" y="163"/>
                  <a:pt x="177" y="162"/>
                  <a:pt x="177" y="161"/>
                </a:cubicBezTo>
                <a:cubicBezTo>
                  <a:pt x="176" y="159"/>
                  <a:pt x="174" y="160"/>
                  <a:pt x="173" y="158"/>
                </a:cubicBezTo>
                <a:cubicBezTo>
                  <a:pt x="173" y="157"/>
                  <a:pt x="173" y="156"/>
                  <a:pt x="173" y="155"/>
                </a:cubicBezTo>
                <a:cubicBezTo>
                  <a:pt x="175" y="153"/>
                  <a:pt x="179" y="155"/>
                  <a:pt x="179" y="152"/>
                </a:cubicBezTo>
                <a:cubicBezTo>
                  <a:pt x="179" y="150"/>
                  <a:pt x="177" y="151"/>
                  <a:pt x="175" y="151"/>
                </a:cubicBezTo>
                <a:cubicBezTo>
                  <a:pt x="173" y="151"/>
                  <a:pt x="171" y="152"/>
                  <a:pt x="169" y="153"/>
                </a:cubicBezTo>
                <a:cubicBezTo>
                  <a:pt x="168" y="154"/>
                  <a:pt x="165" y="154"/>
                  <a:pt x="164" y="153"/>
                </a:cubicBezTo>
                <a:cubicBezTo>
                  <a:pt x="163" y="152"/>
                  <a:pt x="163" y="152"/>
                  <a:pt x="162" y="152"/>
                </a:cubicBezTo>
                <a:cubicBezTo>
                  <a:pt x="161" y="153"/>
                  <a:pt x="160" y="152"/>
                  <a:pt x="159" y="153"/>
                </a:cubicBezTo>
                <a:cubicBezTo>
                  <a:pt x="157" y="153"/>
                  <a:pt x="155" y="152"/>
                  <a:pt x="154" y="151"/>
                </a:cubicBezTo>
                <a:cubicBezTo>
                  <a:pt x="153" y="151"/>
                  <a:pt x="152" y="150"/>
                  <a:pt x="152" y="150"/>
                </a:cubicBezTo>
                <a:cubicBezTo>
                  <a:pt x="151" y="151"/>
                  <a:pt x="150" y="150"/>
                  <a:pt x="149" y="151"/>
                </a:cubicBezTo>
                <a:cubicBezTo>
                  <a:pt x="147" y="152"/>
                  <a:pt x="145" y="152"/>
                  <a:pt x="142" y="152"/>
                </a:cubicBezTo>
                <a:cubicBezTo>
                  <a:pt x="141" y="152"/>
                  <a:pt x="139" y="151"/>
                  <a:pt x="137" y="151"/>
                </a:cubicBezTo>
                <a:cubicBezTo>
                  <a:pt x="136" y="150"/>
                  <a:pt x="135" y="149"/>
                  <a:pt x="134" y="147"/>
                </a:cubicBezTo>
                <a:cubicBezTo>
                  <a:pt x="134" y="146"/>
                  <a:pt x="133" y="147"/>
                  <a:pt x="132" y="147"/>
                </a:cubicBezTo>
                <a:cubicBezTo>
                  <a:pt x="130" y="147"/>
                  <a:pt x="127" y="148"/>
                  <a:pt x="124" y="146"/>
                </a:cubicBezTo>
                <a:cubicBezTo>
                  <a:pt x="123" y="145"/>
                  <a:pt x="123" y="143"/>
                  <a:pt x="124" y="142"/>
                </a:cubicBezTo>
                <a:cubicBezTo>
                  <a:pt x="126" y="140"/>
                  <a:pt x="128" y="139"/>
                  <a:pt x="130" y="137"/>
                </a:cubicBezTo>
                <a:cubicBezTo>
                  <a:pt x="132" y="137"/>
                  <a:pt x="135" y="136"/>
                  <a:pt x="137" y="136"/>
                </a:cubicBezTo>
                <a:cubicBezTo>
                  <a:pt x="139" y="136"/>
                  <a:pt x="141" y="134"/>
                  <a:pt x="143" y="134"/>
                </a:cubicBezTo>
                <a:cubicBezTo>
                  <a:pt x="144" y="131"/>
                  <a:pt x="147" y="131"/>
                  <a:pt x="149" y="130"/>
                </a:cubicBezTo>
                <a:cubicBezTo>
                  <a:pt x="151" y="130"/>
                  <a:pt x="152" y="131"/>
                  <a:pt x="154" y="131"/>
                </a:cubicBezTo>
                <a:cubicBezTo>
                  <a:pt x="155" y="128"/>
                  <a:pt x="158" y="128"/>
                  <a:pt x="161" y="127"/>
                </a:cubicBezTo>
                <a:cubicBezTo>
                  <a:pt x="163" y="128"/>
                  <a:pt x="165" y="128"/>
                  <a:pt x="167" y="129"/>
                </a:cubicBezTo>
                <a:cubicBezTo>
                  <a:pt x="169" y="130"/>
                  <a:pt x="170" y="131"/>
                  <a:pt x="171" y="131"/>
                </a:cubicBezTo>
                <a:cubicBezTo>
                  <a:pt x="174" y="132"/>
                  <a:pt x="174" y="132"/>
                  <a:pt x="174" y="132"/>
                </a:cubicBezTo>
                <a:cubicBezTo>
                  <a:pt x="175" y="131"/>
                  <a:pt x="176" y="131"/>
                  <a:pt x="177" y="130"/>
                </a:cubicBezTo>
                <a:cubicBezTo>
                  <a:pt x="177" y="128"/>
                  <a:pt x="174" y="128"/>
                  <a:pt x="173" y="127"/>
                </a:cubicBezTo>
                <a:cubicBezTo>
                  <a:pt x="172" y="126"/>
                  <a:pt x="172" y="125"/>
                  <a:pt x="172" y="124"/>
                </a:cubicBezTo>
                <a:cubicBezTo>
                  <a:pt x="174" y="122"/>
                  <a:pt x="177" y="122"/>
                  <a:pt x="178" y="120"/>
                </a:cubicBezTo>
                <a:cubicBezTo>
                  <a:pt x="178" y="120"/>
                  <a:pt x="178" y="119"/>
                  <a:pt x="178" y="119"/>
                </a:cubicBezTo>
                <a:cubicBezTo>
                  <a:pt x="176" y="116"/>
                  <a:pt x="172" y="117"/>
                  <a:pt x="170" y="117"/>
                </a:cubicBezTo>
                <a:cubicBezTo>
                  <a:pt x="169" y="118"/>
                  <a:pt x="170" y="118"/>
                  <a:pt x="169" y="118"/>
                </a:cubicBezTo>
                <a:cubicBezTo>
                  <a:pt x="165" y="119"/>
                  <a:pt x="162" y="120"/>
                  <a:pt x="159" y="119"/>
                </a:cubicBezTo>
                <a:cubicBezTo>
                  <a:pt x="156" y="119"/>
                  <a:pt x="153" y="118"/>
                  <a:pt x="151" y="116"/>
                </a:cubicBezTo>
                <a:cubicBezTo>
                  <a:pt x="150" y="115"/>
                  <a:pt x="150" y="113"/>
                  <a:pt x="150" y="112"/>
                </a:cubicBezTo>
                <a:cubicBezTo>
                  <a:pt x="152" y="109"/>
                  <a:pt x="155" y="108"/>
                  <a:pt x="158" y="107"/>
                </a:cubicBezTo>
                <a:cubicBezTo>
                  <a:pt x="160" y="107"/>
                  <a:pt x="162" y="107"/>
                  <a:pt x="163" y="107"/>
                </a:cubicBezTo>
                <a:cubicBezTo>
                  <a:pt x="166" y="107"/>
                  <a:pt x="168" y="107"/>
                  <a:pt x="170" y="107"/>
                </a:cubicBezTo>
                <a:cubicBezTo>
                  <a:pt x="171" y="106"/>
                  <a:pt x="173" y="106"/>
                  <a:pt x="173" y="105"/>
                </a:cubicBezTo>
                <a:cubicBezTo>
                  <a:pt x="172" y="104"/>
                  <a:pt x="171" y="104"/>
                  <a:pt x="170" y="104"/>
                </a:cubicBezTo>
                <a:cubicBezTo>
                  <a:pt x="163" y="103"/>
                  <a:pt x="163" y="103"/>
                  <a:pt x="163" y="103"/>
                </a:cubicBezTo>
                <a:cubicBezTo>
                  <a:pt x="162" y="102"/>
                  <a:pt x="160" y="103"/>
                  <a:pt x="159" y="101"/>
                </a:cubicBezTo>
                <a:cubicBezTo>
                  <a:pt x="158" y="102"/>
                  <a:pt x="157" y="101"/>
                  <a:pt x="157" y="100"/>
                </a:cubicBezTo>
                <a:cubicBezTo>
                  <a:pt x="157" y="99"/>
                  <a:pt x="155" y="99"/>
                  <a:pt x="157" y="98"/>
                </a:cubicBezTo>
                <a:cubicBezTo>
                  <a:pt x="157" y="97"/>
                  <a:pt x="160" y="96"/>
                  <a:pt x="159" y="95"/>
                </a:cubicBezTo>
                <a:cubicBezTo>
                  <a:pt x="156" y="93"/>
                  <a:pt x="152" y="94"/>
                  <a:pt x="149" y="95"/>
                </a:cubicBezTo>
                <a:cubicBezTo>
                  <a:pt x="145" y="95"/>
                  <a:pt x="142" y="94"/>
                  <a:pt x="139" y="94"/>
                </a:cubicBezTo>
                <a:cubicBezTo>
                  <a:pt x="137" y="94"/>
                  <a:pt x="137" y="92"/>
                  <a:pt x="135" y="93"/>
                </a:cubicBezTo>
                <a:cubicBezTo>
                  <a:pt x="135" y="92"/>
                  <a:pt x="135" y="92"/>
                  <a:pt x="134" y="93"/>
                </a:cubicBezTo>
                <a:cubicBezTo>
                  <a:pt x="132" y="95"/>
                  <a:pt x="132" y="95"/>
                  <a:pt x="132" y="95"/>
                </a:cubicBezTo>
                <a:cubicBezTo>
                  <a:pt x="130" y="97"/>
                  <a:pt x="127" y="97"/>
                  <a:pt x="124" y="97"/>
                </a:cubicBezTo>
                <a:cubicBezTo>
                  <a:pt x="122" y="97"/>
                  <a:pt x="120" y="96"/>
                  <a:pt x="119" y="95"/>
                </a:cubicBezTo>
                <a:cubicBezTo>
                  <a:pt x="118" y="93"/>
                  <a:pt x="119" y="91"/>
                  <a:pt x="120" y="89"/>
                </a:cubicBezTo>
                <a:cubicBezTo>
                  <a:pt x="120" y="88"/>
                  <a:pt x="119" y="88"/>
                  <a:pt x="118" y="88"/>
                </a:cubicBezTo>
                <a:cubicBezTo>
                  <a:pt x="115" y="87"/>
                  <a:pt x="115" y="91"/>
                  <a:pt x="112" y="92"/>
                </a:cubicBezTo>
                <a:cubicBezTo>
                  <a:pt x="113" y="93"/>
                  <a:pt x="113" y="93"/>
                  <a:pt x="114" y="94"/>
                </a:cubicBezTo>
                <a:cubicBezTo>
                  <a:pt x="115" y="96"/>
                  <a:pt x="115" y="98"/>
                  <a:pt x="115" y="100"/>
                </a:cubicBezTo>
                <a:cubicBezTo>
                  <a:pt x="113" y="102"/>
                  <a:pt x="113" y="102"/>
                  <a:pt x="113" y="102"/>
                </a:cubicBezTo>
                <a:cubicBezTo>
                  <a:pt x="112" y="103"/>
                  <a:pt x="111" y="104"/>
                  <a:pt x="110" y="105"/>
                </a:cubicBezTo>
                <a:cubicBezTo>
                  <a:pt x="104" y="107"/>
                  <a:pt x="98" y="106"/>
                  <a:pt x="92" y="105"/>
                </a:cubicBezTo>
                <a:cubicBezTo>
                  <a:pt x="91" y="105"/>
                  <a:pt x="90" y="106"/>
                  <a:pt x="90" y="107"/>
                </a:cubicBezTo>
                <a:cubicBezTo>
                  <a:pt x="91" y="108"/>
                  <a:pt x="94" y="110"/>
                  <a:pt x="93" y="113"/>
                </a:cubicBezTo>
                <a:cubicBezTo>
                  <a:pt x="93" y="114"/>
                  <a:pt x="93" y="114"/>
                  <a:pt x="93" y="115"/>
                </a:cubicBezTo>
                <a:cubicBezTo>
                  <a:pt x="91" y="117"/>
                  <a:pt x="89" y="119"/>
                  <a:pt x="86" y="119"/>
                </a:cubicBezTo>
                <a:cubicBezTo>
                  <a:pt x="86" y="120"/>
                  <a:pt x="86" y="121"/>
                  <a:pt x="85" y="121"/>
                </a:cubicBezTo>
                <a:cubicBezTo>
                  <a:pt x="83" y="124"/>
                  <a:pt x="80" y="125"/>
                  <a:pt x="77" y="125"/>
                </a:cubicBezTo>
                <a:cubicBezTo>
                  <a:pt x="74" y="125"/>
                  <a:pt x="72" y="125"/>
                  <a:pt x="70" y="124"/>
                </a:cubicBezTo>
                <a:cubicBezTo>
                  <a:pt x="69" y="124"/>
                  <a:pt x="68" y="125"/>
                  <a:pt x="67" y="125"/>
                </a:cubicBezTo>
                <a:cubicBezTo>
                  <a:pt x="64" y="126"/>
                  <a:pt x="61" y="127"/>
                  <a:pt x="58" y="126"/>
                </a:cubicBezTo>
                <a:cubicBezTo>
                  <a:pt x="55" y="126"/>
                  <a:pt x="52" y="125"/>
                  <a:pt x="50" y="124"/>
                </a:cubicBezTo>
                <a:cubicBezTo>
                  <a:pt x="49" y="124"/>
                  <a:pt x="47" y="123"/>
                  <a:pt x="46" y="123"/>
                </a:cubicBezTo>
                <a:cubicBezTo>
                  <a:pt x="43" y="124"/>
                  <a:pt x="40" y="122"/>
                  <a:pt x="37" y="122"/>
                </a:cubicBezTo>
                <a:cubicBezTo>
                  <a:pt x="36" y="121"/>
                  <a:pt x="34" y="121"/>
                  <a:pt x="34" y="120"/>
                </a:cubicBezTo>
                <a:cubicBezTo>
                  <a:pt x="33" y="118"/>
                  <a:pt x="33" y="117"/>
                  <a:pt x="34" y="115"/>
                </a:cubicBezTo>
                <a:cubicBezTo>
                  <a:pt x="35" y="114"/>
                  <a:pt x="37" y="112"/>
                  <a:pt x="39" y="113"/>
                </a:cubicBezTo>
                <a:cubicBezTo>
                  <a:pt x="40" y="111"/>
                  <a:pt x="41" y="110"/>
                  <a:pt x="43" y="110"/>
                </a:cubicBezTo>
                <a:cubicBezTo>
                  <a:pt x="45" y="110"/>
                  <a:pt x="47" y="109"/>
                  <a:pt x="49" y="107"/>
                </a:cubicBezTo>
                <a:cubicBezTo>
                  <a:pt x="49" y="106"/>
                  <a:pt x="49" y="105"/>
                  <a:pt x="48" y="104"/>
                </a:cubicBezTo>
                <a:cubicBezTo>
                  <a:pt x="47" y="102"/>
                  <a:pt x="45" y="102"/>
                  <a:pt x="42" y="102"/>
                </a:cubicBezTo>
                <a:cubicBezTo>
                  <a:pt x="41" y="103"/>
                  <a:pt x="38" y="104"/>
                  <a:pt x="36" y="103"/>
                </a:cubicBezTo>
                <a:cubicBezTo>
                  <a:pt x="36" y="103"/>
                  <a:pt x="36" y="103"/>
                  <a:pt x="36" y="103"/>
                </a:cubicBezTo>
                <a:cubicBezTo>
                  <a:pt x="34" y="104"/>
                  <a:pt x="33" y="104"/>
                  <a:pt x="31" y="104"/>
                </a:cubicBezTo>
                <a:cubicBezTo>
                  <a:pt x="30" y="103"/>
                  <a:pt x="29" y="103"/>
                  <a:pt x="28" y="102"/>
                </a:cubicBezTo>
                <a:cubicBezTo>
                  <a:pt x="26" y="103"/>
                  <a:pt x="25" y="103"/>
                  <a:pt x="23" y="104"/>
                </a:cubicBezTo>
                <a:cubicBezTo>
                  <a:pt x="22" y="106"/>
                  <a:pt x="19" y="109"/>
                  <a:pt x="16" y="109"/>
                </a:cubicBezTo>
                <a:cubicBezTo>
                  <a:pt x="14" y="109"/>
                  <a:pt x="11" y="109"/>
                  <a:pt x="9" y="107"/>
                </a:cubicBezTo>
                <a:cubicBezTo>
                  <a:pt x="9" y="106"/>
                  <a:pt x="7" y="107"/>
                  <a:pt x="6" y="107"/>
                </a:cubicBezTo>
                <a:cubicBezTo>
                  <a:pt x="5" y="107"/>
                  <a:pt x="4" y="106"/>
                  <a:pt x="3" y="106"/>
                </a:cubicBezTo>
                <a:cubicBezTo>
                  <a:pt x="2" y="105"/>
                  <a:pt x="1" y="105"/>
                  <a:pt x="1" y="104"/>
                </a:cubicBezTo>
                <a:cubicBezTo>
                  <a:pt x="0" y="102"/>
                  <a:pt x="1" y="100"/>
                  <a:pt x="2" y="98"/>
                </a:cubicBezTo>
                <a:cubicBezTo>
                  <a:pt x="3" y="97"/>
                  <a:pt x="4" y="96"/>
                  <a:pt x="5" y="95"/>
                </a:cubicBezTo>
                <a:cubicBezTo>
                  <a:pt x="6" y="92"/>
                  <a:pt x="7" y="89"/>
                  <a:pt x="9" y="87"/>
                </a:cubicBezTo>
                <a:cubicBezTo>
                  <a:pt x="11" y="86"/>
                  <a:pt x="13" y="84"/>
                  <a:pt x="15" y="84"/>
                </a:cubicBezTo>
                <a:cubicBezTo>
                  <a:pt x="16" y="83"/>
                  <a:pt x="17" y="84"/>
                  <a:pt x="18" y="83"/>
                </a:cubicBezTo>
                <a:cubicBezTo>
                  <a:pt x="20" y="84"/>
                  <a:pt x="22" y="83"/>
                  <a:pt x="23" y="85"/>
                </a:cubicBezTo>
                <a:cubicBezTo>
                  <a:pt x="24" y="85"/>
                  <a:pt x="24" y="83"/>
                  <a:pt x="25" y="83"/>
                </a:cubicBezTo>
                <a:cubicBezTo>
                  <a:pt x="26" y="81"/>
                  <a:pt x="28" y="81"/>
                  <a:pt x="29" y="81"/>
                </a:cubicBezTo>
                <a:cubicBezTo>
                  <a:pt x="31" y="79"/>
                  <a:pt x="33" y="79"/>
                  <a:pt x="35" y="78"/>
                </a:cubicBezTo>
                <a:cubicBezTo>
                  <a:pt x="36" y="78"/>
                  <a:pt x="37" y="78"/>
                  <a:pt x="38" y="78"/>
                </a:cubicBezTo>
                <a:cubicBezTo>
                  <a:pt x="41" y="78"/>
                  <a:pt x="41" y="78"/>
                  <a:pt x="41" y="78"/>
                </a:cubicBezTo>
                <a:cubicBezTo>
                  <a:pt x="42" y="77"/>
                  <a:pt x="42" y="76"/>
                  <a:pt x="44" y="75"/>
                </a:cubicBezTo>
                <a:cubicBezTo>
                  <a:pt x="47" y="73"/>
                  <a:pt x="51" y="71"/>
                  <a:pt x="55" y="70"/>
                </a:cubicBezTo>
                <a:cubicBezTo>
                  <a:pt x="59" y="69"/>
                  <a:pt x="63" y="70"/>
                  <a:pt x="67" y="70"/>
                </a:cubicBezTo>
                <a:cubicBezTo>
                  <a:pt x="71" y="70"/>
                  <a:pt x="73" y="72"/>
                  <a:pt x="76" y="74"/>
                </a:cubicBezTo>
                <a:cubicBezTo>
                  <a:pt x="79" y="73"/>
                  <a:pt x="82" y="71"/>
                  <a:pt x="85" y="72"/>
                </a:cubicBezTo>
                <a:cubicBezTo>
                  <a:pt x="87" y="73"/>
                  <a:pt x="89" y="75"/>
                  <a:pt x="90" y="78"/>
                </a:cubicBezTo>
                <a:cubicBezTo>
                  <a:pt x="90" y="80"/>
                  <a:pt x="89" y="81"/>
                  <a:pt x="87" y="83"/>
                </a:cubicBezTo>
                <a:cubicBezTo>
                  <a:pt x="85" y="84"/>
                  <a:pt x="83" y="86"/>
                  <a:pt x="81" y="86"/>
                </a:cubicBezTo>
                <a:cubicBezTo>
                  <a:pt x="80" y="86"/>
                  <a:pt x="78" y="87"/>
                  <a:pt x="77" y="86"/>
                </a:cubicBezTo>
                <a:cubicBezTo>
                  <a:pt x="76" y="89"/>
                  <a:pt x="72" y="90"/>
                  <a:pt x="69" y="90"/>
                </a:cubicBezTo>
                <a:cubicBezTo>
                  <a:pt x="66" y="92"/>
                  <a:pt x="66" y="92"/>
                  <a:pt x="66" y="92"/>
                </a:cubicBezTo>
                <a:cubicBezTo>
                  <a:pt x="63" y="94"/>
                  <a:pt x="60" y="96"/>
                  <a:pt x="56" y="95"/>
                </a:cubicBezTo>
                <a:cubicBezTo>
                  <a:pt x="55" y="95"/>
                  <a:pt x="54" y="94"/>
                  <a:pt x="54" y="93"/>
                </a:cubicBezTo>
                <a:cubicBezTo>
                  <a:pt x="54" y="93"/>
                  <a:pt x="54" y="93"/>
                  <a:pt x="54" y="93"/>
                </a:cubicBezTo>
                <a:cubicBezTo>
                  <a:pt x="53" y="93"/>
                  <a:pt x="53" y="93"/>
                  <a:pt x="53" y="93"/>
                </a:cubicBezTo>
                <a:cubicBezTo>
                  <a:pt x="53" y="94"/>
                  <a:pt x="52" y="96"/>
                  <a:pt x="53" y="97"/>
                </a:cubicBezTo>
                <a:cubicBezTo>
                  <a:pt x="54" y="99"/>
                  <a:pt x="57" y="98"/>
                  <a:pt x="59" y="99"/>
                </a:cubicBezTo>
                <a:cubicBezTo>
                  <a:pt x="62" y="99"/>
                  <a:pt x="64" y="97"/>
                  <a:pt x="66" y="97"/>
                </a:cubicBezTo>
                <a:cubicBezTo>
                  <a:pt x="72" y="97"/>
                  <a:pt x="77" y="98"/>
                  <a:pt x="81" y="100"/>
                </a:cubicBezTo>
                <a:cubicBezTo>
                  <a:pt x="84" y="95"/>
                  <a:pt x="90" y="96"/>
                  <a:pt x="95" y="96"/>
                </a:cubicBezTo>
                <a:cubicBezTo>
                  <a:pt x="96" y="96"/>
                  <a:pt x="97" y="95"/>
                  <a:pt x="98" y="94"/>
                </a:cubicBezTo>
                <a:cubicBezTo>
                  <a:pt x="98" y="93"/>
                  <a:pt x="97" y="93"/>
                  <a:pt x="96" y="92"/>
                </a:cubicBezTo>
                <a:cubicBezTo>
                  <a:pt x="95" y="90"/>
                  <a:pt x="94" y="89"/>
                  <a:pt x="95" y="87"/>
                </a:cubicBezTo>
                <a:cubicBezTo>
                  <a:pt x="96" y="84"/>
                  <a:pt x="99" y="82"/>
                  <a:pt x="102" y="81"/>
                </a:cubicBezTo>
                <a:cubicBezTo>
                  <a:pt x="104" y="81"/>
                  <a:pt x="105" y="81"/>
                  <a:pt x="106" y="81"/>
                </a:cubicBezTo>
                <a:cubicBezTo>
                  <a:pt x="107" y="81"/>
                  <a:pt x="107" y="80"/>
                  <a:pt x="107" y="80"/>
                </a:cubicBezTo>
                <a:cubicBezTo>
                  <a:pt x="109" y="78"/>
                  <a:pt x="111" y="78"/>
                  <a:pt x="113" y="77"/>
                </a:cubicBezTo>
                <a:cubicBezTo>
                  <a:pt x="112" y="76"/>
                  <a:pt x="111" y="76"/>
                  <a:pt x="110" y="74"/>
                </a:cubicBezTo>
                <a:cubicBezTo>
                  <a:pt x="107" y="74"/>
                  <a:pt x="107" y="74"/>
                  <a:pt x="107" y="74"/>
                </a:cubicBezTo>
                <a:cubicBezTo>
                  <a:pt x="105" y="72"/>
                  <a:pt x="103" y="73"/>
                  <a:pt x="102" y="70"/>
                </a:cubicBezTo>
                <a:cubicBezTo>
                  <a:pt x="101" y="69"/>
                  <a:pt x="101" y="68"/>
                  <a:pt x="102" y="68"/>
                </a:cubicBezTo>
                <a:cubicBezTo>
                  <a:pt x="103" y="66"/>
                  <a:pt x="105" y="65"/>
                  <a:pt x="107" y="65"/>
                </a:cubicBezTo>
                <a:cubicBezTo>
                  <a:pt x="108" y="65"/>
                  <a:pt x="109" y="65"/>
                  <a:pt x="110" y="65"/>
                </a:cubicBezTo>
                <a:cubicBezTo>
                  <a:pt x="111" y="63"/>
                  <a:pt x="112" y="61"/>
                  <a:pt x="113" y="60"/>
                </a:cubicBezTo>
                <a:cubicBezTo>
                  <a:pt x="117" y="59"/>
                  <a:pt x="121" y="59"/>
                  <a:pt x="124" y="61"/>
                </a:cubicBezTo>
                <a:cubicBezTo>
                  <a:pt x="125" y="62"/>
                  <a:pt x="125" y="62"/>
                  <a:pt x="125" y="62"/>
                </a:cubicBezTo>
                <a:cubicBezTo>
                  <a:pt x="129" y="60"/>
                  <a:pt x="134" y="62"/>
                  <a:pt x="138" y="62"/>
                </a:cubicBezTo>
                <a:cubicBezTo>
                  <a:pt x="140" y="62"/>
                  <a:pt x="141" y="60"/>
                  <a:pt x="143" y="59"/>
                </a:cubicBezTo>
                <a:cubicBezTo>
                  <a:pt x="143" y="58"/>
                  <a:pt x="143" y="57"/>
                  <a:pt x="143" y="56"/>
                </a:cubicBezTo>
                <a:cubicBezTo>
                  <a:pt x="141" y="55"/>
                  <a:pt x="139" y="54"/>
                  <a:pt x="137" y="54"/>
                </a:cubicBezTo>
                <a:cubicBezTo>
                  <a:pt x="134" y="55"/>
                  <a:pt x="131" y="57"/>
                  <a:pt x="128" y="58"/>
                </a:cubicBezTo>
                <a:cubicBezTo>
                  <a:pt x="124" y="58"/>
                  <a:pt x="120" y="59"/>
                  <a:pt x="116" y="57"/>
                </a:cubicBezTo>
                <a:cubicBezTo>
                  <a:pt x="116" y="56"/>
                  <a:pt x="116" y="55"/>
                  <a:pt x="115" y="55"/>
                </a:cubicBezTo>
                <a:cubicBezTo>
                  <a:pt x="113" y="55"/>
                  <a:pt x="111" y="54"/>
                  <a:pt x="110" y="53"/>
                </a:cubicBezTo>
                <a:cubicBezTo>
                  <a:pt x="109" y="51"/>
                  <a:pt x="110" y="49"/>
                  <a:pt x="110" y="47"/>
                </a:cubicBezTo>
                <a:cubicBezTo>
                  <a:pt x="112" y="44"/>
                  <a:pt x="116" y="43"/>
                  <a:pt x="119" y="44"/>
                </a:cubicBezTo>
                <a:cubicBezTo>
                  <a:pt x="121" y="42"/>
                  <a:pt x="122" y="40"/>
                  <a:pt x="125" y="39"/>
                </a:cubicBezTo>
                <a:cubicBezTo>
                  <a:pt x="127" y="38"/>
                  <a:pt x="131" y="38"/>
                  <a:pt x="133" y="40"/>
                </a:cubicBezTo>
                <a:cubicBezTo>
                  <a:pt x="134" y="39"/>
                  <a:pt x="134" y="40"/>
                  <a:pt x="135" y="40"/>
                </a:cubicBezTo>
                <a:cubicBezTo>
                  <a:pt x="136" y="39"/>
                  <a:pt x="139" y="38"/>
                  <a:pt x="139" y="36"/>
                </a:cubicBezTo>
                <a:cubicBezTo>
                  <a:pt x="140" y="34"/>
                  <a:pt x="139" y="32"/>
                  <a:pt x="138" y="31"/>
                </a:cubicBezTo>
                <a:cubicBezTo>
                  <a:pt x="136" y="30"/>
                  <a:pt x="133" y="30"/>
                  <a:pt x="131" y="31"/>
                </a:cubicBezTo>
                <a:cubicBezTo>
                  <a:pt x="129" y="33"/>
                  <a:pt x="125" y="34"/>
                  <a:pt x="122" y="33"/>
                </a:cubicBezTo>
                <a:cubicBezTo>
                  <a:pt x="120" y="32"/>
                  <a:pt x="120" y="32"/>
                  <a:pt x="120" y="32"/>
                </a:cubicBezTo>
                <a:cubicBezTo>
                  <a:pt x="119" y="33"/>
                  <a:pt x="118" y="33"/>
                  <a:pt x="117" y="34"/>
                </a:cubicBezTo>
                <a:cubicBezTo>
                  <a:pt x="115" y="34"/>
                  <a:pt x="112" y="33"/>
                  <a:pt x="110" y="31"/>
                </a:cubicBezTo>
                <a:cubicBezTo>
                  <a:pt x="107" y="31"/>
                  <a:pt x="107" y="31"/>
                  <a:pt x="107" y="31"/>
                </a:cubicBezTo>
                <a:cubicBezTo>
                  <a:pt x="104" y="30"/>
                  <a:pt x="104" y="30"/>
                  <a:pt x="104" y="30"/>
                </a:cubicBezTo>
                <a:cubicBezTo>
                  <a:pt x="102" y="32"/>
                  <a:pt x="98" y="32"/>
                  <a:pt x="95" y="31"/>
                </a:cubicBezTo>
                <a:cubicBezTo>
                  <a:pt x="93" y="30"/>
                  <a:pt x="90" y="28"/>
                  <a:pt x="90" y="25"/>
                </a:cubicBezTo>
                <a:cubicBezTo>
                  <a:pt x="90" y="24"/>
                  <a:pt x="90" y="22"/>
                  <a:pt x="92" y="21"/>
                </a:cubicBezTo>
                <a:cubicBezTo>
                  <a:pt x="93" y="19"/>
                  <a:pt x="95" y="19"/>
                  <a:pt x="97" y="19"/>
                </a:cubicBezTo>
                <a:cubicBezTo>
                  <a:pt x="98" y="16"/>
                  <a:pt x="101" y="14"/>
                  <a:pt x="104" y="14"/>
                </a:cubicBezTo>
                <a:cubicBezTo>
                  <a:pt x="106" y="13"/>
                  <a:pt x="108" y="14"/>
                  <a:pt x="109" y="15"/>
                </a:cubicBezTo>
                <a:cubicBezTo>
                  <a:pt x="110" y="15"/>
                  <a:pt x="111" y="14"/>
                  <a:pt x="112" y="13"/>
                </a:cubicBezTo>
                <a:cubicBezTo>
                  <a:pt x="115" y="12"/>
                  <a:pt x="118" y="12"/>
                  <a:pt x="121" y="13"/>
                </a:cubicBezTo>
                <a:cubicBezTo>
                  <a:pt x="122" y="14"/>
                  <a:pt x="122" y="15"/>
                  <a:pt x="123" y="16"/>
                </a:cubicBezTo>
                <a:cubicBezTo>
                  <a:pt x="124" y="15"/>
                  <a:pt x="125" y="15"/>
                  <a:pt x="126" y="14"/>
                </a:cubicBezTo>
                <a:cubicBezTo>
                  <a:pt x="126" y="13"/>
                  <a:pt x="125" y="13"/>
                  <a:pt x="124" y="12"/>
                </a:cubicBezTo>
                <a:cubicBezTo>
                  <a:pt x="124" y="10"/>
                  <a:pt x="124" y="8"/>
                  <a:pt x="125" y="7"/>
                </a:cubicBezTo>
                <a:cubicBezTo>
                  <a:pt x="126" y="5"/>
                  <a:pt x="128" y="5"/>
                  <a:pt x="130" y="6"/>
                </a:cubicBezTo>
                <a:cubicBezTo>
                  <a:pt x="132" y="4"/>
                  <a:pt x="132" y="2"/>
                  <a:pt x="135" y="2"/>
                </a:cubicBezTo>
                <a:cubicBezTo>
                  <a:pt x="136" y="2"/>
                  <a:pt x="137" y="3"/>
                  <a:pt x="139" y="3"/>
                </a:cubicBezTo>
                <a:cubicBezTo>
                  <a:pt x="141" y="1"/>
                  <a:pt x="144" y="0"/>
                  <a:pt x="148" y="1"/>
                </a:cubicBezTo>
                <a:cubicBezTo>
                  <a:pt x="149" y="2"/>
                  <a:pt x="150" y="2"/>
                  <a:pt x="151" y="3"/>
                </a:cubicBezTo>
                <a:close/>
                <a:moveTo>
                  <a:pt x="150" y="5"/>
                </a:moveTo>
                <a:cubicBezTo>
                  <a:pt x="150" y="5"/>
                  <a:pt x="150" y="6"/>
                  <a:pt x="150" y="7"/>
                </a:cubicBezTo>
                <a:cubicBezTo>
                  <a:pt x="150" y="7"/>
                  <a:pt x="151" y="7"/>
                  <a:pt x="151" y="7"/>
                </a:cubicBezTo>
                <a:cubicBezTo>
                  <a:pt x="151" y="6"/>
                  <a:pt x="152" y="6"/>
                  <a:pt x="152" y="6"/>
                </a:cubicBezTo>
                <a:cubicBezTo>
                  <a:pt x="152" y="6"/>
                  <a:pt x="153" y="7"/>
                  <a:pt x="153" y="7"/>
                </a:cubicBezTo>
                <a:cubicBezTo>
                  <a:pt x="153" y="8"/>
                  <a:pt x="152" y="9"/>
                  <a:pt x="153" y="10"/>
                </a:cubicBezTo>
                <a:cubicBezTo>
                  <a:pt x="154" y="9"/>
                  <a:pt x="155" y="10"/>
                  <a:pt x="155" y="11"/>
                </a:cubicBezTo>
                <a:cubicBezTo>
                  <a:pt x="155" y="12"/>
                  <a:pt x="155" y="14"/>
                  <a:pt x="154" y="15"/>
                </a:cubicBezTo>
                <a:cubicBezTo>
                  <a:pt x="154" y="16"/>
                  <a:pt x="153" y="16"/>
                  <a:pt x="152" y="17"/>
                </a:cubicBezTo>
                <a:cubicBezTo>
                  <a:pt x="151" y="17"/>
                  <a:pt x="150" y="17"/>
                  <a:pt x="150" y="16"/>
                </a:cubicBezTo>
                <a:cubicBezTo>
                  <a:pt x="149" y="16"/>
                  <a:pt x="149" y="15"/>
                  <a:pt x="148" y="16"/>
                </a:cubicBezTo>
                <a:cubicBezTo>
                  <a:pt x="148" y="17"/>
                  <a:pt x="148" y="18"/>
                  <a:pt x="147" y="18"/>
                </a:cubicBezTo>
                <a:cubicBezTo>
                  <a:pt x="145" y="21"/>
                  <a:pt x="141" y="21"/>
                  <a:pt x="138" y="20"/>
                </a:cubicBezTo>
                <a:cubicBezTo>
                  <a:pt x="137" y="19"/>
                  <a:pt x="136" y="18"/>
                  <a:pt x="136" y="17"/>
                </a:cubicBezTo>
                <a:cubicBezTo>
                  <a:pt x="135" y="16"/>
                  <a:pt x="136" y="14"/>
                  <a:pt x="137" y="13"/>
                </a:cubicBezTo>
                <a:cubicBezTo>
                  <a:pt x="139" y="13"/>
                  <a:pt x="140" y="12"/>
                  <a:pt x="142" y="12"/>
                </a:cubicBezTo>
                <a:cubicBezTo>
                  <a:pt x="142" y="12"/>
                  <a:pt x="144" y="13"/>
                  <a:pt x="144" y="14"/>
                </a:cubicBezTo>
                <a:cubicBezTo>
                  <a:pt x="145" y="16"/>
                  <a:pt x="141" y="16"/>
                  <a:pt x="143" y="17"/>
                </a:cubicBezTo>
                <a:cubicBezTo>
                  <a:pt x="144" y="17"/>
                  <a:pt x="145" y="16"/>
                  <a:pt x="145" y="15"/>
                </a:cubicBezTo>
                <a:cubicBezTo>
                  <a:pt x="146" y="14"/>
                  <a:pt x="145" y="13"/>
                  <a:pt x="145" y="12"/>
                </a:cubicBezTo>
                <a:cubicBezTo>
                  <a:pt x="143" y="11"/>
                  <a:pt x="141" y="10"/>
                  <a:pt x="139" y="11"/>
                </a:cubicBezTo>
                <a:cubicBezTo>
                  <a:pt x="137" y="11"/>
                  <a:pt x="135" y="13"/>
                  <a:pt x="134" y="16"/>
                </a:cubicBezTo>
                <a:cubicBezTo>
                  <a:pt x="134" y="17"/>
                  <a:pt x="134" y="18"/>
                  <a:pt x="135" y="20"/>
                </a:cubicBezTo>
                <a:cubicBezTo>
                  <a:pt x="137" y="22"/>
                  <a:pt x="140" y="22"/>
                  <a:pt x="143" y="22"/>
                </a:cubicBezTo>
                <a:cubicBezTo>
                  <a:pt x="145" y="21"/>
                  <a:pt x="148" y="20"/>
                  <a:pt x="149" y="18"/>
                </a:cubicBezTo>
                <a:cubicBezTo>
                  <a:pt x="151" y="18"/>
                  <a:pt x="153" y="18"/>
                  <a:pt x="155" y="16"/>
                </a:cubicBezTo>
                <a:cubicBezTo>
                  <a:pt x="156" y="14"/>
                  <a:pt x="158" y="13"/>
                  <a:pt x="161" y="12"/>
                </a:cubicBezTo>
                <a:cubicBezTo>
                  <a:pt x="163" y="12"/>
                  <a:pt x="165" y="12"/>
                  <a:pt x="167" y="13"/>
                </a:cubicBezTo>
                <a:cubicBezTo>
                  <a:pt x="167" y="14"/>
                  <a:pt x="169" y="15"/>
                  <a:pt x="169" y="17"/>
                </a:cubicBezTo>
                <a:cubicBezTo>
                  <a:pt x="170" y="17"/>
                  <a:pt x="170" y="16"/>
                  <a:pt x="171" y="16"/>
                </a:cubicBezTo>
                <a:cubicBezTo>
                  <a:pt x="174" y="15"/>
                  <a:pt x="179" y="13"/>
                  <a:pt x="182" y="16"/>
                </a:cubicBezTo>
                <a:cubicBezTo>
                  <a:pt x="183" y="17"/>
                  <a:pt x="183" y="18"/>
                  <a:pt x="183" y="19"/>
                </a:cubicBezTo>
                <a:cubicBezTo>
                  <a:pt x="183" y="19"/>
                  <a:pt x="182" y="21"/>
                  <a:pt x="183" y="21"/>
                </a:cubicBezTo>
                <a:cubicBezTo>
                  <a:pt x="187" y="19"/>
                  <a:pt x="191" y="19"/>
                  <a:pt x="195" y="21"/>
                </a:cubicBezTo>
                <a:cubicBezTo>
                  <a:pt x="196" y="22"/>
                  <a:pt x="197" y="24"/>
                  <a:pt x="197" y="25"/>
                </a:cubicBezTo>
                <a:cubicBezTo>
                  <a:pt x="197" y="27"/>
                  <a:pt x="196" y="29"/>
                  <a:pt x="194" y="30"/>
                </a:cubicBezTo>
                <a:cubicBezTo>
                  <a:pt x="192" y="31"/>
                  <a:pt x="190" y="31"/>
                  <a:pt x="188" y="31"/>
                </a:cubicBezTo>
                <a:cubicBezTo>
                  <a:pt x="187" y="31"/>
                  <a:pt x="188" y="32"/>
                  <a:pt x="188" y="33"/>
                </a:cubicBezTo>
                <a:cubicBezTo>
                  <a:pt x="186" y="35"/>
                  <a:pt x="183" y="34"/>
                  <a:pt x="181" y="35"/>
                </a:cubicBezTo>
                <a:cubicBezTo>
                  <a:pt x="180" y="35"/>
                  <a:pt x="179" y="34"/>
                  <a:pt x="178" y="34"/>
                </a:cubicBezTo>
                <a:cubicBezTo>
                  <a:pt x="178" y="33"/>
                  <a:pt x="177" y="33"/>
                  <a:pt x="177" y="33"/>
                </a:cubicBezTo>
                <a:cubicBezTo>
                  <a:pt x="175" y="34"/>
                  <a:pt x="174" y="35"/>
                  <a:pt x="172" y="35"/>
                </a:cubicBezTo>
                <a:cubicBezTo>
                  <a:pt x="170" y="35"/>
                  <a:pt x="168" y="36"/>
                  <a:pt x="167" y="34"/>
                </a:cubicBezTo>
                <a:cubicBezTo>
                  <a:pt x="168" y="33"/>
                  <a:pt x="169" y="32"/>
                  <a:pt x="169" y="30"/>
                </a:cubicBezTo>
                <a:cubicBezTo>
                  <a:pt x="171" y="29"/>
                  <a:pt x="173" y="28"/>
                  <a:pt x="174" y="26"/>
                </a:cubicBezTo>
                <a:cubicBezTo>
                  <a:pt x="174" y="25"/>
                  <a:pt x="175" y="23"/>
                  <a:pt x="174" y="22"/>
                </a:cubicBezTo>
                <a:cubicBezTo>
                  <a:pt x="172" y="21"/>
                  <a:pt x="170" y="20"/>
                  <a:pt x="168" y="20"/>
                </a:cubicBezTo>
                <a:cubicBezTo>
                  <a:pt x="167" y="21"/>
                  <a:pt x="165" y="22"/>
                  <a:pt x="165" y="23"/>
                </a:cubicBezTo>
                <a:cubicBezTo>
                  <a:pt x="165" y="24"/>
                  <a:pt x="165" y="24"/>
                  <a:pt x="165" y="24"/>
                </a:cubicBezTo>
                <a:cubicBezTo>
                  <a:pt x="166" y="24"/>
                  <a:pt x="166" y="23"/>
                  <a:pt x="166" y="23"/>
                </a:cubicBezTo>
                <a:cubicBezTo>
                  <a:pt x="167" y="22"/>
                  <a:pt x="169" y="21"/>
                  <a:pt x="171" y="21"/>
                </a:cubicBezTo>
                <a:cubicBezTo>
                  <a:pt x="172" y="22"/>
                  <a:pt x="173" y="23"/>
                  <a:pt x="173" y="24"/>
                </a:cubicBezTo>
                <a:cubicBezTo>
                  <a:pt x="173" y="25"/>
                  <a:pt x="173" y="25"/>
                  <a:pt x="173" y="26"/>
                </a:cubicBezTo>
                <a:cubicBezTo>
                  <a:pt x="172" y="28"/>
                  <a:pt x="170" y="29"/>
                  <a:pt x="168" y="28"/>
                </a:cubicBezTo>
                <a:cubicBezTo>
                  <a:pt x="166" y="29"/>
                  <a:pt x="168" y="31"/>
                  <a:pt x="167" y="32"/>
                </a:cubicBezTo>
                <a:cubicBezTo>
                  <a:pt x="166" y="34"/>
                  <a:pt x="164" y="35"/>
                  <a:pt x="162" y="35"/>
                </a:cubicBezTo>
                <a:cubicBezTo>
                  <a:pt x="160" y="35"/>
                  <a:pt x="159" y="35"/>
                  <a:pt x="158" y="34"/>
                </a:cubicBezTo>
                <a:cubicBezTo>
                  <a:pt x="158" y="33"/>
                  <a:pt x="158" y="33"/>
                  <a:pt x="157" y="33"/>
                </a:cubicBezTo>
                <a:cubicBezTo>
                  <a:pt x="156" y="33"/>
                  <a:pt x="156" y="34"/>
                  <a:pt x="155" y="34"/>
                </a:cubicBezTo>
                <a:cubicBezTo>
                  <a:pt x="153" y="34"/>
                  <a:pt x="151" y="34"/>
                  <a:pt x="150" y="34"/>
                </a:cubicBezTo>
                <a:cubicBezTo>
                  <a:pt x="149" y="32"/>
                  <a:pt x="148" y="31"/>
                  <a:pt x="149" y="30"/>
                </a:cubicBezTo>
                <a:cubicBezTo>
                  <a:pt x="149" y="28"/>
                  <a:pt x="151" y="27"/>
                  <a:pt x="152" y="26"/>
                </a:cubicBezTo>
                <a:cubicBezTo>
                  <a:pt x="154" y="26"/>
                  <a:pt x="155" y="26"/>
                  <a:pt x="156" y="27"/>
                </a:cubicBezTo>
                <a:cubicBezTo>
                  <a:pt x="156" y="28"/>
                  <a:pt x="156" y="30"/>
                  <a:pt x="155" y="30"/>
                </a:cubicBezTo>
                <a:cubicBezTo>
                  <a:pt x="154" y="32"/>
                  <a:pt x="151" y="29"/>
                  <a:pt x="152" y="31"/>
                </a:cubicBezTo>
                <a:cubicBezTo>
                  <a:pt x="153" y="32"/>
                  <a:pt x="154" y="33"/>
                  <a:pt x="155" y="32"/>
                </a:cubicBezTo>
                <a:cubicBezTo>
                  <a:pt x="157" y="31"/>
                  <a:pt x="157" y="29"/>
                  <a:pt x="157" y="28"/>
                </a:cubicBezTo>
                <a:cubicBezTo>
                  <a:pt x="157" y="27"/>
                  <a:pt x="156" y="25"/>
                  <a:pt x="155" y="25"/>
                </a:cubicBezTo>
                <a:cubicBezTo>
                  <a:pt x="153" y="24"/>
                  <a:pt x="153" y="24"/>
                  <a:pt x="153" y="24"/>
                </a:cubicBezTo>
                <a:cubicBezTo>
                  <a:pt x="150" y="25"/>
                  <a:pt x="148" y="27"/>
                  <a:pt x="147" y="29"/>
                </a:cubicBezTo>
                <a:cubicBezTo>
                  <a:pt x="147" y="31"/>
                  <a:pt x="148" y="33"/>
                  <a:pt x="149" y="35"/>
                </a:cubicBezTo>
                <a:cubicBezTo>
                  <a:pt x="151" y="35"/>
                  <a:pt x="152" y="36"/>
                  <a:pt x="154" y="35"/>
                </a:cubicBezTo>
                <a:cubicBezTo>
                  <a:pt x="154" y="36"/>
                  <a:pt x="154" y="36"/>
                  <a:pt x="154" y="36"/>
                </a:cubicBezTo>
                <a:cubicBezTo>
                  <a:pt x="153" y="38"/>
                  <a:pt x="149" y="40"/>
                  <a:pt x="146" y="40"/>
                </a:cubicBezTo>
                <a:cubicBezTo>
                  <a:pt x="146" y="40"/>
                  <a:pt x="146" y="40"/>
                  <a:pt x="145" y="40"/>
                </a:cubicBezTo>
                <a:cubicBezTo>
                  <a:pt x="144" y="42"/>
                  <a:pt x="143" y="43"/>
                  <a:pt x="143" y="45"/>
                </a:cubicBezTo>
                <a:cubicBezTo>
                  <a:pt x="143" y="46"/>
                  <a:pt x="144" y="47"/>
                  <a:pt x="145" y="48"/>
                </a:cubicBezTo>
                <a:cubicBezTo>
                  <a:pt x="148" y="49"/>
                  <a:pt x="151" y="48"/>
                  <a:pt x="154" y="47"/>
                </a:cubicBezTo>
                <a:cubicBezTo>
                  <a:pt x="158" y="47"/>
                  <a:pt x="162" y="46"/>
                  <a:pt x="165" y="47"/>
                </a:cubicBezTo>
                <a:cubicBezTo>
                  <a:pt x="166" y="48"/>
                  <a:pt x="167" y="49"/>
                  <a:pt x="168" y="50"/>
                </a:cubicBezTo>
                <a:cubicBezTo>
                  <a:pt x="169" y="50"/>
                  <a:pt x="169" y="49"/>
                  <a:pt x="170" y="48"/>
                </a:cubicBezTo>
                <a:cubicBezTo>
                  <a:pt x="172" y="47"/>
                  <a:pt x="174" y="48"/>
                  <a:pt x="176" y="48"/>
                </a:cubicBezTo>
                <a:cubicBezTo>
                  <a:pt x="177" y="48"/>
                  <a:pt x="178" y="49"/>
                  <a:pt x="178" y="51"/>
                </a:cubicBezTo>
                <a:cubicBezTo>
                  <a:pt x="179" y="53"/>
                  <a:pt x="178" y="56"/>
                  <a:pt x="175" y="57"/>
                </a:cubicBezTo>
                <a:cubicBezTo>
                  <a:pt x="174" y="58"/>
                  <a:pt x="173" y="59"/>
                  <a:pt x="172" y="59"/>
                </a:cubicBezTo>
                <a:cubicBezTo>
                  <a:pt x="171" y="60"/>
                  <a:pt x="169" y="58"/>
                  <a:pt x="169" y="60"/>
                </a:cubicBezTo>
                <a:cubicBezTo>
                  <a:pt x="169" y="61"/>
                  <a:pt x="169" y="62"/>
                  <a:pt x="169" y="62"/>
                </a:cubicBezTo>
                <a:cubicBezTo>
                  <a:pt x="166" y="64"/>
                  <a:pt x="163" y="66"/>
                  <a:pt x="159" y="65"/>
                </a:cubicBezTo>
                <a:cubicBezTo>
                  <a:pt x="159" y="64"/>
                  <a:pt x="158" y="64"/>
                  <a:pt x="158" y="63"/>
                </a:cubicBezTo>
                <a:cubicBezTo>
                  <a:pt x="158" y="62"/>
                  <a:pt x="158" y="61"/>
                  <a:pt x="157" y="61"/>
                </a:cubicBezTo>
                <a:cubicBezTo>
                  <a:pt x="156" y="62"/>
                  <a:pt x="155" y="61"/>
                  <a:pt x="154" y="61"/>
                </a:cubicBezTo>
                <a:cubicBezTo>
                  <a:pt x="154" y="60"/>
                  <a:pt x="153" y="60"/>
                  <a:pt x="153" y="59"/>
                </a:cubicBezTo>
                <a:cubicBezTo>
                  <a:pt x="153" y="57"/>
                  <a:pt x="153" y="54"/>
                  <a:pt x="155" y="53"/>
                </a:cubicBezTo>
                <a:cubicBezTo>
                  <a:pt x="157" y="53"/>
                  <a:pt x="160" y="52"/>
                  <a:pt x="161" y="54"/>
                </a:cubicBezTo>
                <a:cubicBezTo>
                  <a:pt x="162" y="55"/>
                  <a:pt x="161" y="56"/>
                  <a:pt x="161" y="57"/>
                </a:cubicBezTo>
                <a:cubicBezTo>
                  <a:pt x="161" y="58"/>
                  <a:pt x="160" y="58"/>
                  <a:pt x="159" y="58"/>
                </a:cubicBezTo>
                <a:cubicBezTo>
                  <a:pt x="159" y="58"/>
                  <a:pt x="158" y="58"/>
                  <a:pt x="157" y="58"/>
                </a:cubicBezTo>
                <a:cubicBezTo>
                  <a:pt x="157" y="57"/>
                  <a:pt x="157" y="57"/>
                  <a:pt x="157" y="57"/>
                </a:cubicBezTo>
                <a:cubicBezTo>
                  <a:pt x="156" y="56"/>
                  <a:pt x="156" y="57"/>
                  <a:pt x="156" y="57"/>
                </a:cubicBezTo>
                <a:cubicBezTo>
                  <a:pt x="156" y="58"/>
                  <a:pt x="157" y="59"/>
                  <a:pt x="157" y="59"/>
                </a:cubicBezTo>
                <a:cubicBezTo>
                  <a:pt x="159" y="60"/>
                  <a:pt x="161" y="59"/>
                  <a:pt x="162" y="58"/>
                </a:cubicBezTo>
                <a:cubicBezTo>
                  <a:pt x="163" y="57"/>
                  <a:pt x="163" y="55"/>
                  <a:pt x="162" y="53"/>
                </a:cubicBezTo>
                <a:cubicBezTo>
                  <a:pt x="161" y="52"/>
                  <a:pt x="159" y="51"/>
                  <a:pt x="156" y="52"/>
                </a:cubicBezTo>
                <a:cubicBezTo>
                  <a:pt x="154" y="52"/>
                  <a:pt x="152" y="54"/>
                  <a:pt x="152" y="57"/>
                </a:cubicBezTo>
                <a:cubicBezTo>
                  <a:pt x="151" y="59"/>
                  <a:pt x="152" y="61"/>
                  <a:pt x="153" y="62"/>
                </a:cubicBezTo>
                <a:cubicBezTo>
                  <a:pt x="154" y="62"/>
                  <a:pt x="154" y="62"/>
                  <a:pt x="154" y="62"/>
                </a:cubicBezTo>
                <a:cubicBezTo>
                  <a:pt x="153" y="63"/>
                  <a:pt x="153" y="63"/>
                  <a:pt x="153" y="63"/>
                </a:cubicBezTo>
                <a:cubicBezTo>
                  <a:pt x="150" y="64"/>
                  <a:pt x="146" y="65"/>
                  <a:pt x="145" y="68"/>
                </a:cubicBezTo>
                <a:cubicBezTo>
                  <a:pt x="144" y="69"/>
                  <a:pt x="145" y="69"/>
                  <a:pt x="145" y="69"/>
                </a:cubicBezTo>
                <a:cubicBezTo>
                  <a:pt x="146" y="69"/>
                  <a:pt x="146" y="70"/>
                  <a:pt x="147" y="70"/>
                </a:cubicBezTo>
                <a:cubicBezTo>
                  <a:pt x="147" y="71"/>
                  <a:pt x="148" y="71"/>
                  <a:pt x="149" y="71"/>
                </a:cubicBezTo>
                <a:cubicBezTo>
                  <a:pt x="153" y="71"/>
                  <a:pt x="156" y="71"/>
                  <a:pt x="160" y="72"/>
                </a:cubicBezTo>
                <a:cubicBezTo>
                  <a:pt x="161" y="72"/>
                  <a:pt x="161" y="73"/>
                  <a:pt x="161" y="75"/>
                </a:cubicBezTo>
                <a:cubicBezTo>
                  <a:pt x="161" y="76"/>
                  <a:pt x="159" y="77"/>
                  <a:pt x="157" y="78"/>
                </a:cubicBezTo>
                <a:cubicBezTo>
                  <a:pt x="156" y="78"/>
                  <a:pt x="154" y="77"/>
                  <a:pt x="153" y="77"/>
                </a:cubicBezTo>
                <a:cubicBezTo>
                  <a:pt x="151" y="79"/>
                  <a:pt x="149" y="81"/>
                  <a:pt x="146" y="83"/>
                </a:cubicBezTo>
                <a:cubicBezTo>
                  <a:pt x="145" y="83"/>
                  <a:pt x="144" y="83"/>
                  <a:pt x="143" y="84"/>
                </a:cubicBezTo>
                <a:cubicBezTo>
                  <a:pt x="142" y="85"/>
                  <a:pt x="144" y="84"/>
                  <a:pt x="144" y="85"/>
                </a:cubicBezTo>
                <a:cubicBezTo>
                  <a:pt x="146" y="86"/>
                  <a:pt x="147" y="87"/>
                  <a:pt x="149" y="88"/>
                </a:cubicBezTo>
                <a:cubicBezTo>
                  <a:pt x="152" y="88"/>
                  <a:pt x="155" y="88"/>
                  <a:pt x="158" y="88"/>
                </a:cubicBezTo>
                <a:cubicBezTo>
                  <a:pt x="159" y="88"/>
                  <a:pt x="160" y="87"/>
                  <a:pt x="161" y="87"/>
                </a:cubicBezTo>
                <a:cubicBezTo>
                  <a:pt x="163" y="87"/>
                  <a:pt x="166" y="88"/>
                  <a:pt x="169" y="90"/>
                </a:cubicBezTo>
                <a:cubicBezTo>
                  <a:pt x="169" y="90"/>
                  <a:pt x="170" y="91"/>
                  <a:pt x="170" y="92"/>
                </a:cubicBezTo>
                <a:cubicBezTo>
                  <a:pt x="169" y="93"/>
                  <a:pt x="167" y="94"/>
                  <a:pt x="168" y="95"/>
                </a:cubicBezTo>
                <a:cubicBezTo>
                  <a:pt x="169" y="96"/>
                  <a:pt x="170" y="96"/>
                  <a:pt x="171" y="96"/>
                </a:cubicBezTo>
                <a:cubicBezTo>
                  <a:pt x="174" y="96"/>
                  <a:pt x="176" y="96"/>
                  <a:pt x="179" y="96"/>
                </a:cubicBezTo>
                <a:cubicBezTo>
                  <a:pt x="181" y="96"/>
                  <a:pt x="182" y="95"/>
                  <a:pt x="184" y="95"/>
                </a:cubicBezTo>
                <a:cubicBezTo>
                  <a:pt x="188" y="95"/>
                  <a:pt x="192" y="95"/>
                  <a:pt x="195" y="96"/>
                </a:cubicBezTo>
                <a:cubicBezTo>
                  <a:pt x="197" y="96"/>
                  <a:pt x="197" y="98"/>
                  <a:pt x="198" y="97"/>
                </a:cubicBezTo>
                <a:cubicBezTo>
                  <a:pt x="200" y="95"/>
                  <a:pt x="204" y="95"/>
                  <a:pt x="207" y="96"/>
                </a:cubicBezTo>
                <a:cubicBezTo>
                  <a:pt x="208" y="97"/>
                  <a:pt x="209" y="98"/>
                  <a:pt x="210" y="99"/>
                </a:cubicBezTo>
                <a:cubicBezTo>
                  <a:pt x="211" y="100"/>
                  <a:pt x="212" y="98"/>
                  <a:pt x="213" y="99"/>
                </a:cubicBezTo>
                <a:cubicBezTo>
                  <a:pt x="215" y="99"/>
                  <a:pt x="217" y="100"/>
                  <a:pt x="218" y="102"/>
                </a:cubicBezTo>
                <a:cubicBezTo>
                  <a:pt x="218" y="103"/>
                  <a:pt x="218" y="103"/>
                  <a:pt x="218" y="104"/>
                </a:cubicBezTo>
                <a:cubicBezTo>
                  <a:pt x="218" y="105"/>
                  <a:pt x="217" y="105"/>
                  <a:pt x="217" y="106"/>
                </a:cubicBezTo>
                <a:cubicBezTo>
                  <a:pt x="218" y="106"/>
                  <a:pt x="219" y="105"/>
                  <a:pt x="220" y="105"/>
                </a:cubicBezTo>
                <a:cubicBezTo>
                  <a:pt x="222" y="105"/>
                  <a:pt x="223" y="106"/>
                  <a:pt x="225" y="107"/>
                </a:cubicBezTo>
                <a:cubicBezTo>
                  <a:pt x="226" y="108"/>
                  <a:pt x="226" y="109"/>
                  <a:pt x="226" y="110"/>
                </a:cubicBezTo>
                <a:cubicBezTo>
                  <a:pt x="224" y="113"/>
                  <a:pt x="221" y="115"/>
                  <a:pt x="217" y="115"/>
                </a:cubicBezTo>
                <a:cubicBezTo>
                  <a:pt x="216" y="114"/>
                  <a:pt x="216" y="114"/>
                  <a:pt x="215" y="115"/>
                </a:cubicBezTo>
                <a:cubicBezTo>
                  <a:pt x="214" y="116"/>
                  <a:pt x="212" y="116"/>
                  <a:pt x="211" y="117"/>
                </a:cubicBezTo>
                <a:cubicBezTo>
                  <a:pt x="209" y="116"/>
                  <a:pt x="207" y="117"/>
                  <a:pt x="205" y="115"/>
                </a:cubicBezTo>
                <a:cubicBezTo>
                  <a:pt x="205" y="115"/>
                  <a:pt x="204" y="115"/>
                  <a:pt x="203" y="115"/>
                </a:cubicBezTo>
                <a:cubicBezTo>
                  <a:pt x="201" y="118"/>
                  <a:pt x="197" y="118"/>
                  <a:pt x="193" y="117"/>
                </a:cubicBezTo>
                <a:cubicBezTo>
                  <a:pt x="191" y="117"/>
                  <a:pt x="191" y="117"/>
                  <a:pt x="191" y="117"/>
                </a:cubicBezTo>
                <a:cubicBezTo>
                  <a:pt x="189" y="115"/>
                  <a:pt x="186" y="114"/>
                  <a:pt x="183" y="114"/>
                </a:cubicBezTo>
                <a:cubicBezTo>
                  <a:pt x="182" y="114"/>
                  <a:pt x="181" y="114"/>
                  <a:pt x="181" y="113"/>
                </a:cubicBezTo>
                <a:cubicBezTo>
                  <a:pt x="181" y="111"/>
                  <a:pt x="184" y="113"/>
                  <a:pt x="183" y="111"/>
                </a:cubicBezTo>
                <a:cubicBezTo>
                  <a:pt x="183" y="110"/>
                  <a:pt x="181" y="109"/>
                  <a:pt x="181" y="107"/>
                </a:cubicBezTo>
                <a:cubicBezTo>
                  <a:pt x="180" y="106"/>
                  <a:pt x="181" y="105"/>
                  <a:pt x="182" y="103"/>
                </a:cubicBezTo>
                <a:cubicBezTo>
                  <a:pt x="183" y="102"/>
                  <a:pt x="184" y="102"/>
                  <a:pt x="186" y="102"/>
                </a:cubicBezTo>
                <a:cubicBezTo>
                  <a:pt x="188" y="102"/>
                  <a:pt x="190" y="102"/>
                  <a:pt x="191" y="103"/>
                </a:cubicBezTo>
                <a:cubicBezTo>
                  <a:pt x="192" y="103"/>
                  <a:pt x="192" y="104"/>
                  <a:pt x="193" y="104"/>
                </a:cubicBezTo>
                <a:cubicBezTo>
                  <a:pt x="196" y="103"/>
                  <a:pt x="196" y="103"/>
                  <a:pt x="196" y="103"/>
                </a:cubicBezTo>
                <a:cubicBezTo>
                  <a:pt x="198" y="103"/>
                  <a:pt x="200" y="103"/>
                  <a:pt x="202" y="103"/>
                </a:cubicBezTo>
                <a:cubicBezTo>
                  <a:pt x="202" y="104"/>
                  <a:pt x="204" y="104"/>
                  <a:pt x="204" y="105"/>
                </a:cubicBezTo>
                <a:cubicBezTo>
                  <a:pt x="203" y="107"/>
                  <a:pt x="201" y="109"/>
                  <a:pt x="199" y="109"/>
                </a:cubicBezTo>
                <a:cubicBezTo>
                  <a:pt x="198" y="110"/>
                  <a:pt x="196" y="109"/>
                  <a:pt x="195" y="109"/>
                </a:cubicBezTo>
                <a:cubicBezTo>
                  <a:pt x="195" y="108"/>
                  <a:pt x="195" y="107"/>
                  <a:pt x="196" y="107"/>
                </a:cubicBezTo>
                <a:cubicBezTo>
                  <a:pt x="196" y="107"/>
                  <a:pt x="197" y="108"/>
                  <a:pt x="197" y="107"/>
                </a:cubicBezTo>
                <a:cubicBezTo>
                  <a:pt x="198" y="107"/>
                  <a:pt x="198" y="107"/>
                  <a:pt x="197" y="107"/>
                </a:cubicBezTo>
                <a:cubicBezTo>
                  <a:pt x="197" y="106"/>
                  <a:pt x="195" y="106"/>
                  <a:pt x="194" y="107"/>
                </a:cubicBezTo>
                <a:cubicBezTo>
                  <a:pt x="194" y="107"/>
                  <a:pt x="193" y="108"/>
                  <a:pt x="193" y="108"/>
                </a:cubicBezTo>
                <a:cubicBezTo>
                  <a:pt x="194" y="111"/>
                  <a:pt x="196" y="110"/>
                  <a:pt x="198" y="111"/>
                </a:cubicBezTo>
                <a:cubicBezTo>
                  <a:pt x="201" y="110"/>
                  <a:pt x="204" y="109"/>
                  <a:pt x="205" y="106"/>
                </a:cubicBezTo>
                <a:cubicBezTo>
                  <a:pt x="205" y="105"/>
                  <a:pt x="205" y="105"/>
                  <a:pt x="205" y="104"/>
                </a:cubicBezTo>
                <a:cubicBezTo>
                  <a:pt x="203" y="102"/>
                  <a:pt x="201" y="102"/>
                  <a:pt x="199" y="101"/>
                </a:cubicBezTo>
                <a:cubicBezTo>
                  <a:pt x="197" y="101"/>
                  <a:pt x="195" y="102"/>
                  <a:pt x="193" y="102"/>
                </a:cubicBezTo>
                <a:cubicBezTo>
                  <a:pt x="192" y="100"/>
                  <a:pt x="189" y="101"/>
                  <a:pt x="188" y="101"/>
                </a:cubicBezTo>
                <a:cubicBezTo>
                  <a:pt x="185" y="101"/>
                  <a:pt x="181" y="100"/>
                  <a:pt x="180" y="104"/>
                </a:cubicBezTo>
                <a:cubicBezTo>
                  <a:pt x="179" y="106"/>
                  <a:pt x="180" y="109"/>
                  <a:pt x="181" y="111"/>
                </a:cubicBezTo>
                <a:cubicBezTo>
                  <a:pt x="180" y="112"/>
                  <a:pt x="178" y="112"/>
                  <a:pt x="179" y="114"/>
                </a:cubicBezTo>
                <a:cubicBezTo>
                  <a:pt x="180" y="115"/>
                  <a:pt x="182" y="115"/>
                  <a:pt x="183" y="115"/>
                </a:cubicBezTo>
                <a:cubicBezTo>
                  <a:pt x="186" y="115"/>
                  <a:pt x="189" y="116"/>
                  <a:pt x="191" y="118"/>
                </a:cubicBezTo>
                <a:cubicBezTo>
                  <a:pt x="191" y="119"/>
                  <a:pt x="191" y="121"/>
                  <a:pt x="191" y="122"/>
                </a:cubicBezTo>
                <a:cubicBezTo>
                  <a:pt x="189" y="125"/>
                  <a:pt x="186" y="125"/>
                  <a:pt x="183" y="126"/>
                </a:cubicBezTo>
                <a:cubicBezTo>
                  <a:pt x="181" y="127"/>
                  <a:pt x="183" y="130"/>
                  <a:pt x="180" y="129"/>
                </a:cubicBezTo>
                <a:cubicBezTo>
                  <a:pt x="180" y="130"/>
                  <a:pt x="179" y="130"/>
                  <a:pt x="178" y="130"/>
                </a:cubicBezTo>
                <a:cubicBezTo>
                  <a:pt x="179" y="127"/>
                  <a:pt x="175" y="127"/>
                  <a:pt x="174" y="126"/>
                </a:cubicBezTo>
                <a:cubicBezTo>
                  <a:pt x="173" y="125"/>
                  <a:pt x="174" y="124"/>
                  <a:pt x="175" y="124"/>
                </a:cubicBezTo>
                <a:cubicBezTo>
                  <a:pt x="177" y="123"/>
                  <a:pt x="177" y="122"/>
                  <a:pt x="179" y="121"/>
                </a:cubicBezTo>
                <a:cubicBezTo>
                  <a:pt x="179" y="120"/>
                  <a:pt x="180" y="119"/>
                  <a:pt x="180" y="119"/>
                </a:cubicBezTo>
                <a:cubicBezTo>
                  <a:pt x="179" y="117"/>
                  <a:pt x="177" y="116"/>
                  <a:pt x="175" y="116"/>
                </a:cubicBezTo>
                <a:cubicBezTo>
                  <a:pt x="171" y="115"/>
                  <a:pt x="167" y="117"/>
                  <a:pt x="162" y="116"/>
                </a:cubicBezTo>
                <a:cubicBezTo>
                  <a:pt x="161" y="115"/>
                  <a:pt x="161" y="115"/>
                  <a:pt x="161" y="115"/>
                </a:cubicBezTo>
                <a:cubicBezTo>
                  <a:pt x="160" y="114"/>
                  <a:pt x="157" y="114"/>
                  <a:pt x="158" y="112"/>
                </a:cubicBezTo>
                <a:cubicBezTo>
                  <a:pt x="159" y="109"/>
                  <a:pt x="162" y="109"/>
                  <a:pt x="164" y="108"/>
                </a:cubicBezTo>
                <a:cubicBezTo>
                  <a:pt x="165" y="109"/>
                  <a:pt x="167" y="109"/>
                  <a:pt x="167" y="108"/>
                </a:cubicBezTo>
                <a:cubicBezTo>
                  <a:pt x="170" y="108"/>
                  <a:pt x="173" y="108"/>
                  <a:pt x="174" y="105"/>
                </a:cubicBezTo>
                <a:cubicBezTo>
                  <a:pt x="174" y="105"/>
                  <a:pt x="174" y="105"/>
                  <a:pt x="174" y="104"/>
                </a:cubicBezTo>
                <a:cubicBezTo>
                  <a:pt x="172" y="102"/>
                  <a:pt x="170" y="103"/>
                  <a:pt x="168" y="102"/>
                </a:cubicBezTo>
                <a:cubicBezTo>
                  <a:pt x="163" y="102"/>
                  <a:pt x="163" y="102"/>
                  <a:pt x="163" y="102"/>
                </a:cubicBezTo>
                <a:cubicBezTo>
                  <a:pt x="162" y="101"/>
                  <a:pt x="160" y="101"/>
                  <a:pt x="159" y="100"/>
                </a:cubicBezTo>
                <a:cubicBezTo>
                  <a:pt x="159" y="99"/>
                  <a:pt x="159" y="99"/>
                  <a:pt x="158" y="98"/>
                </a:cubicBezTo>
                <a:cubicBezTo>
                  <a:pt x="159" y="97"/>
                  <a:pt x="161" y="96"/>
                  <a:pt x="160" y="94"/>
                </a:cubicBezTo>
                <a:cubicBezTo>
                  <a:pt x="159" y="92"/>
                  <a:pt x="156" y="92"/>
                  <a:pt x="154" y="93"/>
                </a:cubicBezTo>
                <a:cubicBezTo>
                  <a:pt x="152" y="93"/>
                  <a:pt x="150" y="93"/>
                  <a:pt x="148" y="94"/>
                </a:cubicBezTo>
                <a:cubicBezTo>
                  <a:pt x="147" y="94"/>
                  <a:pt x="146" y="94"/>
                  <a:pt x="145" y="94"/>
                </a:cubicBezTo>
                <a:cubicBezTo>
                  <a:pt x="142" y="93"/>
                  <a:pt x="139" y="94"/>
                  <a:pt x="137" y="92"/>
                </a:cubicBezTo>
                <a:cubicBezTo>
                  <a:pt x="136" y="91"/>
                  <a:pt x="135" y="91"/>
                  <a:pt x="135" y="90"/>
                </a:cubicBezTo>
                <a:cubicBezTo>
                  <a:pt x="134" y="90"/>
                  <a:pt x="134" y="92"/>
                  <a:pt x="133" y="93"/>
                </a:cubicBezTo>
                <a:cubicBezTo>
                  <a:pt x="131" y="95"/>
                  <a:pt x="127" y="96"/>
                  <a:pt x="123" y="96"/>
                </a:cubicBezTo>
                <a:cubicBezTo>
                  <a:pt x="122" y="95"/>
                  <a:pt x="120" y="95"/>
                  <a:pt x="120" y="94"/>
                </a:cubicBezTo>
                <a:cubicBezTo>
                  <a:pt x="119" y="92"/>
                  <a:pt x="120" y="90"/>
                  <a:pt x="121" y="89"/>
                </a:cubicBezTo>
                <a:cubicBezTo>
                  <a:pt x="121" y="87"/>
                  <a:pt x="120" y="87"/>
                  <a:pt x="119" y="86"/>
                </a:cubicBezTo>
                <a:cubicBezTo>
                  <a:pt x="117" y="86"/>
                  <a:pt x="116" y="86"/>
                  <a:pt x="115" y="88"/>
                </a:cubicBezTo>
                <a:cubicBezTo>
                  <a:pt x="113" y="89"/>
                  <a:pt x="113" y="90"/>
                  <a:pt x="111" y="91"/>
                </a:cubicBezTo>
                <a:cubicBezTo>
                  <a:pt x="110" y="91"/>
                  <a:pt x="109" y="89"/>
                  <a:pt x="107" y="90"/>
                </a:cubicBezTo>
                <a:cubicBezTo>
                  <a:pt x="106" y="90"/>
                  <a:pt x="105" y="91"/>
                  <a:pt x="104" y="92"/>
                </a:cubicBezTo>
                <a:cubicBezTo>
                  <a:pt x="103" y="93"/>
                  <a:pt x="103" y="95"/>
                  <a:pt x="104" y="96"/>
                </a:cubicBezTo>
                <a:cubicBezTo>
                  <a:pt x="106" y="97"/>
                  <a:pt x="107" y="98"/>
                  <a:pt x="109" y="97"/>
                </a:cubicBezTo>
                <a:cubicBezTo>
                  <a:pt x="109" y="96"/>
                  <a:pt x="107" y="96"/>
                  <a:pt x="106" y="96"/>
                </a:cubicBezTo>
                <a:cubicBezTo>
                  <a:pt x="105" y="95"/>
                  <a:pt x="105" y="94"/>
                  <a:pt x="105" y="93"/>
                </a:cubicBezTo>
                <a:cubicBezTo>
                  <a:pt x="105" y="92"/>
                  <a:pt x="106" y="92"/>
                  <a:pt x="107" y="91"/>
                </a:cubicBezTo>
                <a:cubicBezTo>
                  <a:pt x="108" y="91"/>
                  <a:pt x="109" y="92"/>
                  <a:pt x="110" y="92"/>
                </a:cubicBezTo>
                <a:cubicBezTo>
                  <a:pt x="111" y="93"/>
                  <a:pt x="113" y="94"/>
                  <a:pt x="113" y="95"/>
                </a:cubicBezTo>
                <a:cubicBezTo>
                  <a:pt x="114" y="98"/>
                  <a:pt x="114" y="100"/>
                  <a:pt x="112" y="102"/>
                </a:cubicBezTo>
                <a:cubicBezTo>
                  <a:pt x="110" y="104"/>
                  <a:pt x="108" y="105"/>
                  <a:pt x="106" y="105"/>
                </a:cubicBezTo>
                <a:cubicBezTo>
                  <a:pt x="102" y="106"/>
                  <a:pt x="98" y="104"/>
                  <a:pt x="94" y="104"/>
                </a:cubicBezTo>
                <a:cubicBezTo>
                  <a:pt x="93" y="104"/>
                  <a:pt x="92" y="102"/>
                  <a:pt x="91" y="103"/>
                </a:cubicBezTo>
                <a:cubicBezTo>
                  <a:pt x="90" y="104"/>
                  <a:pt x="89" y="105"/>
                  <a:pt x="88" y="106"/>
                </a:cubicBezTo>
                <a:cubicBezTo>
                  <a:pt x="87" y="107"/>
                  <a:pt x="84" y="105"/>
                  <a:pt x="85" y="107"/>
                </a:cubicBezTo>
                <a:cubicBezTo>
                  <a:pt x="86" y="108"/>
                  <a:pt x="87" y="108"/>
                  <a:pt x="88" y="108"/>
                </a:cubicBezTo>
                <a:cubicBezTo>
                  <a:pt x="89" y="109"/>
                  <a:pt x="92" y="109"/>
                  <a:pt x="92" y="111"/>
                </a:cubicBezTo>
                <a:cubicBezTo>
                  <a:pt x="93" y="113"/>
                  <a:pt x="91" y="114"/>
                  <a:pt x="91" y="116"/>
                </a:cubicBezTo>
                <a:cubicBezTo>
                  <a:pt x="89" y="117"/>
                  <a:pt x="88" y="118"/>
                  <a:pt x="85" y="118"/>
                </a:cubicBezTo>
                <a:cubicBezTo>
                  <a:pt x="85" y="119"/>
                  <a:pt x="85" y="119"/>
                  <a:pt x="85" y="120"/>
                </a:cubicBezTo>
                <a:cubicBezTo>
                  <a:pt x="84" y="122"/>
                  <a:pt x="82" y="123"/>
                  <a:pt x="79" y="124"/>
                </a:cubicBezTo>
                <a:cubicBezTo>
                  <a:pt x="76" y="125"/>
                  <a:pt x="73" y="124"/>
                  <a:pt x="70" y="122"/>
                </a:cubicBezTo>
                <a:cubicBezTo>
                  <a:pt x="68" y="123"/>
                  <a:pt x="66" y="125"/>
                  <a:pt x="64" y="125"/>
                </a:cubicBezTo>
                <a:cubicBezTo>
                  <a:pt x="58" y="127"/>
                  <a:pt x="52" y="124"/>
                  <a:pt x="47" y="121"/>
                </a:cubicBezTo>
                <a:cubicBezTo>
                  <a:pt x="45" y="122"/>
                  <a:pt x="44" y="122"/>
                  <a:pt x="42" y="122"/>
                </a:cubicBezTo>
                <a:cubicBezTo>
                  <a:pt x="40" y="121"/>
                  <a:pt x="37" y="121"/>
                  <a:pt x="35" y="119"/>
                </a:cubicBezTo>
                <a:cubicBezTo>
                  <a:pt x="34" y="119"/>
                  <a:pt x="34" y="118"/>
                  <a:pt x="34" y="117"/>
                </a:cubicBezTo>
                <a:cubicBezTo>
                  <a:pt x="35" y="115"/>
                  <a:pt x="37" y="114"/>
                  <a:pt x="39" y="114"/>
                </a:cubicBezTo>
                <a:cubicBezTo>
                  <a:pt x="39" y="115"/>
                  <a:pt x="41" y="115"/>
                  <a:pt x="41" y="116"/>
                </a:cubicBezTo>
                <a:cubicBezTo>
                  <a:pt x="42" y="116"/>
                  <a:pt x="42" y="116"/>
                  <a:pt x="43" y="117"/>
                </a:cubicBezTo>
                <a:cubicBezTo>
                  <a:pt x="45" y="117"/>
                  <a:pt x="47" y="117"/>
                  <a:pt x="49" y="116"/>
                </a:cubicBezTo>
                <a:cubicBezTo>
                  <a:pt x="50" y="117"/>
                  <a:pt x="50" y="118"/>
                  <a:pt x="51" y="118"/>
                </a:cubicBezTo>
                <a:cubicBezTo>
                  <a:pt x="53" y="119"/>
                  <a:pt x="55" y="120"/>
                  <a:pt x="58" y="121"/>
                </a:cubicBezTo>
                <a:cubicBezTo>
                  <a:pt x="60" y="120"/>
                  <a:pt x="62" y="119"/>
                  <a:pt x="63" y="117"/>
                </a:cubicBezTo>
                <a:cubicBezTo>
                  <a:pt x="64" y="117"/>
                  <a:pt x="64" y="118"/>
                  <a:pt x="65" y="118"/>
                </a:cubicBezTo>
                <a:cubicBezTo>
                  <a:pt x="69" y="118"/>
                  <a:pt x="73" y="119"/>
                  <a:pt x="76" y="117"/>
                </a:cubicBezTo>
                <a:cubicBezTo>
                  <a:pt x="77" y="116"/>
                  <a:pt x="78" y="115"/>
                  <a:pt x="79" y="113"/>
                </a:cubicBezTo>
                <a:cubicBezTo>
                  <a:pt x="78" y="112"/>
                  <a:pt x="76" y="110"/>
                  <a:pt x="75" y="109"/>
                </a:cubicBezTo>
                <a:cubicBezTo>
                  <a:pt x="75" y="107"/>
                  <a:pt x="73" y="106"/>
                  <a:pt x="72" y="105"/>
                </a:cubicBezTo>
                <a:cubicBezTo>
                  <a:pt x="69" y="103"/>
                  <a:pt x="65" y="102"/>
                  <a:pt x="62" y="104"/>
                </a:cubicBezTo>
                <a:cubicBezTo>
                  <a:pt x="61" y="105"/>
                  <a:pt x="60" y="107"/>
                  <a:pt x="61" y="108"/>
                </a:cubicBezTo>
                <a:cubicBezTo>
                  <a:pt x="61" y="109"/>
                  <a:pt x="61" y="110"/>
                  <a:pt x="62" y="111"/>
                </a:cubicBezTo>
                <a:cubicBezTo>
                  <a:pt x="64" y="112"/>
                  <a:pt x="66" y="112"/>
                  <a:pt x="68" y="111"/>
                </a:cubicBezTo>
                <a:cubicBezTo>
                  <a:pt x="69" y="111"/>
                  <a:pt x="69" y="109"/>
                  <a:pt x="69" y="108"/>
                </a:cubicBezTo>
                <a:cubicBezTo>
                  <a:pt x="68" y="108"/>
                  <a:pt x="68" y="107"/>
                  <a:pt x="67" y="107"/>
                </a:cubicBezTo>
                <a:cubicBezTo>
                  <a:pt x="67" y="107"/>
                  <a:pt x="66" y="107"/>
                  <a:pt x="66" y="108"/>
                </a:cubicBezTo>
                <a:cubicBezTo>
                  <a:pt x="66" y="109"/>
                  <a:pt x="68" y="108"/>
                  <a:pt x="68" y="109"/>
                </a:cubicBezTo>
                <a:cubicBezTo>
                  <a:pt x="68" y="110"/>
                  <a:pt x="67" y="111"/>
                  <a:pt x="66" y="111"/>
                </a:cubicBezTo>
                <a:cubicBezTo>
                  <a:pt x="65" y="111"/>
                  <a:pt x="63" y="110"/>
                  <a:pt x="62" y="110"/>
                </a:cubicBezTo>
                <a:cubicBezTo>
                  <a:pt x="62" y="108"/>
                  <a:pt x="61" y="108"/>
                  <a:pt x="62" y="106"/>
                </a:cubicBezTo>
                <a:cubicBezTo>
                  <a:pt x="63" y="105"/>
                  <a:pt x="65" y="104"/>
                  <a:pt x="67" y="104"/>
                </a:cubicBezTo>
                <a:cubicBezTo>
                  <a:pt x="68" y="105"/>
                  <a:pt x="69" y="104"/>
                  <a:pt x="70" y="105"/>
                </a:cubicBezTo>
                <a:cubicBezTo>
                  <a:pt x="72" y="106"/>
                  <a:pt x="73" y="107"/>
                  <a:pt x="73" y="109"/>
                </a:cubicBezTo>
                <a:cubicBezTo>
                  <a:pt x="73" y="109"/>
                  <a:pt x="73" y="110"/>
                  <a:pt x="73" y="110"/>
                </a:cubicBezTo>
                <a:cubicBezTo>
                  <a:pt x="73" y="111"/>
                  <a:pt x="74" y="111"/>
                  <a:pt x="75" y="111"/>
                </a:cubicBezTo>
                <a:cubicBezTo>
                  <a:pt x="76" y="112"/>
                  <a:pt x="77" y="112"/>
                  <a:pt x="77" y="113"/>
                </a:cubicBezTo>
                <a:cubicBezTo>
                  <a:pt x="76" y="115"/>
                  <a:pt x="74" y="117"/>
                  <a:pt x="72" y="117"/>
                </a:cubicBezTo>
                <a:cubicBezTo>
                  <a:pt x="69" y="118"/>
                  <a:pt x="67" y="117"/>
                  <a:pt x="64" y="116"/>
                </a:cubicBezTo>
                <a:cubicBezTo>
                  <a:pt x="64" y="116"/>
                  <a:pt x="63" y="115"/>
                  <a:pt x="63" y="115"/>
                </a:cubicBezTo>
                <a:cubicBezTo>
                  <a:pt x="62" y="118"/>
                  <a:pt x="59" y="119"/>
                  <a:pt x="57" y="119"/>
                </a:cubicBezTo>
                <a:cubicBezTo>
                  <a:pt x="54" y="119"/>
                  <a:pt x="52" y="117"/>
                  <a:pt x="49" y="115"/>
                </a:cubicBezTo>
                <a:cubicBezTo>
                  <a:pt x="49" y="114"/>
                  <a:pt x="48" y="115"/>
                  <a:pt x="47" y="116"/>
                </a:cubicBezTo>
                <a:cubicBezTo>
                  <a:pt x="45" y="116"/>
                  <a:pt x="43" y="116"/>
                  <a:pt x="41" y="115"/>
                </a:cubicBezTo>
                <a:cubicBezTo>
                  <a:pt x="41" y="114"/>
                  <a:pt x="40" y="113"/>
                  <a:pt x="40" y="113"/>
                </a:cubicBezTo>
                <a:cubicBezTo>
                  <a:pt x="42" y="111"/>
                  <a:pt x="44" y="111"/>
                  <a:pt x="45" y="111"/>
                </a:cubicBezTo>
                <a:cubicBezTo>
                  <a:pt x="47" y="110"/>
                  <a:pt x="50" y="109"/>
                  <a:pt x="50" y="106"/>
                </a:cubicBezTo>
                <a:cubicBezTo>
                  <a:pt x="50" y="105"/>
                  <a:pt x="50" y="104"/>
                  <a:pt x="49" y="103"/>
                </a:cubicBezTo>
                <a:cubicBezTo>
                  <a:pt x="48" y="102"/>
                  <a:pt x="46" y="101"/>
                  <a:pt x="44" y="101"/>
                </a:cubicBezTo>
                <a:cubicBezTo>
                  <a:pt x="43" y="101"/>
                  <a:pt x="43" y="101"/>
                  <a:pt x="43" y="101"/>
                </a:cubicBezTo>
                <a:cubicBezTo>
                  <a:pt x="43" y="100"/>
                  <a:pt x="44" y="99"/>
                  <a:pt x="43" y="97"/>
                </a:cubicBezTo>
                <a:cubicBezTo>
                  <a:pt x="44" y="97"/>
                  <a:pt x="46" y="96"/>
                  <a:pt x="46" y="95"/>
                </a:cubicBezTo>
                <a:cubicBezTo>
                  <a:pt x="46" y="94"/>
                  <a:pt x="46" y="93"/>
                  <a:pt x="46" y="93"/>
                </a:cubicBezTo>
                <a:cubicBezTo>
                  <a:pt x="45" y="92"/>
                  <a:pt x="44" y="92"/>
                  <a:pt x="43" y="91"/>
                </a:cubicBezTo>
                <a:cubicBezTo>
                  <a:pt x="42" y="92"/>
                  <a:pt x="41" y="91"/>
                  <a:pt x="40" y="92"/>
                </a:cubicBezTo>
                <a:cubicBezTo>
                  <a:pt x="38" y="92"/>
                  <a:pt x="37" y="92"/>
                  <a:pt x="36" y="93"/>
                </a:cubicBezTo>
                <a:cubicBezTo>
                  <a:pt x="36" y="93"/>
                  <a:pt x="35" y="94"/>
                  <a:pt x="35" y="95"/>
                </a:cubicBezTo>
                <a:cubicBezTo>
                  <a:pt x="35" y="95"/>
                  <a:pt x="36" y="96"/>
                  <a:pt x="37" y="97"/>
                </a:cubicBezTo>
                <a:cubicBezTo>
                  <a:pt x="37" y="97"/>
                  <a:pt x="38" y="97"/>
                  <a:pt x="38" y="96"/>
                </a:cubicBezTo>
                <a:cubicBezTo>
                  <a:pt x="39" y="96"/>
                  <a:pt x="38" y="96"/>
                  <a:pt x="38" y="96"/>
                </a:cubicBezTo>
                <a:cubicBezTo>
                  <a:pt x="37" y="96"/>
                  <a:pt x="37" y="95"/>
                  <a:pt x="36" y="95"/>
                </a:cubicBezTo>
                <a:cubicBezTo>
                  <a:pt x="36" y="94"/>
                  <a:pt x="37" y="94"/>
                  <a:pt x="37" y="93"/>
                </a:cubicBezTo>
                <a:cubicBezTo>
                  <a:pt x="38" y="93"/>
                  <a:pt x="38" y="93"/>
                  <a:pt x="39" y="93"/>
                </a:cubicBezTo>
                <a:cubicBezTo>
                  <a:pt x="39" y="94"/>
                  <a:pt x="40" y="94"/>
                  <a:pt x="40" y="94"/>
                </a:cubicBezTo>
                <a:cubicBezTo>
                  <a:pt x="40" y="93"/>
                  <a:pt x="41" y="93"/>
                  <a:pt x="42" y="93"/>
                </a:cubicBezTo>
                <a:cubicBezTo>
                  <a:pt x="43" y="92"/>
                  <a:pt x="44" y="93"/>
                  <a:pt x="45" y="93"/>
                </a:cubicBezTo>
                <a:cubicBezTo>
                  <a:pt x="45" y="94"/>
                  <a:pt x="45" y="94"/>
                  <a:pt x="45" y="95"/>
                </a:cubicBezTo>
                <a:cubicBezTo>
                  <a:pt x="44" y="96"/>
                  <a:pt x="43" y="97"/>
                  <a:pt x="42" y="97"/>
                </a:cubicBezTo>
                <a:cubicBezTo>
                  <a:pt x="41" y="97"/>
                  <a:pt x="41" y="97"/>
                  <a:pt x="41" y="98"/>
                </a:cubicBezTo>
                <a:cubicBezTo>
                  <a:pt x="42" y="98"/>
                  <a:pt x="42" y="99"/>
                  <a:pt x="42" y="99"/>
                </a:cubicBezTo>
                <a:cubicBezTo>
                  <a:pt x="42" y="101"/>
                  <a:pt x="40" y="102"/>
                  <a:pt x="39" y="102"/>
                </a:cubicBezTo>
                <a:cubicBezTo>
                  <a:pt x="38" y="102"/>
                  <a:pt x="37" y="101"/>
                  <a:pt x="36" y="101"/>
                </a:cubicBezTo>
                <a:cubicBezTo>
                  <a:pt x="35" y="102"/>
                  <a:pt x="34" y="102"/>
                  <a:pt x="32" y="103"/>
                </a:cubicBezTo>
                <a:cubicBezTo>
                  <a:pt x="31" y="102"/>
                  <a:pt x="29" y="102"/>
                  <a:pt x="28" y="100"/>
                </a:cubicBezTo>
                <a:cubicBezTo>
                  <a:pt x="27" y="100"/>
                  <a:pt x="27" y="101"/>
                  <a:pt x="26" y="102"/>
                </a:cubicBezTo>
                <a:cubicBezTo>
                  <a:pt x="24" y="103"/>
                  <a:pt x="21" y="103"/>
                  <a:pt x="19" y="102"/>
                </a:cubicBezTo>
                <a:cubicBezTo>
                  <a:pt x="18" y="101"/>
                  <a:pt x="18" y="100"/>
                  <a:pt x="18" y="99"/>
                </a:cubicBezTo>
                <a:cubicBezTo>
                  <a:pt x="19" y="98"/>
                  <a:pt x="20" y="96"/>
                  <a:pt x="21" y="96"/>
                </a:cubicBezTo>
                <a:cubicBezTo>
                  <a:pt x="23" y="95"/>
                  <a:pt x="26" y="95"/>
                  <a:pt x="28" y="95"/>
                </a:cubicBezTo>
                <a:cubicBezTo>
                  <a:pt x="29" y="95"/>
                  <a:pt x="29" y="94"/>
                  <a:pt x="29" y="94"/>
                </a:cubicBezTo>
                <a:cubicBezTo>
                  <a:pt x="28" y="92"/>
                  <a:pt x="30" y="91"/>
                  <a:pt x="30" y="89"/>
                </a:cubicBezTo>
                <a:cubicBezTo>
                  <a:pt x="32" y="88"/>
                  <a:pt x="35" y="88"/>
                  <a:pt x="38" y="88"/>
                </a:cubicBezTo>
                <a:cubicBezTo>
                  <a:pt x="38" y="88"/>
                  <a:pt x="39" y="89"/>
                  <a:pt x="39" y="88"/>
                </a:cubicBezTo>
                <a:cubicBezTo>
                  <a:pt x="40" y="88"/>
                  <a:pt x="39" y="87"/>
                  <a:pt x="40" y="87"/>
                </a:cubicBezTo>
                <a:cubicBezTo>
                  <a:pt x="41" y="85"/>
                  <a:pt x="43" y="83"/>
                  <a:pt x="46" y="82"/>
                </a:cubicBezTo>
                <a:cubicBezTo>
                  <a:pt x="49" y="82"/>
                  <a:pt x="51" y="83"/>
                  <a:pt x="53" y="84"/>
                </a:cubicBezTo>
                <a:cubicBezTo>
                  <a:pt x="56" y="82"/>
                  <a:pt x="59" y="82"/>
                  <a:pt x="62" y="82"/>
                </a:cubicBezTo>
                <a:cubicBezTo>
                  <a:pt x="64" y="82"/>
                  <a:pt x="65" y="82"/>
                  <a:pt x="66" y="83"/>
                </a:cubicBezTo>
                <a:cubicBezTo>
                  <a:pt x="68" y="83"/>
                  <a:pt x="69" y="82"/>
                  <a:pt x="70" y="82"/>
                </a:cubicBezTo>
                <a:cubicBezTo>
                  <a:pt x="72" y="81"/>
                  <a:pt x="74" y="82"/>
                  <a:pt x="75" y="83"/>
                </a:cubicBezTo>
                <a:cubicBezTo>
                  <a:pt x="76" y="83"/>
                  <a:pt x="76" y="84"/>
                  <a:pt x="76" y="85"/>
                </a:cubicBezTo>
                <a:cubicBezTo>
                  <a:pt x="75" y="88"/>
                  <a:pt x="72" y="89"/>
                  <a:pt x="69" y="88"/>
                </a:cubicBezTo>
                <a:cubicBezTo>
                  <a:pt x="67" y="88"/>
                  <a:pt x="67" y="90"/>
                  <a:pt x="66" y="91"/>
                </a:cubicBezTo>
                <a:cubicBezTo>
                  <a:pt x="63" y="93"/>
                  <a:pt x="60" y="95"/>
                  <a:pt x="56" y="94"/>
                </a:cubicBezTo>
                <a:cubicBezTo>
                  <a:pt x="55" y="93"/>
                  <a:pt x="55" y="93"/>
                  <a:pt x="55" y="92"/>
                </a:cubicBezTo>
                <a:cubicBezTo>
                  <a:pt x="55" y="90"/>
                  <a:pt x="57" y="90"/>
                  <a:pt x="59" y="89"/>
                </a:cubicBezTo>
                <a:cubicBezTo>
                  <a:pt x="60" y="89"/>
                  <a:pt x="60" y="90"/>
                  <a:pt x="60" y="90"/>
                </a:cubicBezTo>
                <a:cubicBezTo>
                  <a:pt x="60" y="91"/>
                  <a:pt x="59" y="91"/>
                  <a:pt x="60" y="92"/>
                </a:cubicBezTo>
                <a:cubicBezTo>
                  <a:pt x="61" y="92"/>
                  <a:pt x="61" y="92"/>
                  <a:pt x="61" y="91"/>
                </a:cubicBezTo>
                <a:cubicBezTo>
                  <a:pt x="62" y="91"/>
                  <a:pt x="62" y="90"/>
                  <a:pt x="62" y="89"/>
                </a:cubicBezTo>
                <a:cubicBezTo>
                  <a:pt x="61" y="89"/>
                  <a:pt x="60" y="88"/>
                  <a:pt x="59" y="88"/>
                </a:cubicBezTo>
                <a:cubicBezTo>
                  <a:pt x="56" y="88"/>
                  <a:pt x="54" y="90"/>
                  <a:pt x="53" y="92"/>
                </a:cubicBezTo>
                <a:cubicBezTo>
                  <a:pt x="53" y="93"/>
                  <a:pt x="53" y="93"/>
                  <a:pt x="53" y="93"/>
                </a:cubicBezTo>
                <a:cubicBezTo>
                  <a:pt x="53" y="92"/>
                  <a:pt x="52" y="93"/>
                  <a:pt x="52" y="93"/>
                </a:cubicBezTo>
                <a:cubicBezTo>
                  <a:pt x="52" y="94"/>
                  <a:pt x="51" y="96"/>
                  <a:pt x="52" y="98"/>
                </a:cubicBezTo>
                <a:cubicBezTo>
                  <a:pt x="55" y="100"/>
                  <a:pt x="60" y="100"/>
                  <a:pt x="63" y="99"/>
                </a:cubicBezTo>
                <a:cubicBezTo>
                  <a:pt x="68" y="98"/>
                  <a:pt x="73" y="98"/>
                  <a:pt x="78" y="100"/>
                </a:cubicBezTo>
                <a:cubicBezTo>
                  <a:pt x="79" y="100"/>
                  <a:pt x="80" y="101"/>
                  <a:pt x="81" y="102"/>
                </a:cubicBezTo>
                <a:cubicBezTo>
                  <a:pt x="81" y="102"/>
                  <a:pt x="81" y="102"/>
                  <a:pt x="82" y="102"/>
                </a:cubicBezTo>
                <a:cubicBezTo>
                  <a:pt x="82" y="101"/>
                  <a:pt x="83" y="99"/>
                  <a:pt x="84" y="99"/>
                </a:cubicBezTo>
                <a:cubicBezTo>
                  <a:pt x="87" y="97"/>
                  <a:pt x="91" y="97"/>
                  <a:pt x="94" y="97"/>
                </a:cubicBezTo>
                <a:cubicBezTo>
                  <a:pt x="97" y="97"/>
                  <a:pt x="99" y="96"/>
                  <a:pt x="101" y="94"/>
                </a:cubicBezTo>
                <a:cubicBezTo>
                  <a:pt x="101" y="93"/>
                  <a:pt x="99" y="93"/>
                  <a:pt x="99" y="93"/>
                </a:cubicBezTo>
                <a:cubicBezTo>
                  <a:pt x="97" y="92"/>
                  <a:pt x="97" y="90"/>
                  <a:pt x="96" y="89"/>
                </a:cubicBezTo>
                <a:cubicBezTo>
                  <a:pt x="96" y="86"/>
                  <a:pt x="99" y="83"/>
                  <a:pt x="102" y="82"/>
                </a:cubicBezTo>
                <a:cubicBezTo>
                  <a:pt x="104" y="82"/>
                  <a:pt x="106" y="82"/>
                  <a:pt x="107" y="83"/>
                </a:cubicBezTo>
                <a:cubicBezTo>
                  <a:pt x="108" y="83"/>
                  <a:pt x="108" y="83"/>
                  <a:pt x="108" y="82"/>
                </a:cubicBezTo>
                <a:cubicBezTo>
                  <a:pt x="107" y="81"/>
                  <a:pt x="109" y="81"/>
                  <a:pt x="109" y="80"/>
                </a:cubicBezTo>
                <a:cubicBezTo>
                  <a:pt x="112" y="78"/>
                  <a:pt x="115" y="79"/>
                  <a:pt x="118" y="79"/>
                </a:cubicBezTo>
                <a:cubicBezTo>
                  <a:pt x="121" y="79"/>
                  <a:pt x="125" y="78"/>
                  <a:pt x="128" y="78"/>
                </a:cubicBezTo>
                <a:cubicBezTo>
                  <a:pt x="130" y="78"/>
                  <a:pt x="132" y="77"/>
                  <a:pt x="133" y="75"/>
                </a:cubicBezTo>
                <a:cubicBezTo>
                  <a:pt x="134" y="73"/>
                  <a:pt x="133" y="72"/>
                  <a:pt x="132" y="71"/>
                </a:cubicBezTo>
                <a:cubicBezTo>
                  <a:pt x="131" y="71"/>
                  <a:pt x="132" y="70"/>
                  <a:pt x="132" y="70"/>
                </a:cubicBezTo>
                <a:cubicBezTo>
                  <a:pt x="132" y="68"/>
                  <a:pt x="131" y="67"/>
                  <a:pt x="130" y="67"/>
                </a:cubicBezTo>
                <a:cubicBezTo>
                  <a:pt x="129" y="65"/>
                  <a:pt x="127" y="66"/>
                  <a:pt x="126" y="66"/>
                </a:cubicBezTo>
                <a:cubicBezTo>
                  <a:pt x="124" y="67"/>
                  <a:pt x="124" y="67"/>
                  <a:pt x="124" y="67"/>
                </a:cubicBezTo>
                <a:cubicBezTo>
                  <a:pt x="123" y="65"/>
                  <a:pt x="121" y="65"/>
                  <a:pt x="119" y="65"/>
                </a:cubicBezTo>
                <a:cubicBezTo>
                  <a:pt x="118" y="66"/>
                  <a:pt x="117" y="68"/>
                  <a:pt x="117" y="69"/>
                </a:cubicBezTo>
                <a:cubicBezTo>
                  <a:pt x="117" y="69"/>
                  <a:pt x="118" y="69"/>
                  <a:pt x="118" y="69"/>
                </a:cubicBezTo>
                <a:cubicBezTo>
                  <a:pt x="118" y="68"/>
                  <a:pt x="119" y="67"/>
                  <a:pt x="120" y="67"/>
                </a:cubicBezTo>
                <a:cubicBezTo>
                  <a:pt x="121" y="66"/>
                  <a:pt x="122" y="66"/>
                  <a:pt x="122" y="67"/>
                </a:cubicBezTo>
                <a:cubicBezTo>
                  <a:pt x="123" y="67"/>
                  <a:pt x="123" y="68"/>
                  <a:pt x="124" y="68"/>
                </a:cubicBezTo>
                <a:cubicBezTo>
                  <a:pt x="125" y="68"/>
                  <a:pt x="127" y="66"/>
                  <a:pt x="129" y="67"/>
                </a:cubicBezTo>
                <a:cubicBezTo>
                  <a:pt x="130" y="67"/>
                  <a:pt x="130" y="68"/>
                  <a:pt x="131" y="69"/>
                </a:cubicBezTo>
                <a:cubicBezTo>
                  <a:pt x="131" y="70"/>
                  <a:pt x="130" y="70"/>
                  <a:pt x="130" y="71"/>
                </a:cubicBezTo>
                <a:cubicBezTo>
                  <a:pt x="129" y="72"/>
                  <a:pt x="127" y="72"/>
                  <a:pt x="126" y="72"/>
                </a:cubicBezTo>
                <a:cubicBezTo>
                  <a:pt x="125" y="71"/>
                  <a:pt x="125" y="71"/>
                  <a:pt x="124" y="71"/>
                </a:cubicBezTo>
                <a:cubicBezTo>
                  <a:pt x="123" y="74"/>
                  <a:pt x="121" y="76"/>
                  <a:pt x="118" y="77"/>
                </a:cubicBezTo>
                <a:cubicBezTo>
                  <a:pt x="115" y="77"/>
                  <a:pt x="112" y="75"/>
                  <a:pt x="110" y="73"/>
                </a:cubicBezTo>
                <a:cubicBezTo>
                  <a:pt x="108" y="73"/>
                  <a:pt x="106" y="72"/>
                  <a:pt x="104" y="71"/>
                </a:cubicBezTo>
                <a:cubicBezTo>
                  <a:pt x="103" y="71"/>
                  <a:pt x="103" y="70"/>
                  <a:pt x="103" y="69"/>
                </a:cubicBezTo>
                <a:cubicBezTo>
                  <a:pt x="103" y="68"/>
                  <a:pt x="104" y="67"/>
                  <a:pt x="105" y="67"/>
                </a:cubicBezTo>
                <a:cubicBezTo>
                  <a:pt x="106" y="66"/>
                  <a:pt x="109" y="66"/>
                  <a:pt x="110" y="67"/>
                </a:cubicBezTo>
                <a:cubicBezTo>
                  <a:pt x="111" y="67"/>
                  <a:pt x="111" y="66"/>
                  <a:pt x="111" y="66"/>
                </a:cubicBezTo>
                <a:cubicBezTo>
                  <a:pt x="111" y="65"/>
                  <a:pt x="112" y="64"/>
                  <a:pt x="113" y="62"/>
                </a:cubicBezTo>
                <a:cubicBezTo>
                  <a:pt x="115" y="61"/>
                  <a:pt x="118" y="60"/>
                  <a:pt x="120" y="61"/>
                </a:cubicBezTo>
                <a:cubicBezTo>
                  <a:pt x="122" y="61"/>
                  <a:pt x="123" y="63"/>
                  <a:pt x="124" y="63"/>
                </a:cubicBezTo>
                <a:cubicBezTo>
                  <a:pt x="124" y="63"/>
                  <a:pt x="125" y="64"/>
                  <a:pt x="125" y="64"/>
                </a:cubicBezTo>
                <a:cubicBezTo>
                  <a:pt x="129" y="60"/>
                  <a:pt x="134" y="64"/>
                  <a:pt x="139" y="63"/>
                </a:cubicBezTo>
                <a:cubicBezTo>
                  <a:pt x="142" y="63"/>
                  <a:pt x="144" y="60"/>
                  <a:pt x="144" y="57"/>
                </a:cubicBezTo>
                <a:cubicBezTo>
                  <a:pt x="144" y="56"/>
                  <a:pt x="143" y="55"/>
                  <a:pt x="142" y="54"/>
                </a:cubicBezTo>
                <a:cubicBezTo>
                  <a:pt x="140" y="53"/>
                  <a:pt x="137" y="53"/>
                  <a:pt x="134" y="54"/>
                </a:cubicBezTo>
                <a:cubicBezTo>
                  <a:pt x="130" y="57"/>
                  <a:pt x="124" y="58"/>
                  <a:pt x="118" y="56"/>
                </a:cubicBezTo>
                <a:cubicBezTo>
                  <a:pt x="118" y="56"/>
                  <a:pt x="117" y="56"/>
                  <a:pt x="117" y="55"/>
                </a:cubicBezTo>
                <a:cubicBezTo>
                  <a:pt x="116" y="54"/>
                  <a:pt x="117" y="53"/>
                  <a:pt x="116" y="53"/>
                </a:cubicBezTo>
                <a:cubicBezTo>
                  <a:pt x="115" y="53"/>
                  <a:pt x="113" y="54"/>
                  <a:pt x="112" y="53"/>
                </a:cubicBezTo>
                <a:cubicBezTo>
                  <a:pt x="111" y="52"/>
                  <a:pt x="111" y="51"/>
                  <a:pt x="111" y="51"/>
                </a:cubicBezTo>
                <a:cubicBezTo>
                  <a:pt x="111" y="48"/>
                  <a:pt x="111" y="48"/>
                  <a:pt x="111" y="48"/>
                </a:cubicBezTo>
                <a:cubicBezTo>
                  <a:pt x="113" y="45"/>
                  <a:pt x="116" y="45"/>
                  <a:pt x="118" y="45"/>
                </a:cubicBezTo>
                <a:cubicBezTo>
                  <a:pt x="119" y="45"/>
                  <a:pt x="120" y="46"/>
                  <a:pt x="120" y="46"/>
                </a:cubicBezTo>
                <a:cubicBezTo>
                  <a:pt x="120" y="44"/>
                  <a:pt x="121" y="44"/>
                  <a:pt x="122" y="43"/>
                </a:cubicBezTo>
                <a:cubicBezTo>
                  <a:pt x="123" y="41"/>
                  <a:pt x="127" y="39"/>
                  <a:pt x="130" y="40"/>
                </a:cubicBezTo>
                <a:cubicBezTo>
                  <a:pt x="132" y="40"/>
                  <a:pt x="134" y="41"/>
                  <a:pt x="134" y="43"/>
                </a:cubicBezTo>
                <a:cubicBezTo>
                  <a:pt x="134" y="44"/>
                  <a:pt x="134" y="45"/>
                  <a:pt x="133" y="46"/>
                </a:cubicBezTo>
                <a:cubicBezTo>
                  <a:pt x="133" y="47"/>
                  <a:pt x="131" y="47"/>
                  <a:pt x="130" y="47"/>
                </a:cubicBezTo>
                <a:cubicBezTo>
                  <a:pt x="129" y="47"/>
                  <a:pt x="128" y="48"/>
                  <a:pt x="128" y="46"/>
                </a:cubicBezTo>
                <a:cubicBezTo>
                  <a:pt x="127" y="46"/>
                  <a:pt x="128" y="45"/>
                  <a:pt x="128" y="45"/>
                </a:cubicBezTo>
                <a:cubicBezTo>
                  <a:pt x="129" y="44"/>
                  <a:pt x="130" y="45"/>
                  <a:pt x="130" y="44"/>
                </a:cubicBezTo>
                <a:cubicBezTo>
                  <a:pt x="130" y="43"/>
                  <a:pt x="130" y="43"/>
                  <a:pt x="129" y="43"/>
                </a:cubicBezTo>
                <a:cubicBezTo>
                  <a:pt x="128" y="43"/>
                  <a:pt x="127" y="44"/>
                  <a:pt x="126" y="45"/>
                </a:cubicBezTo>
                <a:cubicBezTo>
                  <a:pt x="126" y="45"/>
                  <a:pt x="126" y="46"/>
                  <a:pt x="126" y="47"/>
                </a:cubicBezTo>
                <a:cubicBezTo>
                  <a:pt x="127" y="49"/>
                  <a:pt x="129" y="48"/>
                  <a:pt x="131" y="49"/>
                </a:cubicBezTo>
                <a:cubicBezTo>
                  <a:pt x="132" y="48"/>
                  <a:pt x="134" y="47"/>
                  <a:pt x="135" y="46"/>
                </a:cubicBezTo>
                <a:cubicBezTo>
                  <a:pt x="135" y="45"/>
                  <a:pt x="136" y="43"/>
                  <a:pt x="135" y="42"/>
                </a:cubicBezTo>
                <a:cubicBezTo>
                  <a:pt x="135" y="42"/>
                  <a:pt x="135" y="41"/>
                  <a:pt x="135" y="41"/>
                </a:cubicBezTo>
                <a:cubicBezTo>
                  <a:pt x="137" y="40"/>
                  <a:pt x="140" y="38"/>
                  <a:pt x="141" y="35"/>
                </a:cubicBezTo>
                <a:cubicBezTo>
                  <a:pt x="141" y="34"/>
                  <a:pt x="140" y="32"/>
                  <a:pt x="139" y="31"/>
                </a:cubicBezTo>
                <a:cubicBezTo>
                  <a:pt x="138" y="30"/>
                  <a:pt x="137" y="29"/>
                  <a:pt x="136" y="29"/>
                </a:cubicBezTo>
                <a:cubicBezTo>
                  <a:pt x="133" y="28"/>
                  <a:pt x="130" y="30"/>
                  <a:pt x="128" y="31"/>
                </a:cubicBezTo>
                <a:cubicBezTo>
                  <a:pt x="126" y="32"/>
                  <a:pt x="123" y="32"/>
                  <a:pt x="121" y="31"/>
                </a:cubicBezTo>
                <a:cubicBezTo>
                  <a:pt x="121" y="30"/>
                  <a:pt x="120" y="30"/>
                  <a:pt x="119" y="30"/>
                </a:cubicBezTo>
                <a:cubicBezTo>
                  <a:pt x="117" y="32"/>
                  <a:pt x="115" y="33"/>
                  <a:pt x="112" y="32"/>
                </a:cubicBezTo>
                <a:cubicBezTo>
                  <a:pt x="112" y="31"/>
                  <a:pt x="112" y="31"/>
                  <a:pt x="112" y="31"/>
                </a:cubicBezTo>
                <a:cubicBezTo>
                  <a:pt x="113" y="31"/>
                  <a:pt x="113" y="30"/>
                  <a:pt x="114" y="30"/>
                </a:cubicBezTo>
                <a:cubicBezTo>
                  <a:pt x="115" y="29"/>
                  <a:pt x="116" y="27"/>
                  <a:pt x="116" y="25"/>
                </a:cubicBezTo>
                <a:cubicBezTo>
                  <a:pt x="116" y="24"/>
                  <a:pt x="116" y="23"/>
                  <a:pt x="114" y="22"/>
                </a:cubicBezTo>
                <a:cubicBezTo>
                  <a:pt x="113" y="21"/>
                  <a:pt x="112" y="21"/>
                  <a:pt x="110" y="21"/>
                </a:cubicBezTo>
                <a:cubicBezTo>
                  <a:pt x="110" y="22"/>
                  <a:pt x="109" y="22"/>
                  <a:pt x="109" y="23"/>
                </a:cubicBezTo>
                <a:cubicBezTo>
                  <a:pt x="110" y="24"/>
                  <a:pt x="110" y="23"/>
                  <a:pt x="111" y="22"/>
                </a:cubicBezTo>
                <a:cubicBezTo>
                  <a:pt x="112" y="22"/>
                  <a:pt x="113" y="22"/>
                  <a:pt x="114" y="23"/>
                </a:cubicBezTo>
                <a:cubicBezTo>
                  <a:pt x="115" y="24"/>
                  <a:pt x="115" y="25"/>
                  <a:pt x="115" y="26"/>
                </a:cubicBezTo>
                <a:cubicBezTo>
                  <a:pt x="115" y="28"/>
                  <a:pt x="113" y="29"/>
                  <a:pt x="112" y="30"/>
                </a:cubicBezTo>
                <a:cubicBezTo>
                  <a:pt x="110" y="30"/>
                  <a:pt x="107" y="31"/>
                  <a:pt x="105" y="29"/>
                </a:cubicBezTo>
                <a:cubicBezTo>
                  <a:pt x="105" y="29"/>
                  <a:pt x="105" y="28"/>
                  <a:pt x="104" y="28"/>
                </a:cubicBezTo>
                <a:cubicBezTo>
                  <a:pt x="103" y="29"/>
                  <a:pt x="101" y="31"/>
                  <a:pt x="99" y="31"/>
                </a:cubicBezTo>
                <a:cubicBezTo>
                  <a:pt x="96" y="31"/>
                  <a:pt x="93" y="29"/>
                  <a:pt x="92" y="27"/>
                </a:cubicBezTo>
                <a:cubicBezTo>
                  <a:pt x="91" y="26"/>
                  <a:pt x="91" y="24"/>
                  <a:pt x="91" y="23"/>
                </a:cubicBezTo>
                <a:cubicBezTo>
                  <a:pt x="92" y="22"/>
                  <a:pt x="93" y="21"/>
                  <a:pt x="95" y="20"/>
                </a:cubicBezTo>
                <a:cubicBezTo>
                  <a:pt x="96" y="20"/>
                  <a:pt x="97" y="20"/>
                  <a:pt x="98" y="21"/>
                </a:cubicBezTo>
                <a:cubicBezTo>
                  <a:pt x="98" y="21"/>
                  <a:pt x="98" y="21"/>
                  <a:pt x="98" y="20"/>
                </a:cubicBezTo>
                <a:cubicBezTo>
                  <a:pt x="99" y="20"/>
                  <a:pt x="98" y="20"/>
                  <a:pt x="98" y="19"/>
                </a:cubicBezTo>
                <a:cubicBezTo>
                  <a:pt x="99" y="17"/>
                  <a:pt x="101" y="16"/>
                  <a:pt x="103" y="15"/>
                </a:cubicBezTo>
                <a:cubicBezTo>
                  <a:pt x="105" y="15"/>
                  <a:pt x="108" y="14"/>
                  <a:pt x="109" y="17"/>
                </a:cubicBezTo>
                <a:cubicBezTo>
                  <a:pt x="109" y="17"/>
                  <a:pt x="109" y="17"/>
                  <a:pt x="109" y="18"/>
                </a:cubicBezTo>
                <a:cubicBezTo>
                  <a:pt x="110" y="17"/>
                  <a:pt x="110" y="16"/>
                  <a:pt x="111" y="15"/>
                </a:cubicBezTo>
                <a:cubicBezTo>
                  <a:pt x="113" y="14"/>
                  <a:pt x="114" y="14"/>
                  <a:pt x="116" y="13"/>
                </a:cubicBezTo>
                <a:cubicBezTo>
                  <a:pt x="118" y="13"/>
                  <a:pt x="119" y="14"/>
                  <a:pt x="121" y="15"/>
                </a:cubicBezTo>
                <a:cubicBezTo>
                  <a:pt x="121" y="16"/>
                  <a:pt x="122" y="17"/>
                  <a:pt x="124" y="17"/>
                </a:cubicBezTo>
                <a:cubicBezTo>
                  <a:pt x="125" y="17"/>
                  <a:pt x="126" y="16"/>
                  <a:pt x="126" y="16"/>
                </a:cubicBezTo>
                <a:cubicBezTo>
                  <a:pt x="127" y="15"/>
                  <a:pt x="127" y="14"/>
                  <a:pt x="127" y="13"/>
                </a:cubicBezTo>
                <a:cubicBezTo>
                  <a:pt x="126" y="12"/>
                  <a:pt x="125" y="11"/>
                  <a:pt x="125" y="9"/>
                </a:cubicBezTo>
                <a:cubicBezTo>
                  <a:pt x="126" y="8"/>
                  <a:pt x="126" y="7"/>
                  <a:pt x="128" y="7"/>
                </a:cubicBezTo>
                <a:cubicBezTo>
                  <a:pt x="129" y="7"/>
                  <a:pt x="130" y="7"/>
                  <a:pt x="131" y="7"/>
                </a:cubicBezTo>
                <a:cubicBezTo>
                  <a:pt x="132" y="6"/>
                  <a:pt x="132" y="5"/>
                  <a:pt x="133" y="4"/>
                </a:cubicBezTo>
                <a:cubicBezTo>
                  <a:pt x="134" y="3"/>
                  <a:pt x="135" y="3"/>
                  <a:pt x="135" y="3"/>
                </a:cubicBezTo>
                <a:cubicBezTo>
                  <a:pt x="136" y="4"/>
                  <a:pt x="138" y="4"/>
                  <a:pt x="138" y="5"/>
                </a:cubicBezTo>
                <a:cubicBezTo>
                  <a:pt x="138" y="6"/>
                  <a:pt x="139" y="6"/>
                  <a:pt x="139" y="6"/>
                </a:cubicBezTo>
                <a:cubicBezTo>
                  <a:pt x="139" y="5"/>
                  <a:pt x="140" y="4"/>
                  <a:pt x="140" y="3"/>
                </a:cubicBezTo>
                <a:cubicBezTo>
                  <a:pt x="143" y="2"/>
                  <a:pt x="145" y="1"/>
                  <a:pt x="147" y="2"/>
                </a:cubicBezTo>
                <a:cubicBezTo>
                  <a:pt x="149" y="3"/>
                  <a:pt x="150" y="3"/>
                  <a:pt x="150" y="5"/>
                </a:cubicBezTo>
                <a:close/>
                <a:moveTo>
                  <a:pt x="61" y="71"/>
                </a:moveTo>
                <a:cubicBezTo>
                  <a:pt x="65" y="71"/>
                  <a:pt x="68" y="71"/>
                  <a:pt x="71" y="73"/>
                </a:cubicBezTo>
                <a:cubicBezTo>
                  <a:pt x="73" y="74"/>
                  <a:pt x="74" y="75"/>
                  <a:pt x="76" y="76"/>
                </a:cubicBezTo>
                <a:cubicBezTo>
                  <a:pt x="78" y="76"/>
                  <a:pt x="79" y="74"/>
                  <a:pt x="81" y="73"/>
                </a:cubicBezTo>
                <a:cubicBezTo>
                  <a:pt x="83" y="73"/>
                  <a:pt x="86" y="73"/>
                  <a:pt x="87" y="75"/>
                </a:cubicBezTo>
                <a:cubicBezTo>
                  <a:pt x="88" y="76"/>
                  <a:pt x="89" y="78"/>
                  <a:pt x="89" y="79"/>
                </a:cubicBezTo>
                <a:cubicBezTo>
                  <a:pt x="88" y="82"/>
                  <a:pt x="85" y="83"/>
                  <a:pt x="83" y="84"/>
                </a:cubicBezTo>
                <a:cubicBezTo>
                  <a:pt x="81" y="85"/>
                  <a:pt x="79" y="86"/>
                  <a:pt x="78" y="84"/>
                </a:cubicBezTo>
                <a:cubicBezTo>
                  <a:pt x="78" y="84"/>
                  <a:pt x="78" y="84"/>
                  <a:pt x="78" y="84"/>
                </a:cubicBezTo>
                <a:cubicBezTo>
                  <a:pt x="77" y="82"/>
                  <a:pt x="75" y="81"/>
                  <a:pt x="73" y="80"/>
                </a:cubicBezTo>
                <a:cubicBezTo>
                  <a:pt x="70" y="80"/>
                  <a:pt x="68" y="81"/>
                  <a:pt x="66" y="82"/>
                </a:cubicBezTo>
                <a:cubicBezTo>
                  <a:pt x="65" y="81"/>
                  <a:pt x="63" y="80"/>
                  <a:pt x="61" y="80"/>
                </a:cubicBezTo>
                <a:cubicBezTo>
                  <a:pt x="58" y="81"/>
                  <a:pt x="56" y="81"/>
                  <a:pt x="54" y="82"/>
                </a:cubicBezTo>
                <a:cubicBezTo>
                  <a:pt x="52" y="83"/>
                  <a:pt x="51" y="81"/>
                  <a:pt x="49" y="81"/>
                </a:cubicBezTo>
                <a:cubicBezTo>
                  <a:pt x="46" y="81"/>
                  <a:pt x="44" y="82"/>
                  <a:pt x="41" y="83"/>
                </a:cubicBezTo>
                <a:cubicBezTo>
                  <a:pt x="40" y="84"/>
                  <a:pt x="39" y="85"/>
                  <a:pt x="38" y="87"/>
                </a:cubicBezTo>
                <a:cubicBezTo>
                  <a:pt x="37" y="86"/>
                  <a:pt x="36" y="87"/>
                  <a:pt x="35" y="87"/>
                </a:cubicBezTo>
                <a:cubicBezTo>
                  <a:pt x="33" y="87"/>
                  <a:pt x="30" y="87"/>
                  <a:pt x="29" y="89"/>
                </a:cubicBezTo>
                <a:cubicBezTo>
                  <a:pt x="28" y="90"/>
                  <a:pt x="28" y="92"/>
                  <a:pt x="27" y="93"/>
                </a:cubicBezTo>
                <a:cubicBezTo>
                  <a:pt x="24" y="93"/>
                  <a:pt x="20" y="94"/>
                  <a:pt x="18" y="96"/>
                </a:cubicBezTo>
                <a:cubicBezTo>
                  <a:pt x="17" y="98"/>
                  <a:pt x="16" y="99"/>
                  <a:pt x="17" y="101"/>
                </a:cubicBezTo>
                <a:cubicBezTo>
                  <a:pt x="17" y="104"/>
                  <a:pt x="20" y="104"/>
                  <a:pt x="22" y="104"/>
                </a:cubicBezTo>
                <a:cubicBezTo>
                  <a:pt x="21" y="106"/>
                  <a:pt x="18" y="108"/>
                  <a:pt x="16" y="108"/>
                </a:cubicBezTo>
                <a:cubicBezTo>
                  <a:pt x="14" y="108"/>
                  <a:pt x="10" y="108"/>
                  <a:pt x="9" y="106"/>
                </a:cubicBezTo>
                <a:cubicBezTo>
                  <a:pt x="9" y="105"/>
                  <a:pt x="9" y="105"/>
                  <a:pt x="9" y="105"/>
                </a:cubicBezTo>
                <a:cubicBezTo>
                  <a:pt x="7" y="106"/>
                  <a:pt x="5" y="106"/>
                  <a:pt x="3" y="105"/>
                </a:cubicBezTo>
                <a:cubicBezTo>
                  <a:pt x="2" y="104"/>
                  <a:pt x="1" y="103"/>
                  <a:pt x="2" y="101"/>
                </a:cubicBezTo>
                <a:cubicBezTo>
                  <a:pt x="3" y="98"/>
                  <a:pt x="3" y="98"/>
                  <a:pt x="3" y="98"/>
                </a:cubicBezTo>
                <a:cubicBezTo>
                  <a:pt x="4" y="98"/>
                  <a:pt x="5" y="96"/>
                  <a:pt x="7" y="96"/>
                </a:cubicBezTo>
                <a:cubicBezTo>
                  <a:pt x="7" y="95"/>
                  <a:pt x="7" y="95"/>
                  <a:pt x="7" y="94"/>
                </a:cubicBezTo>
                <a:cubicBezTo>
                  <a:pt x="7" y="93"/>
                  <a:pt x="8" y="91"/>
                  <a:pt x="8" y="90"/>
                </a:cubicBezTo>
                <a:cubicBezTo>
                  <a:pt x="10" y="88"/>
                  <a:pt x="11" y="86"/>
                  <a:pt x="14" y="86"/>
                </a:cubicBezTo>
                <a:cubicBezTo>
                  <a:pt x="16" y="85"/>
                  <a:pt x="18" y="85"/>
                  <a:pt x="21" y="85"/>
                </a:cubicBezTo>
                <a:cubicBezTo>
                  <a:pt x="22" y="85"/>
                  <a:pt x="22" y="86"/>
                  <a:pt x="23" y="87"/>
                </a:cubicBezTo>
                <a:cubicBezTo>
                  <a:pt x="24" y="87"/>
                  <a:pt x="24" y="85"/>
                  <a:pt x="25" y="85"/>
                </a:cubicBezTo>
                <a:cubicBezTo>
                  <a:pt x="26" y="84"/>
                  <a:pt x="26" y="83"/>
                  <a:pt x="27" y="83"/>
                </a:cubicBezTo>
                <a:cubicBezTo>
                  <a:pt x="29" y="82"/>
                  <a:pt x="31" y="80"/>
                  <a:pt x="33" y="80"/>
                </a:cubicBezTo>
                <a:cubicBezTo>
                  <a:pt x="35" y="79"/>
                  <a:pt x="37" y="79"/>
                  <a:pt x="38" y="79"/>
                </a:cubicBezTo>
                <a:cubicBezTo>
                  <a:pt x="39" y="79"/>
                  <a:pt x="40" y="79"/>
                  <a:pt x="41" y="80"/>
                </a:cubicBezTo>
                <a:cubicBezTo>
                  <a:pt x="42" y="80"/>
                  <a:pt x="42" y="79"/>
                  <a:pt x="42" y="79"/>
                </a:cubicBezTo>
                <a:cubicBezTo>
                  <a:pt x="43" y="77"/>
                  <a:pt x="43" y="77"/>
                  <a:pt x="43" y="77"/>
                </a:cubicBezTo>
                <a:cubicBezTo>
                  <a:pt x="45" y="76"/>
                  <a:pt x="46" y="75"/>
                  <a:pt x="47" y="74"/>
                </a:cubicBezTo>
                <a:cubicBezTo>
                  <a:pt x="50" y="73"/>
                  <a:pt x="53" y="71"/>
                  <a:pt x="57" y="71"/>
                </a:cubicBezTo>
                <a:cubicBezTo>
                  <a:pt x="58" y="70"/>
                  <a:pt x="60" y="71"/>
                  <a:pt x="61" y="71"/>
                </a:cubicBezTo>
                <a:close/>
                <a:moveTo>
                  <a:pt x="132" y="73"/>
                </a:moveTo>
                <a:cubicBezTo>
                  <a:pt x="133" y="75"/>
                  <a:pt x="131" y="75"/>
                  <a:pt x="130" y="76"/>
                </a:cubicBezTo>
                <a:cubicBezTo>
                  <a:pt x="127" y="77"/>
                  <a:pt x="124" y="77"/>
                  <a:pt x="120" y="77"/>
                </a:cubicBezTo>
                <a:cubicBezTo>
                  <a:pt x="122" y="76"/>
                  <a:pt x="124" y="75"/>
                  <a:pt x="125" y="73"/>
                </a:cubicBezTo>
                <a:cubicBezTo>
                  <a:pt x="127" y="73"/>
                  <a:pt x="128" y="74"/>
                  <a:pt x="130" y="73"/>
                </a:cubicBezTo>
                <a:cubicBezTo>
                  <a:pt x="130" y="73"/>
                  <a:pt x="132" y="71"/>
                  <a:pt x="132" y="73"/>
                </a:cubicBezTo>
                <a:close/>
                <a:moveTo>
                  <a:pt x="159" y="109"/>
                </a:moveTo>
                <a:cubicBezTo>
                  <a:pt x="158" y="110"/>
                  <a:pt x="156" y="111"/>
                  <a:pt x="157" y="112"/>
                </a:cubicBezTo>
                <a:cubicBezTo>
                  <a:pt x="157" y="114"/>
                  <a:pt x="159" y="115"/>
                  <a:pt x="160" y="116"/>
                </a:cubicBezTo>
                <a:cubicBezTo>
                  <a:pt x="162" y="117"/>
                  <a:pt x="164" y="117"/>
                  <a:pt x="165" y="117"/>
                </a:cubicBezTo>
                <a:cubicBezTo>
                  <a:pt x="161" y="119"/>
                  <a:pt x="154" y="118"/>
                  <a:pt x="151" y="115"/>
                </a:cubicBezTo>
                <a:cubicBezTo>
                  <a:pt x="151" y="114"/>
                  <a:pt x="151" y="113"/>
                  <a:pt x="151" y="112"/>
                </a:cubicBezTo>
                <a:cubicBezTo>
                  <a:pt x="152" y="111"/>
                  <a:pt x="154" y="110"/>
                  <a:pt x="155" y="109"/>
                </a:cubicBezTo>
                <a:cubicBezTo>
                  <a:pt x="156" y="109"/>
                  <a:pt x="157" y="108"/>
                  <a:pt x="159" y="109"/>
                </a:cubicBezTo>
                <a:close/>
                <a:moveTo>
                  <a:pt x="166" y="130"/>
                </a:moveTo>
                <a:cubicBezTo>
                  <a:pt x="169" y="132"/>
                  <a:pt x="169" y="132"/>
                  <a:pt x="169" y="132"/>
                </a:cubicBezTo>
                <a:cubicBezTo>
                  <a:pt x="171" y="132"/>
                  <a:pt x="173" y="133"/>
                  <a:pt x="175" y="133"/>
                </a:cubicBezTo>
                <a:cubicBezTo>
                  <a:pt x="175" y="134"/>
                  <a:pt x="176" y="134"/>
                  <a:pt x="177" y="134"/>
                </a:cubicBezTo>
                <a:cubicBezTo>
                  <a:pt x="180" y="130"/>
                  <a:pt x="185" y="131"/>
                  <a:pt x="189" y="130"/>
                </a:cubicBezTo>
                <a:cubicBezTo>
                  <a:pt x="190" y="130"/>
                  <a:pt x="192" y="130"/>
                  <a:pt x="193" y="131"/>
                </a:cubicBezTo>
                <a:cubicBezTo>
                  <a:pt x="193" y="132"/>
                  <a:pt x="194" y="132"/>
                  <a:pt x="194" y="132"/>
                </a:cubicBezTo>
                <a:cubicBezTo>
                  <a:pt x="197" y="130"/>
                  <a:pt x="200" y="129"/>
                  <a:pt x="203" y="129"/>
                </a:cubicBezTo>
                <a:cubicBezTo>
                  <a:pt x="205" y="130"/>
                  <a:pt x="208" y="131"/>
                  <a:pt x="209" y="132"/>
                </a:cubicBezTo>
                <a:cubicBezTo>
                  <a:pt x="209" y="133"/>
                  <a:pt x="209" y="133"/>
                  <a:pt x="209" y="134"/>
                </a:cubicBezTo>
                <a:cubicBezTo>
                  <a:pt x="210" y="134"/>
                  <a:pt x="210" y="134"/>
                  <a:pt x="211" y="133"/>
                </a:cubicBezTo>
                <a:cubicBezTo>
                  <a:pt x="211" y="133"/>
                  <a:pt x="211" y="133"/>
                  <a:pt x="211" y="133"/>
                </a:cubicBezTo>
                <a:cubicBezTo>
                  <a:pt x="214" y="133"/>
                  <a:pt x="217" y="133"/>
                  <a:pt x="219" y="135"/>
                </a:cubicBezTo>
                <a:cubicBezTo>
                  <a:pt x="221" y="137"/>
                  <a:pt x="219" y="139"/>
                  <a:pt x="218" y="140"/>
                </a:cubicBezTo>
                <a:cubicBezTo>
                  <a:pt x="217" y="142"/>
                  <a:pt x="215" y="142"/>
                  <a:pt x="214" y="143"/>
                </a:cubicBezTo>
                <a:cubicBezTo>
                  <a:pt x="212" y="143"/>
                  <a:pt x="210" y="143"/>
                  <a:pt x="209" y="143"/>
                </a:cubicBezTo>
                <a:cubicBezTo>
                  <a:pt x="207" y="142"/>
                  <a:pt x="205" y="141"/>
                  <a:pt x="204" y="140"/>
                </a:cubicBezTo>
                <a:cubicBezTo>
                  <a:pt x="203" y="140"/>
                  <a:pt x="202" y="141"/>
                  <a:pt x="202" y="142"/>
                </a:cubicBezTo>
                <a:cubicBezTo>
                  <a:pt x="200" y="142"/>
                  <a:pt x="198" y="143"/>
                  <a:pt x="197" y="143"/>
                </a:cubicBezTo>
                <a:cubicBezTo>
                  <a:pt x="195" y="142"/>
                  <a:pt x="193" y="142"/>
                  <a:pt x="192" y="140"/>
                </a:cubicBezTo>
                <a:cubicBezTo>
                  <a:pt x="191" y="139"/>
                  <a:pt x="192" y="137"/>
                  <a:pt x="192" y="136"/>
                </a:cubicBezTo>
                <a:cubicBezTo>
                  <a:pt x="193" y="135"/>
                  <a:pt x="195" y="135"/>
                  <a:pt x="196" y="135"/>
                </a:cubicBezTo>
                <a:cubicBezTo>
                  <a:pt x="197" y="135"/>
                  <a:pt x="198" y="136"/>
                  <a:pt x="198" y="137"/>
                </a:cubicBezTo>
                <a:cubicBezTo>
                  <a:pt x="198" y="138"/>
                  <a:pt x="197" y="139"/>
                  <a:pt x="196" y="140"/>
                </a:cubicBezTo>
                <a:cubicBezTo>
                  <a:pt x="196" y="140"/>
                  <a:pt x="196" y="140"/>
                  <a:pt x="197" y="140"/>
                </a:cubicBezTo>
                <a:cubicBezTo>
                  <a:pt x="198" y="140"/>
                  <a:pt x="199" y="139"/>
                  <a:pt x="199" y="138"/>
                </a:cubicBezTo>
                <a:cubicBezTo>
                  <a:pt x="199" y="137"/>
                  <a:pt x="200" y="136"/>
                  <a:pt x="199" y="135"/>
                </a:cubicBezTo>
                <a:cubicBezTo>
                  <a:pt x="198" y="134"/>
                  <a:pt x="195" y="134"/>
                  <a:pt x="193" y="134"/>
                </a:cubicBezTo>
                <a:cubicBezTo>
                  <a:pt x="192" y="134"/>
                  <a:pt x="191" y="135"/>
                  <a:pt x="191" y="136"/>
                </a:cubicBezTo>
                <a:cubicBezTo>
                  <a:pt x="190" y="138"/>
                  <a:pt x="190" y="139"/>
                  <a:pt x="191" y="141"/>
                </a:cubicBezTo>
                <a:cubicBezTo>
                  <a:pt x="192" y="142"/>
                  <a:pt x="193" y="143"/>
                  <a:pt x="195" y="144"/>
                </a:cubicBezTo>
                <a:cubicBezTo>
                  <a:pt x="192" y="145"/>
                  <a:pt x="189" y="146"/>
                  <a:pt x="187" y="149"/>
                </a:cubicBezTo>
                <a:cubicBezTo>
                  <a:pt x="187" y="150"/>
                  <a:pt x="187" y="151"/>
                  <a:pt x="188" y="152"/>
                </a:cubicBezTo>
                <a:cubicBezTo>
                  <a:pt x="190" y="155"/>
                  <a:pt x="195" y="152"/>
                  <a:pt x="198" y="153"/>
                </a:cubicBezTo>
                <a:cubicBezTo>
                  <a:pt x="199" y="153"/>
                  <a:pt x="201" y="153"/>
                  <a:pt x="202" y="155"/>
                </a:cubicBezTo>
                <a:cubicBezTo>
                  <a:pt x="203" y="155"/>
                  <a:pt x="202" y="156"/>
                  <a:pt x="203" y="156"/>
                </a:cubicBezTo>
                <a:cubicBezTo>
                  <a:pt x="204" y="156"/>
                  <a:pt x="204" y="155"/>
                  <a:pt x="205" y="155"/>
                </a:cubicBezTo>
                <a:cubicBezTo>
                  <a:pt x="206" y="154"/>
                  <a:pt x="207" y="153"/>
                  <a:pt x="208" y="153"/>
                </a:cubicBezTo>
                <a:cubicBezTo>
                  <a:pt x="210" y="153"/>
                  <a:pt x="213" y="153"/>
                  <a:pt x="215" y="155"/>
                </a:cubicBezTo>
                <a:cubicBezTo>
                  <a:pt x="215" y="156"/>
                  <a:pt x="216" y="157"/>
                  <a:pt x="215" y="159"/>
                </a:cubicBezTo>
                <a:cubicBezTo>
                  <a:pt x="216" y="160"/>
                  <a:pt x="217" y="159"/>
                  <a:pt x="218" y="159"/>
                </a:cubicBezTo>
                <a:cubicBezTo>
                  <a:pt x="220" y="160"/>
                  <a:pt x="221" y="160"/>
                  <a:pt x="221" y="162"/>
                </a:cubicBezTo>
                <a:cubicBezTo>
                  <a:pt x="221" y="163"/>
                  <a:pt x="221" y="164"/>
                  <a:pt x="220" y="165"/>
                </a:cubicBezTo>
                <a:cubicBezTo>
                  <a:pt x="219" y="166"/>
                  <a:pt x="218" y="167"/>
                  <a:pt x="217" y="166"/>
                </a:cubicBezTo>
                <a:cubicBezTo>
                  <a:pt x="216" y="167"/>
                  <a:pt x="216" y="169"/>
                  <a:pt x="214" y="169"/>
                </a:cubicBezTo>
                <a:cubicBezTo>
                  <a:pt x="212" y="169"/>
                  <a:pt x="209" y="170"/>
                  <a:pt x="208" y="169"/>
                </a:cubicBezTo>
                <a:cubicBezTo>
                  <a:pt x="206" y="168"/>
                  <a:pt x="206" y="170"/>
                  <a:pt x="206" y="170"/>
                </a:cubicBezTo>
                <a:cubicBezTo>
                  <a:pt x="203" y="172"/>
                  <a:pt x="200" y="172"/>
                  <a:pt x="198" y="171"/>
                </a:cubicBezTo>
                <a:cubicBezTo>
                  <a:pt x="197" y="170"/>
                  <a:pt x="195" y="169"/>
                  <a:pt x="196" y="167"/>
                </a:cubicBezTo>
                <a:cubicBezTo>
                  <a:pt x="196" y="166"/>
                  <a:pt x="194" y="167"/>
                  <a:pt x="193" y="166"/>
                </a:cubicBezTo>
                <a:cubicBezTo>
                  <a:pt x="192" y="166"/>
                  <a:pt x="191" y="165"/>
                  <a:pt x="191" y="163"/>
                </a:cubicBezTo>
                <a:cubicBezTo>
                  <a:pt x="191" y="162"/>
                  <a:pt x="191" y="161"/>
                  <a:pt x="191" y="160"/>
                </a:cubicBezTo>
                <a:cubicBezTo>
                  <a:pt x="193" y="160"/>
                  <a:pt x="195" y="160"/>
                  <a:pt x="196" y="160"/>
                </a:cubicBezTo>
                <a:cubicBezTo>
                  <a:pt x="197" y="161"/>
                  <a:pt x="197" y="162"/>
                  <a:pt x="197" y="162"/>
                </a:cubicBezTo>
                <a:cubicBezTo>
                  <a:pt x="197" y="163"/>
                  <a:pt x="197" y="163"/>
                  <a:pt x="197" y="164"/>
                </a:cubicBezTo>
                <a:cubicBezTo>
                  <a:pt x="198" y="164"/>
                  <a:pt x="199" y="163"/>
                  <a:pt x="199" y="163"/>
                </a:cubicBezTo>
                <a:cubicBezTo>
                  <a:pt x="201" y="162"/>
                  <a:pt x="203" y="161"/>
                  <a:pt x="204" y="162"/>
                </a:cubicBezTo>
                <a:cubicBezTo>
                  <a:pt x="205" y="163"/>
                  <a:pt x="205" y="165"/>
                  <a:pt x="205" y="166"/>
                </a:cubicBezTo>
                <a:cubicBezTo>
                  <a:pt x="204" y="167"/>
                  <a:pt x="203" y="167"/>
                  <a:pt x="202" y="167"/>
                </a:cubicBezTo>
                <a:cubicBezTo>
                  <a:pt x="201" y="167"/>
                  <a:pt x="202" y="165"/>
                  <a:pt x="201" y="165"/>
                </a:cubicBezTo>
                <a:cubicBezTo>
                  <a:pt x="200" y="165"/>
                  <a:pt x="200" y="166"/>
                  <a:pt x="199" y="166"/>
                </a:cubicBezTo>
                <a:cubicBezTo>
                  <a:pt x="200" y="167"/>
                  <a:pt x="200" y="168"/>
                  <a:pt x="201" y="168"/>
                </a:cubicBezTo>
                <a:cubicBezTo>
                  <a:pt x="202" y="168"/>
                  <a:pt x="204" y="168"/>
                  <a:pt x="205" y="166"/>
                </a:cubicBezTo>
                <a:cubicBezTo>
                  <a:pt x="206" y="166"/>
                  <a:pt x="206" y="164"/>
                  <a:pt x="206" y="163"/>
                </a:cubicBezTo>
                <a:cubicBezTo>
                  <a:pt x="206" y="162"/>
                  <a:pt x="206" y="162"/>
                  <a:pt x="205" y="161"/>
                </a:cubicBezTo>
                <a:cubicBezTo>
                  <a:pt x="204" y="160"/>
                  <a:pt x="202" y="160"/>
                  <a:pt x="201" y="161"/>
                </a:cubicBezTo>
                <a:cubicBezTo>
                  <a:pt x="200" y="161"/>
                  <a:pt x="199" y="162"/>
                  <a:pt x="199" y="162"/>
                </a:cubicBezTo>
                <a:cubicBezTo>
                  <a:pt x="198" y="160"/>
                  <a:pt x="197" y="159"/>
                  <a:pt x="195" y="159"/>
                </a:cubicBezTo>
                <a:cubicBezTo>
                  <a:pt x="193" y="158"/>
                  <a:pt x="191" y="158"/>
                  <a:pt x="190" y="160"/>
                </a:cubicBezTo>
                <a:cubicBezTo>
                  <a:pt x="189" y="162"/>
                  <a:pt x="190" y="164"/>
                  <a:pt x="187" y="164"/>
                </a:cubicBezTo>
                <a:cubicBezTo>
                  <a:pt x="187" y="164"/>
                  <a:pt x="186" y="165"/>
                  <a:pt x="187" y="166"/>
                </a:cubicBezTo>
                <a:cubicBezTo>
                  <a:pt x="188" y="167"/>
                  <a:pt x="188" y="169"/>
                  <a:pt x="188" y="170"/>
                </a:cubicBezTo>
                <a:cubicBezTo>
                  <a:pt x="186" y="176"/>
                  <a:pt x="180" y="176"/>
                  <a:pt x="175" y="177"/>
                </a:cubicBezTo>
                <a:cubicBezTo>
                  <a:pt x="171" y="178"/>
                  <a:pt x="168" y="176"/>
                  <a:pt x="165" y="176"/>
                </a:cubicBezTo>
                <a:cubicBezTo>
                  <a:pt x="164" y="177"/>
                  <a:pt x="163" y="176"/>
                  <a:pt x="161" y="176"/>
                </a:cubicBezTo>
                <a:cubicBezTo>
                  <a:pt x="157" y="176"/>
                  <a:pt x="153" y="177"/>
                  <a:pt x="149" y="178"/>
                </a:cubicBezTo>
                <a:cubicBezTo>
                  <a:pt x="151" y="176"/>
                  <a:pt x="153" y="174"/>
                  <a:pt x="155" y="171"/>
                </a:cubicBezTo>
                <a:cubicBezTo>
                  <a:pt x="157" y="170"/>
                  <a:pt x="160" y="168"/>
                  <a:pt x="162" y="168"/>
                </a:cubicBezTo>
                <a:cubicBezTo>
                  <a:pt x="164" y="167"/>
                  <a:pt x="166" y="167"/>
                  <a:pt x="168" y="167"/>
                </a:cubicBezTo>
                <a:cubicBezTo>
                  <a:pt x="171" y="166"/>
                  <a:pt x="175" y="167"/>
                  <a:pt x="177" y="165"/>
                </a:cubicBezTo>
                <a:cubicBezTo>
                  <a:pt x="178" y="164"/>
                  <a:pt x="178" y="162"/>
                  <a:pt x="178" y="161"/>
                </a:cubicBezTo>
                <a:cubicBezTo>
                  <a:pt x="178" y="160"/>
                  <a:pt x="176" y="159"/>
                  <a:pt x="175" y="158"/>
                </a:cubicBezTo>
                <a:cubicBezTo>
                  <a:pt x="174" y="158"/>
                  <a:pt x="174" y="157"/>
                  <a:pt x="175" y="156"/>
                </a:cubicBezTo>
                <a:cubicBezTo>
                  <a:pt x="176" y="155"/>
                  <a:pt x="178" y="156"/>
                  <a:pt x="179" y="154"/>
                </a:cubicBezTo>
                <a:cubicBezTo>
                  <a:pt x="180" y="154"/>
                  <a:pt x="181" y="153"/>
                  <a:pt x="181" y="151"/>
                </a:cubicBezTo>
                <a:cubicBezTo>
                  <a:pt x="181" y="150"/>
                  <a:pt x="180" y="150"/>
                  <a:pt x="179" y="150"/>
                </a:cubicBezTo>
                <a:cubicBezTo>
                  <a:pt x="176" y="149"/>
                  <a:pt x="173" y="149"/>
                  <a:pt x="170" y="151"/>
                </a:cubicBezTo>
                <a:cubicBezTo>
                  <a:pt x="169" y="152"/>
                  <a:pt x="168" y="152"/>
                  <a:pt x="166" y="152"/>
                </a:cubicBezTo>
                <a:cubicBezTo>
                  <a:pt x="165" y="152"/>
                  <a:pt x="164" y="150"/>
                  <a:pt x="163" y="150"/>
                </a:cubicBezTo>
                <a:cubicBezTo>
                  <a:pt x="162" y="151"/>
                  <a:pt x="161" y="151"/>
                  <a:pt x="161" y="151"/>
                </a:cubicBezTo>
                <a:cubicBezTo>
                  <a:pt x="160" y="151"/>
                  <a:pt x="159" y="151"/>
                  <a:pt x="158" y="151"/>
                </a:cubicBezTo>
                <a:cubicBezTo>
                  <a:pt x="156" y="151"/>
                  <a:pt x="154" y="150"/>
                  <a:pt x="153" y="149"/>
                </a:cubicBezTo>
                <a:cubicBezTo>
                  <a:pt x="152" y="148"/>
                  <a:pt x="152" y="148"/>
                  <a:pt x="151" y="148"/>
                </a:cubicBezTo>
                <a:cubicBezTo>
                  <a:pt x="151" y="150"/>
                  <a:pt x="150" y="149"/>
                  <a:pt x="150" y="149"/>
                </a:cubicBezTo>
                <a:cubicBezTo>
                  <a:pt x="147" y="151"/>
                  <a:pt x="143" y="151"/>
                  <a:pt x="140" y="150"/>
                </a:cubicBezTo>
                <a:cubicBezTo>
                  <a:pt x="138" y="150"/>
                  <a:pt x="136" y="149"/>
                  <a:pt x="135" y="147"/>
                </a:cubicBezTo>
                <a:cubicBezTo>
                  <a:pt x="135" y="146"/>
                  <a:pt x="136" y="146"/>
                  <a:pt x="135" y="145"/>
                </a:cubicBezTo>
                <a:cubicBezTo>
                  <a:pt x="134" y="145"/>
                  <a:pt x="133" y="146"/>
                  <a:pt x="132" y="146"/>
                </a:cubicBezTo>
                <a:cubicBezTo>
                  <a:pt x="130" y="146"/>
                  <a:pt x="127" y="147"/>
                  <a:pt x="125" y="145"/>
                </a:cubicBezTo>
                <a:cubicBezTo>
                  <a:pt x="125" y="144"/>
                  <a:pt x="125" y="143"/>
                  <a:pt x="125" y="142"/>
                </a:cubicBezTo>
                <a:cubicBezTo>
                  <a:pt x="126" y="141"/>
                  <a:pt x="128" y="140"/>
                  <a:pt x="130" y="139"/>
                </a:cubicBezTo>
                <a:cubicBezTo>
                  <a:pt x="135" y="137"/>
                  <a:pt x="135" y="137"/>
                  <a:pt x="135" y="137"/>
                </a:cubicBezTo>
                <a:cubicBezTo>
                  <a:pt x="136" y="137"/>
                  <a:pt x="137" y="137"/>
                  <a:pt x="137" y="138"/>
                </a:cubicBezTo>
                <a:cubicBezTo>
                  <a:pt x="137" y="139"/>
                  <a:pt x="137" y="141"/>
                  <a:pt x="137" y="142"/>
                </a:cubicBezTo>
                <a:cubicBezTo>
                  <a:pt x="139" y="144"/>
                  <a:pt x="141" y="144"/>
                  <a:pt x="143" y="145"/>
                </a:cubicBezTo>
                <a:cubicBezTo>
                  <a:pt x="147" y="145"/>
                  <a:pt x="147" y="145"/>
                  <a:pt x="147" y="145"/>
                </a:cubicBezTo>
                <a:cubicBezTo>
                  <a:pt x="147" y="145"/>
                  <a:pt x="148" y="145"/>
                  <a:pt x="149" y="145"/>
                </a:cubicBezTo>
                <a:cubicBezTo>
                  <a:pt x="151" y="148"/>
                  <a:pt x="154" y="148"/>
                  <a:pt x="157" y="148"/>
                </a:cubicBezTo>
                <a:cubicBezTo>
                  <a:pt x="159" y="148"/>
                  <a:pt x="161" y="147"/>
                  <a:pt x="162" y="146"/>
                </a:cubicBezTo>
                <a:cubicBezTo>
                  <a:pt x="163" y="146"/>
                  <a:pt x="164" y="147"/>
                  <a:pt x="165" y="147"/>
                </a:cubicBezTo>
                <a:cubicBezTo>
                  <a:pt x="167" y="147"/>
                  <a:pt x="170" y="147"/>
                  <a:pt x="172" y="144"/>
                </a:cubicBezTo>
                <a:cubicBezTo>
                  <a:pt x="172" y="143"/>
                  <a:pt x="173" y="142"/>
                  <a:pt x="173" y="141"/>
                </a:cubicBezTo>
                <a:cubicBezTo>
                  <a:pt x="173" y="140"/>
                  <a:pt x="173" y="139"/>
                  <a:pt x="172" y="138"/>
                </a:cubicBezTo>
                <a:cubicBezTo>
                  <a:pt x="169" y="136"/>
                  <a:pt x="166" y="136"/>
                  <a:pt x="164" y="138"/>
                </a:cubicBezTo>
                <a:cubicBezTo>
                  <a:pt x="163" y="138"/>
                  <a:pt x="163" y="139"/>
                  <a:pt x="163" y="139"/>
                </a:cubicBezTo>
                <a:cubicBezTo>
                  <a:pt x="163" y="140"/>
                  <a:pt x="163" y="140"/>
                  <a:pt x="163" y="140"/>
                </a:cubicBezTo>
                <a:cubicBezTo>
                  <a:pt x="164" y="140"/>
                  <a:pt x="164" y="140"/>
                  <a:pt x="164" y="140"/>
                </a:cubicBezTo>
                <a:cubicBezTo>
                  <a:pt x="164" y="138"/>
                  <a:pt x="166" y="139"/>
                  <a:pt x="167" y="138"/>
                </a:cubicBezTo>
                <a:cubicBezTo>
                  <a:pt x="169" y="138"/>
                  <a:pt x="170" y="138"/>
                  <a:pt x="171" y="139"/>
                </a:cubicBezTo>
                <a:cubicBezTo>
                  <a:pt x="172" y="141"/>
                  <a:pt x="171" y="142"/>
                  <a:pt x="171" y="144"/>
                </a:cubicBezTo>
                <a:cubicBezTo>
                  <a:pt x="169" y="145"/>
                  <a:pt x="167" y="145"/>
                  <a:pt x="166" y="145"/>
                </a:cubicBezTo>
                <a:cubicBezTo>
                  <a:pt x="164" y="145"/>
                  <a:pt x="163" y="145"/>
                  <a:pt x="163" y="144"/>
                </a:cubicBezTo>
                <a:cubicBezTo>
                  <a:pt x="162" y="144"/>
                  <a:pt x="161" y="145"/>
                  <a:pt x="160" y="146"/>
                </a:cubicBezTo>
                <a:cubicBezTo>
                  <a:pt x="158" y="147"/>
                  <a:pt x="155" y="147"/>
                  <a:pt x="153" y="146"/>
                </a:cubicBezTo>
                <a:cubicBezTo>
                  <a:pt x="152" y="146"/>
                  <a:pt x="151" y="145"/>
                  <a:pt x="150" y="144"/>
                </a:cubicBezTo>
                <a:cubicBezTo>
                  <a:pt x="150" y="144"/>
                  <a:pt x="150" y="144"/>
                  <a:pt x="150" y="144"/>
                </a:cubicBezTo>
                <a:cubicBezTo>
                  <a:pt x="148" y="144"/>
                  <a:pt x="147" y="144"/>
                  <a:pt x="145" y="144"/>
                </a:cubicBezTo>
                <a:cubicBezTo>
                  <a:pt x="143" y="144"/>
                  <a:pt x="142" y="143"/>
                  <a:pt x="140" y="142"/>
                </a:cubicBezTo>
                <a:cubicBezTo>
                  <a:pt x="139" y="142"/>
                  <a:pt x="139" y="141"/>
                  <a:pt x="138" y="140"/>
                </a:cubicBezTo>
                <a:cubicBezTo>
                  <a:pt x="138" y="139"/>
                  <a:pt x="138" y="139"/>
                  <a:pt x="138" y="138"/>
                </a:cubicBezTo>
                <a:cubicBezTo>
                  <a:pt x="140" y="136"/>
                  <a:pt x="142" y="135"/>
                  <a:pt x="145" y="135"/>
                </a:cubicBezTo>
                <a:cubicBezTo>
                  <a:pt x="145" y="134"/>
                  <a:pt x="145" y="133"/>
                  <a:pt x="146" y="132"/>
                </a:cubicBezTo>
                <a:cubicBezTo>
                  <a:pt x="148" y="131"/>
                  <a:pt x="150" y="132"/>
                  <a:pt x="153" y="132"/>
                </a:cubicBezTo>
                <a:cubicBezTo>
                  <a:pt x="153" y="132"/>
                  <a:pt x="155" y="133"/>
                  <a:pt x="155" y="132"/>
                </a:cubicBezTo>
                <a:cubicBezTo>
                  <a:pt x="156" y="129"/>
                  <a:pt x="158" y="129"/>
                  <a:pt x="160" y="129"/>
                </a:cubicBezTo>
                <a:cubicBezTo>
                  <a:pt x="162" y="129"/>
                  <a:pt x="164" y="129"/>
                  <a:pt x="166" y="13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sp>
        <p:nvSpPr>
          <p:cNvPr id="256" name="PA_任意多边形 239"/>
          <p:cNvSpPr>
            <a:spLocks noEditPoints="1"/>
          </p:cNvSpPr>
          <p:nvPr/>
        </p:nvSpPr>
        <p:spPr bwMode="auto">
          <a:xfrm>
            <a:off x="-1634070" y="-535923"/>
            <a:ext cx="4377455" cy="3529043"/>
          </a:xfrm>
          <a:custGeom>
            <a:avLst/>
            <a:gdLst>
              <a:gd name="T0" fmla="*/ 180 w 228"/>
              <a:gd name="T1" fmla="*/ 36 h 184"/>
              <a:gd name="T2" fmla="*/ 172 w 228"/>
              <a:gd name="T3" fmla="*/ 60 h 184"/>
              <a:gd name="T4" fmla="*/ 161 w 228"/>
              <a:gd name="T5" fmla="*/ 86 h 184"/>
              <a:gd name="T6" fmla="*/ 225 w 228"/>
              <a:gd name="T7" fmla="*/ 105 h 184"/>
              <a:gd name="T8" fmla="*/ 211 w 228"/>
              <a:gd name="T9" fmla="*/ 132 h 184"/>
              <a:gd name="T10" fmla="*/ 218 w 228"/>
              <a:gd name="T11" fmla="*/ 158 h 184"/>
              <a:gd name="T12" fmla="*/ 158 w 228"/>
              <a:gd name="T13" fmla="*/ 177 h 184"/>
              <a:gd name="T14" fmla="*/ 179 w 228"/>
              <a:gd name="T15" fmla="*/ 152 h 184"/>
              <a:gd name="T16" fmla="*/ 130 w 228"/>
              <a:gd name="T17" fmla="*/ 137 h 184"/>
              <a:gd name="T18" fmla="*/ 169 w 228"/>
              <a:gd name="T19" fmla="*/ 118 h 184"/>
              <a:gd name="T20" fmla="*/ 139 w 228"/>
              <a:gd name="T21" fmla="*/ 94 h 184"/>
              <a:gd name="T22" fmla="*/ 93 w 228"/>
              <a:gd name="T23" fmla="*/ 113 h 184"/>
              <a:gd name="T24" fmla="*/ 49 w 228"/>
              <a:gd name="T25" fmla="*/ 107 h 184"/>
              <a:gd name="T26" fmla="*/ 9 w 228"/>
              <a:gd name="T27" fmla="*/ 87 h 184"/>
              <a:gd name="T28" fmla="*/ 87 w 228"/>
              <a:gd name="T29" fmla="*/ 83 h 184"/>
              <a:gd name="T30" fmla="*/ 96 w 228"/>
              <a:gd name="T31" fmla="*/ 92 h 184"/>
              <a:gd name="T32" fmla="*/ 138 w 228"/>
              <a:gd name="T33" fmla="*/ 62 h 184"/>
              <a:gd name="T34" fmla="*/ 131 w 228"/>
              <a:gd name="T35" fmla="*/ 31 h 184"/>
              <a:gd name="T36" fmla="*/ 123 w 228"/>
              <a:gd name="T37" fmla="*/ 16 h 184"/>
              <a:gd name="T38" fmla="*/ 155 w 228"/>
              <a:gd name="T39" fmla="*/ 11 h 184"/>
              <a:gd name="T40" fmla="*/ 134 w 228"/>
              <a:gd name="T41" fmla="*/ 16 h 184"/>
              <a:gd name="T42" fmla="*/ 188 w 228"/>
              <a:gd name="T43" fmla="*/ 31 h 184"/>
              <a:gd name="T44" fmla="*/ 173 w 228"/>
              <a:gd name="T45" fmla="*/ 24 h 184"/>
              <a:gd name="T46" fmla="*/ 157 w 228"/>
              <a:gd name="T47" fmla="*/ 28 h 184"/>
              <a:gd name="T48" fmla="*/ 176 w 228"/>
              <a:gd name="T49" fmla="*/ 48 h 184"/>
              <a:gd name="T50" fmla="*/ 157 w 228"/>
              <a:gd name="T51" fmla="*/ 58 h 184"/>
              <a:gd name="T52" fmla="*/ 160 w 228"/>
              <a:gd name="T53" fmla="*/ 72 h 184"/>
              <a:gd name="T54" fmla="*/ 184 w 228"/>
              <a:gd name="T55" fmla="*/ 95 h 184"/>
              <a:gd name="T56" fmla="*/ 205 w 228"/>
              <a:gd name="T57" fmla="*/ 115 h 184"/>
              <a:gd name="T58" fmla="*/ 199 w 228"/>
              <a:gd name="T59" fmla="*/ 109 h 184"/>
              <a:gd name="T60" fmla="*/ 179 w 228"/>
              <a:gd name="T61" fmla="*/ 114 h 184"/>
              <a:gd name="T62" fmla="*/ 164 w 228"/>
              <a:gd name="T63" fmla="*/ 108 h 184"/>
              <a:gd name="T64" fmla="*/ 123 w 228"/>
              <a:gd name="T65" fmla="*/ 96 h 184"/>
              <a:gd name="T66" fmla="*/ 112 w 228"/>
              <a:gd name="T67" fmla="*/ 102 h 184"/>
              <a:gd name="T68" fmla="*/ 42 w 228"/>
              <a:gd name="T69" fmla="*/ 122 h 184"/>
              <a:gd name="T70" fmla="*/ 62 w 228"/>
              <a:gd name="T71" fmla="*/ 104 h 184"/>
              <a:gd name="T72" fmla="*/ 75 w 228"/>
              <a:gd name="T73" fmla="*/ 111 h 184"/>
              <a:gd name="T74" fmla="*/ 43 w 228"/>
              <a:gd name="T75" fmla="*/ 97 h 184"/>
              <a:gd name="T76" fmla="*/ 45 w 228"/>
              <a:gd name="T77" fmla="*/ 93 h 184"/>
              <a:gd name="T78" fmla="*/ 30 w 228"/>
              <a:gd name="T79" fmla="*/ 89 h 184"/>
              <a:gd name="T80" fmla="*/ 59 w 228"/>
              <a:gd name="T81" fmla="*/ 89 h 184"/>
              <a:gd name="T82" fmla="*/ 94 w 228"/>
              <a:gd name="T83" fmla="*/ 97 h 184"/>
              <a:gd name="T84" fmla="*/ 124 w 228"/>
              <a:gd name="T85" fmla="*/ 67 h 184"/>
              <a:gd name="T86" fmla="*/ 103 w 228"/>
              <a:gd name="T87" fmla="*/ 69 h 184"/>
              <a:gd name="T88" fmla="*/ 112 w 228"/>
              <a:gd name="T89" fmla="*/ 53 h 184"/>
              <a:gd name="T90" fmla="*/ 126 w 228"/>
              <a:gd name="T91" fmla="*/ 47 h 184"/>
              <a:gd name="T92" fmla="*/ 114 w 228"/>
              <a:gd name="T93" fmla="*/ 22 h 184"/>
              <a:gd name="T94" fmla="*/ 98 w 228"/>
              <a:gd name="T95" fmla="*/ 19 h 184"/>
              <a:gd name="T96" fmla="*/ 138 w 228"/>
              <a:gd name="T97" fmla="*/ 5 h 184"/>
              <a:gd name="T98" fmla="*/ 66 w 228"/>
              <a:gd name="T99" fmla="*/ 82 h 184"/>
              <a:gd name="T100" fmla="*/ 3 w 228"/>
              <a:gd name="T101" fmla="*/ 105 h 184"/>
              <a:gd name="T102" fmla="*/ 43 w 228"/>
              <a:gd name="T103" fmla="*/ 77 h 184"/>
              <a:gd name="T104" fmla="*/ 151 w 228"/>
              <a:gd name="T105" fmla="*/ 112 h 184"/>
              <a:gd name="T106" fmla="*/ 219 w 228"/>
              <a:gd name="T107" fmla="*/ 135 h 184"/>
              <a:gd name="T108" fmla="*/ 193 w 228"/>
              <a:gd name="T109" fmla="*/ 134 h 184"/>
              <a:gd name="T110" fmla="*/ 220 w 228"/>
              <a:gd name="T111" fmla="*/ 165 h 184"/>
              <a:gd name="T112" fmla="*/ 205 w 228"/>
              <a:gd name="T113" fmla="*/ 166 h 184"/>
              <a:gd name="T114" fmla="*/ 175 w 228"/>
              <a:gd name="T115" fmla="*/ 177 h 184"/>
              <a:gd name="T116" fmla="*/ 166 w 228"/>
              <a:gd name="T117" fmla="*/ 152 h 184"/>
              <a:gd name="T118" fmla="*/ 137 w 228"/>
              <a:gd name="T119" fmla="*/ 138 h 184"/>
              <a:gd name="T120" fmla="*/ 167 w 228"/>
              <a:gd name="T121" fmla="*/ 138 h 184"/>
              <a:gd name="T122" fmla="*/ 153 w 228"/>
              <a:gd name="T123" fmla="*/ 13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84">
                <a:moveTo>
                  <a:pt x="151" y="3"/>
                </a:moveTo>
                <a:cubicBezTo>
                  <a:pt x="151" y="4"/>
                  <a:pt x="151" y="4"/>
                  <a:pt x="152" y="5"/>
                </a:cubicBezTo>
                <a:cubicBezTo>
                  <a:pt x="152" y="5"/>
                  <a:pt x="154" y="5"/>
                  <a:pt x="154" y="7"/>
                </a:cubicBezTo>
                <a:cubicBezTo>
                  <a:pt x="154" y="8"/>
                  <a:pt x="154" y="8"/>
                  <a:pt x="154" y="8"/>
                </a:cubicBezTo>
                <a:cubicBezTo>
                  <a:pt x="156" y="9"/>
                  <a:pt x="156" y="11"/>
                  <a:pt x="156" y="13"/>
                </a:cubicBezTo>
                <a:cubicBezTo>
                  <a:pt x="158" y="13"/>
                  <a:pt x="159" y="12"/>
                  <a:pt x="160" y="11"/>
                </a:cubicBezTo>
                <a:cubicBezTo>
                  <a:pt x="162" y="11"/>
                  <a:pt x="166" y="11"/>
                  <a:pt x="168" y="12"/>
                </a:cubicBezTo>
                <a:cubicBezTo>
                  <a:pt x="168" y="13"/>
                  <a:pt x="169" y="14"/>
                  <a:pt x="170" y="15"/>
                </a:cubicBezTo>
                <a:cubicBezTo>
                  <a:pt x="173" y="14"/>
                  <a:pt x="177" y="13"/>
                  <a:pt x="180" y="14"/>
                </a:cubicBezTo>
                <a:cubicBezTo>
                  <a:pt x="182" y="15"/>
                  <a:pt x="184" y="16"/>
                  <a:pt x="184" y="19"/>
                </a:cubicBezTo>
                <a:cubicBezTo>
                  <a:pt x="186" y="19"/>
                  <a:pt x="187" y="19"/>
                  <a:pt x="189" y="19"/>
                </a:cubicBezTo>
                <a:cubicBezTo>
                  <a:pt x="192" y="19"/>
                  <a:pt x="196" y="19"/>
                  <a:pt x="198" y="23"/>
                </a:cubicBezTo>
                <a:cubicBezTo>
                  <a:pt x="199" y="26"/>
                  <a:pt x="198" y="28"/>
                  <a:pt x="196" y="30"/>
                </a:cubicBezTo>
                <a:cubicBezTo>
                  <a:pt x="194" y="31"/>
                  <a:pt x="192" y="32"/>
                  <a:pt x="189" y="32"/>
                </a:cubicBezTo>
                <a:cubicBezTo>
                  <a:pt x="188" y="36"/>
                  <a:pt x="183" y="35"/>
                  <a:pt x="180" y="36"/>
                </a:cubicBezTo>
                <a:cubicBezTo>
                  <a:pt x="179" y="35"/>
                  <a:pt x="178" y="35"/>
                  <a:pt x="177" y="35"/>
                </a:cubicBezTo>
                <a:cubicBezTo>
                  <a:pt x="174" y="37"/>
                  <a:pt x="168" y="36"/>
                  <a:pt x="165" y="36"/>
                </a:cubicBezTo>
                <a:cubicBezTo>
                  <a:pt x="162" y="36"/>
                  <a:pt x="162" y="36"/>
                  <a:pt x="162" y="36"/>
                </a:cubicBezTo>
                <a:cubicBezTo>
                  <a:pt x="160" y="37"/>
                  <a:pt x="158" y="36"/>
                  <a:pt x="157" y="35"/>
                </a:cubicBezTo>
                <a:cubicBezTo>
                  <a:pt x="156" y="35"/>
                  <a:pt x="156" y="35"/>
                  <a:pt x="156" y="36"/>
                </a:cubicBezTo>
                <a:cubicBezTo>
                  <a:pt x="154" y="39"/>
                  <a:pt x="150" y="41"/>
                  <a:pt x="147" y="41"/>
                </a:cubicBezTo>
                <a:cubicBezTo>
                  <a:pt x="145" y="42"/>
                  <a:pt x="144" y="43"/>
                  <a:pt x="144" y="44"/>
                </a:cubicBezTo>
                <a:cubicBezTo>
                  <a:pt x="144" y="45"/>
                  <a:pt x="145" y="46"/>
                  <a:pt x="146" y="47"/>
                </a:cubicBezTo>
                <a:cubicBezTo>
                  <a:pt x="150" y="49"/>
                  <a:pt x="154" y="45"/>
                  <a:pt x="159" y="46"/>
                </a:cubicBezTo>
                <a:cubicBezTo>
                  <a:pt x="161" y="45"/>
                  <a:pt x="163" y="46"/>
                  <a:pt x="166" y="46"/>
                </a:cubicBezTo>
                <a:cubicBezTo>
                  <a:pt x="166" y="47"/>
                  <a:pt x="168" y="47"/>
                  <a:pt x="168" y="48"/>
                </a:cubicBezTo>
                <a:cubicBezTo>
                  <a:pt x="170" y="47"/>
                  <a:pt x="171" y="46"/>
                  <a:pt x="173" y="46"/>
                </a:cubicBezTo>
                <a:cubicBezTo>
                  <a:pt x="176" y="46"/>
                  <a:pt x="178" y="47"/>
                  <a:pt x="179" y="49"/>
                </a:cubicBezTo>
                <a:cubicBezTo>
                  <a:pt x="180" y="51"/>
                  <a:pt x="179" y="53"/>
                  <a:pt x="179" y="55"/>
                </a:cubicBezTo>
                <a:cubicBezTo>
                  <a:pt x="178" y="57"/>
                  <a:pt x="175" y="60"/>
                  <a:pt x="172" y="60"/>
                </a:cubicBezTo>
                <a:cubicBezTo>
                  <a:pt x="170" y="60"/>
                  <a:pt x="171" y="62"/>
                  <a:pt x="170" y="62"/>
                </a:cubicBezTo>
                <a:cubicBezTo>
                  <a:pt x="168" y="64"/>
                  <a:pt x="165" y="67"/>
                  <a:pt x="162" y="66"/>
                </a:cubicBezTo>
                <a:cubicBezTo>
                  <a:pt x="160" y="66"/>
                  <a:pt x="157" y="65"/>
                  <a:pt x="157" y="63"/>
                </a:cubicBezTo>
                <a:cubicBezTo>
                  <a:pt x="156" y="64"/>
                  <a:pt x="155" y="63"/>
                  <a:pt x="154" y="64"/>
                </a:cubicBezTo>
                <a:cubicBezTo>
                  <a:pt x="151" y="65"/>
                  <a:pt x="148" y="65"/>
                  <a:pt x="146" y="68"/>
                </a:cubicBezTo>
                <a:cubicBezTo>
                  <a:pt x="147" y="69"/>
                  <a:pt x="148" y="70"/>
                  <a:pt x="150" y="70"/>
                </a:cubicBezTo>
                <a:cubicBezTo>
                  <a:pt x="152" y="70"/>
                  <a:pt x="155" y="70"/>
                  <a:pt x="158" y="70"/>
                </a:cubicBezTo>
                <a:cubicBezTo>
                  <a:pt x="159" y="70"/>
                  <a:pt x="161" y="71"/>
                  <a:pt x="162" y="72"/>
                </a:cubicBezTo>
                <a:cubicBezTo>
                  <a:pt x="162" y="74"/>
                  <a:pt x="162" y="75"/>
                  <a:pt x="161" y="76"/>
                </a:cubicBezTo>
                <a:cubicBezTo>
                  <a:pt x="160" y="78"/>
                  <a:pt x="158" y="79"/>
                  <a:pt x="156" y="79"/>
                </a:cubicBezTo>
                <a:cubicBezTo>
                  <a:pt x="155" y="79"/>
                  <a:pt x="154" y="78"/>
                  <a:pt x="153" y="79"/>
                </a:cubicBezTo>
                <a:cubicBezTo>
                  <a:pt x="151" y="81"/>
                  <a:pt x="149" y="82"/>
                  <a:pt x="147" y="84"/>
                </a:cubicBezTo>
                <a:cubicBezTo>
                  <a:pt x="146" y="84"/>
                  <a:pt x="146" y="84"/>
                  <a:pt x="145" y="84"/>
                </a:cubicBezTo>
                <a:cubicBezTo>
                  <a:pt x="148" y="86"/>
                  <a:pt x="151" y="87"/>
                  <a:pt x="155" y="87"/>
                </a:cubicBezTo>
                <a:cubicBezTo>
                  <a:pt x="157" y="87"/>
                  <a:pt x="159" y="86"/>
                  <a:pt x="161" y="86"/>
                </a:cubicBezTo>
                <a:cubicBezTo>
                  <a:pt x="163" y="86"/>
                  <a:pt x="164" y="87"/>
                  <a:pt x="166" y="87"/>
                </a:cubicBezTo>
                <a:cubicBezTo>
                  <a:pt x="168" y="87"/>
                  <a:pt x="170" y="88"/>
                  <a:pt x="171" y="90"/>
                </a:cubicBezTo>
                <a:cubicBezTo>
                  <a:pt x="171" y="91"/>
                  <a:pt x="171" y="92"/>
                  <a:pt x="171" y="93"/>
                </a:cubicBezTo>
                <a:cubicBezTo>
                  <a:pt x="170" y="93"/>
                  <a:pt x="170" y="94"/>
                  <a:pt x="170" y="95"/>
                </a:cubicBezTo>
                <a:cubicBezTo>
                  <a:pt x="170" y="95"/>
                  <a:pt x="171" y="94"/>
                  <a:pt x="172" y="95"/>
                </a:cubicBezTo>
                <a:cubicBezTo>
                  <a:pt x="174" y="94"/>
                  <a:pt x="176" y="95"/>
                  <a:pt x="177" y="95"/>
                </a:cubicBezTo>
                <a:cubicBezTo>
                  <a:pt x="180" y="94"/>
                  <a:pt x="182" y="94"/>
                  <a:pt x="184" y="94"/>
                </a:cubicBezTo>
                <a:cubicBezTo>
                  <a:pt x="188" y="94"/>
                  <a:pt x="192" y="94"/>
                  <a:pt x="196" y="94"/>
                </a:cubicBezTo>
                <a:cubicBezTo>
                  <a:pt x="197" y="95"/>
                  <a:pt x="197" y="95"/>
                  <a:pt x="198" y="96"/>
                </a:cubicBezTo>
                <a:cubicBezTo>
                  <a:pt x="201" y="94"/>
                  <a:pt x="204" y="94"/>
                  <a:pt x="208" y="95"/>
                </a:cubicBezTo>
                <a:cubicBezTo>
                  <a:pt x="210" y="95"/>
                  <a:pt x="210" y="98"/>
                  <a:pt x="212" y="97"/>
                </a:cubicBezTo>
                <a:cubicBezTo>
                  <a:pt x="215" y="97"/>
                  <a:pt x="217" y="99"/>
                  <a:pt x="218" y="101"/>
                </a:cubicBezTo>
                <a:cubicBezTo>
                  <a:pt x="219" y="102"/>
                  <a:pt x="220" y="103"/>
                  <a:pt x="220" y="104"/>
                </a:cubicBezTo>
                <a:cubicBezTo>
                  <a:pt x="221" y="104"/>
                  <a:pt x="222" y="104"/>
                  <a:pt x="223" y="104"/>
                </a:cubicBezTo>
                <a:cubicBezTo>
                  <a:pt x="224" y="105"/>
                  <a:pt x="225" y="105"/>
                  <a:pt x="225" y="105"/>
                </a:cubicBezTo>
                <a:cubicBezTo>
                  <a:pt x="227" y="107"/>
                  <a:pt x="228" y="109"/>
                  <a:pt x="227" y="112"/>
                </a:cubicBezTo>
                <a:cubicBezTo>
                  <a:pt x="224" y="114"/>
                  <a:pt x="220" y="117"/>
                  <a:pt x="216" y="116"/>
                </a:cubicBezTo>
                <a:cubicBezTo>
                  <a:pt x="213" y="118"/>
                  <a:pt x="210" y="118"/>
                  <a:pt x="207" y="118"/>
                </a:cubicBezTo>
                <a:cubicBezTo>
                  <a:pt x="204" y="117"/>
                  <a:pt x="204" y="117"/>
                  <a:pt x="204" y="117"/>
                </a:cubicBezTo>
                <a:cubicBezTo>
                  <a:pt x="200" y="119"/>
                  <a:pt x="196" y="119"/>
                  <a:pt x="192" y="118"/>
                </a:cubicBezTo>
                <a:cubicBezTo>
                  <a:pt x="192" y="119"/>
                  <a:pt x="192" y="119"/>
                  <a:pt x="192" y="120"/>
                </a:cubicBezTo>
                <a:cubicBezTo>
                  <a:pt x="192" y="121"/>
                  <a:pt x="192" y="122"/>
                  <a:pt x="191" y="123"/>
                </a:cubicBezTo>
                <a:cubicBezTo>
                  <a:pt x="189" y="125"/>
                  <a:pt x="187" y="126"/>
                  <a:pt x="184" y="127"/>
                </a:cubicBezTo>
                <a:cubicBezTo>
                  <a:pt x="184" y="127"/>
                  <a:pt x="183" y="128"/>
                  <a:pt x="184" y="128"/>
                </a:cubicBezTo>
                <a:cubicBezTo>
                  <a:pt x="184" y="129"/>
                  <a:pt x="184" y="129"/>
                  <a:pt x="184" y="129"/>
                </a:cubicBezTo>
                <a:cubicBezTo>
                  <a:pt x="187" y="129"/>
                  <a:pt x="191" y="128"/>
                  <a:pt x="193" y="130"/>
                </a:cubicBezTo>
                <a:cubicBezTo>
                  <a:pt x="194" y="130"/>
                  <a:pt x="194" y="130"/>
                  <a:pt x="195" y="130"/>
                </a:cubicBezTo>
                <a:cubicBezTo>
                  <a:pt x="199" y="128"/>
                  <a:pt x="199" y="128"/>
                  <a:pt x="199" y="128"/>
                </a:cubicBezTo>
                <a:cubicBezTo>
                  <a:pt x="201" y="128"/>
                  <a:pt x="203" y="127"/>
                  <a:pt x="205" y="128"/>
                </a:cubicBezTo>
                <a:cubicBezTo>
                  <a:pt x="207" y="129"/>
                  <a:pt x="209" y="130"/>
                  <a:pt x="211" y="132"/>
                </a:cubicBezTo>
                <a:cubicBezTo>
                  <a:pt x="213" y="132"/>
                  <a:pt x="216" y="132"/>
                  <a:pt x="218" y="132"/>
                </a:cubicBezTo>
                <a:cubicBezTo>
                  <a:pt x="219" y="133"/>
                  <a:pt x="221" y="134"/>
                  <a:pt x="221" y="137"/>
                </a:cubicBezTo>
                <a:cubicBezTo>
                  <a:pt x="220" y="139"/>
                  <a:pt x="219" y="142"/>
                  <a:pt x="216" y="143"/>
                </a:cubicBezTo>
                <a:cubicBezTo>
                  <a:pt x="213" y="145"/>
                  <a:pt x="208" y="145"/>
                  <a:pt x="205" y="143"/>
                </a:cubicBezTo>
                <a:cubicBezTo>
                  <a:pt x="204" y="141"/>
                  <a:pt x="202" y="143"/>
                  <a:pt x="201" y="143"/>
                </a:cubicBezTo>
                <a:cubicBezTo>
                  <a:pt x="200" y="144"/>
                  <a:pt x="198" y="144"/>
                  <a:pt x="196" y="144"/>
                </a:cubicBezTo>
                <a:cubicBezTo>
                  <a:pt x="196" y="144"/>
                  <a:pt x="197" y="145"/>
                  <a:pt x="196" y="145"/>
                </a:cubicBezTo>
                <a:cubicBezTo>
                  <a:pt x="195" y="145"/>
                  <a:pt x="195" y="146"/>
                  <a:pt x="194" y="145"/>
                </a:cubicBezTo>
                <a:cubicBezTo>
                  <a:pt x="192" y="146"/>
                  <a:pt x="189" y="148"/>
                  <a:pt x="188" y="150"/>
                </a:cubicBezTo>
                <a:cubicBezTo>
                  <a:pt x="189" y="151"/>
                  <a:pt x="189" y="152"/>
                  <a:pt x="190" y="152"/>
                </a:cubicBezTo>
                <a:cubicBezTo>
                  <a:pt x="192" y="152"/>
                  <a:pt x="194" y="152"/>
                  <a:pt x="196" y="152"/>
                </a:cubicBezTo>
                <a:cubicBezTo>
                  <a:pt x="198" y="152"/>
                  <a:pt x="201" y="152"/>
                  <a:pt x="204" y="154"/>
                </a:cubicBezTo>
                <a:cubicBezTo>
                  <a:pt x="205" y="152"/>
                  <a:pt x="208" y="151"/>
                  <a:pt x="210" y="152"/>
                </a:cubicBezTo>
                <a:cubicBezTo>
                  <a:pt x="212" y="152"/>
                  <a:pt x="215" y="153"/>
                  <a:pt x="216" y="155"/>
                </a:cubicBezTo>
                <a:cubicBezTo>
                  <a:pt x="217" y="156"/>
                  <a:pt x="216" y="158"/>
                  <a:pt x="218" y="158"/>
                </a:cubicBezTo>
                <a:cubicBezTo>
                  <a:pt x="219" y="158"/>
                  <a:pt x="220" y="159"/>
                  <a:pt x="221" y="159"/>
                </a:cubicBezTo>
                <a:cubicBezTo>
                  <a:pt x="223" y="161"/>
                  <a:pt x="223" y="163"/>
                  <a:pt x="222" y="164"/>
                </a:cubicBezTo>
                <a:cubicBezTo>
                  <a:pt x="222" y="166"/>
                  <a:pt x="219" y="167"/>
                  <a:pt x="217" y="168"/>
                </a:cubicBezTo>
                <a:cubicBezTo>
                  <a:pt x="216" y="170"/>
                  <a:pt x="213" y="171"/>
                  <a:pt x="210" y="171"/>
                </a:cubicBezTo>
                <a:cubicBezTo>
                  <a:pt x="208" y="170"/>
                  <a:pt x="208" y="170"/>
                  <a:pt x="208" y="170"/>
                </a:cubicBezTo>
                <a:cubicBezTo>
                  <a:pt x="205" y="172"/>
                  <a:pt x="203" y="174"/>
                  <a:pt x="200" y="173"/>
                </a:cubicBezTo>
                <a:cubicBezTo>
                  <a:pt x="198" y="173"/>
                  <a:pt x="197" y="172"/>
                  <a:pt x="196" y="171"/>
                </a:cubicBezTo>
                <a:cubicBezTo>
                  <a:pt x="195" y="170"/>
                  <a:pt x="195" y="169"/>
                  <a:pt x="195" y="168"/>
                </a:cubicBezTo>
                <a:cubicBezTo>
                  <a:pt x="194" y="167"/>
                  <a:pt x="193" y="168"/>
                  <a:pt x="192" y="167"/>
                </a:cubicBezTo>
                <a:cubicBezTo>
                  <a:pt x="191" y="167"/>
                  <a:pt x="190" y="165"/>
                  <a:pt x="189" y="165"/>
                </a:cubicBezTo>
                <a:cubicBezTo>
                  <a:pt x="189" y="165"/>
                  <a:pt x="188" y="165"/>
                  <a:pt x="188" y="165"/>
                </a:cubicBezTo>
                <a:cubicBezTo>
                  <a:pt x="189" y="168"/>
                  <a:pt x="189" y="170"/>
                  <a:pt x="188" y="172"/>
                </a:cubicBezTo>
                <a:cubicBezTo>
                  <a:pt x="185" y="177"/>
                  <a:pt x="179" y="177"/>
                  <a:pt x="174" y="178"/>
                </a:cubicBezTo>
                <a:cubicBezTo>
                  <a:pt x="171" y="179"/>
                  <a:pt x="168" y="178"/>
                  <a:pt x="165" y="177"/>
                </a:cubicBezTo>
                <a:cubicBezTo>
                  <a:pt x="162" y="178"/>
                  <a:pt x="161" y="177"/>
                  <a:pt x="158" y="177"/>
                </a:cubicBezTo>
                <a:cubicBezTo>
                  <a:pt x="155" y="178"/>
                  <a:pt x="152" y="178"/>
                  <a:pt x="150" y="179"/>
                </a:cubicBezTo>
                <a:cubicBezTo>
                  <a:pt x="148" y="180"/>
                  <a:pt x="147" y="180"/>
                  <a:pt x="145" y="181"/>
                </a:cubicBezTo>
                <a:cubicBezTo>
                  <a:pt x="141" y="183"/>
                  <a:pt x="137" y="184"/>
                  <a:pt x="132" y="183"/>
                </a:cubicBezTo>
                <a:cubicBezTo>
                  <a:pt x="131" y="183"/>
                  <a:pt x="130" y="183"/>
                  <a:pt x="130" y="182"/>
                </a:cubicBezTo>
                <a:cubicBezTo>
                  <a:pt x="130" y="181"/>
                  <a:pt x="131" y="182"/>
                  <a:pt x="132" y="182"/>
                </a:cubicBezTo>
                <a:cubicBezTo>
                  <a:pt x="134" y="182"/>
                  <a:pt x="137" y="182"/>
                  <a:pt x="139" y="181"/>
                </a:cubicBezTo>
                <a:cubicBezTo>
                  <a:pt x="144" y="180"/>
                  <a:pt x="148" y="178"/>
                  <a:pt x="151" y="175"/>
                </a:cubicBezTo>
                <a:cubicBezTo>
                  <a:pt x="153" y="173"/>
                  <a:pt x="154" y="170"/>
                  <a:pt x="157" y="169"/>
                </a:cubicBezTo>
                <a:cubicBezTo>
                  <a:pt x="160" y="167"/>
                  <a:pt x="163" y="166"/>
                  <a:pt x="167" y="166"/>
                </a:cubicBezTo>
                <a:cubicBezTo>
                  <a:pt x="168" y="166"/>
                  <a:pt x="170" y="165"/>
                  <a:pt x="172" y="165"/>
                </a:cubicBezTo>
                <a:cubicBezTo>
                  <a:pt x="173" y="165"/>
                  <a:pt x="175" y="165"/>
                  <a:pt x="176" y="163"/>
                </a:cubicBezTo>
                <a:cubicBezTo>
                  <a:pt x="177" y="163"/>
                  <a:pt x="177" y="162"/>
                  <a:pt x="177" y="161"/>
                </a:cubicBezTo>
                <a:cubicBezTo>
                  <a:pt x="176" y="159"/>
                  <a:pt x="174" y="160"/>
                  <a:pt x="173" y="158"/>
                </a:cubicBezTo>
                <a:cubicBezTo>
                  <a:pt x="173" y="157"/>
                  <a:pt x="173" y="156"/>
                  <a:pt x="173" y="155"/>
                </a:cubicBezTo>
                <a:cubicBezTo>
                  <a:pt x="175" y="153"/>
                  <a:pt x="179" y="155"/>
                  <a:pt x="179" y="152"/>
                </a:cubicBezTo>
                <a:cubicBezTo>
                  <a:pt x="179" y="150"/>
                  <a:pt x="177" y="151"/>
                  <a:pt x="175" y="151"/>
                </a:cubicBezTo>
                <a:cubicBezTo>
                  <a:pt x="173" y="151"/>
                  <a:pt x="171" y="152"/>
                  <a:pt x="169" y="153"/>
                </a:cubicBezTo>
                <a:cubicBezTo>
                  <a:pt x="168" y="154"/>
                  <a:pt x="165" y="154"/>
                  <a:pt x="164" y="153"/>
                </a:cubicBezTo>
                <a:cubicBezTo>
                  <a:pt x="163" y="152"/>
                  <a:pt x="163" y="152"/>
                  <a:pt x="162" y="152"/>
                </a:cubicBezTo>
                <a:cubicBezTo>
                  <a:pt x="161" y="153"/>
                  <a:pt x="160" y="152"/>
                  <a:pt x="159" y="153"/>
                </a:cubicBezTo>
                <a:cubicBezTo>
                  <a:pt x="157" y="153"/>
                  <a:pt x="155" y="152"/>
                  <a:pt x="154" y="151"/>
                </a:cubicBezTo>
                <a:cubicBezTo>
                  <a:pt x="153" y="151"/>
                  <a:pt x="152" y="150"/>
                  <a:pt x="152" y="150"/>
                </a:cubicBezTo>
                <a:cubicBezTo>
                  <a:pt x="151" y="151"/>
                  <a:pt x="150" y="150"/>
                  <a:pt x="149" y="151"/>
                </a:cubicBezTo>
                <a:cubicBezTo>
                  <a:pt x="147" y="152"/>
                  <a:pt x="145" y="152"/>
                  <a:pt x="142" y="152"/>
                </a:cubicBezTo>
                <a:cubicBezTo>
                  <a:pt x="141" y="152"/>
                  <a:pt x="139" y="151"/>
                  <a:pt x="137" y="151"/>
                </a:cubicBezTo>
                <a:cubicBezTo>
                  <a:pt x="136" y="150"/>
                  <a:pt x="135" y="149"/>
                  <a:pt x="134" y="147"/>
                </a:cubicBezTo>
                <a:cubicBezTo>
                  <a:pt x="134" y="146"/>
                  <a:pt x="133" y="147"/>
                  <a:pt x="132" y="147"/>
                </a:cubicBezTo>
                <a:cubicBezTo>
                  <a:pt x="130" y="147"/>
                  <a:pt x="127" y="148"/>
                  <a:pt x="124" y="146"/>
                </a:cubicBezTo>
                <a:cubicBezTo>
                  <a:pt x="123" y="145"/>
                  <a:pt x="123" y="143"/>
                  <a:pt x="124" y="142"/>
                </a:cubicBezTo>
                <a:cubicBezTo>
                  <a:pt x="126" y="140"/>
                  <a:pt x="128" y="139"/>
                  <a:pt x="130" y="137"/>
                </a:cubicBezTo>
                <a:cubicBezTo>
                  <a:pt x="132" y="137"/>
                  <a:pt x="135" y="136"/>
                  <a:pt x="137" y="136"/>
                </a:cubicBezTo>
                <a:cubicBezTo>
                  <a:pt x="139" y="136"/>
                  <a:pt x="141" y="134"/>
                  <a:pt x="143" y="134"/>
                </a:cubicBezTo>
                <a:cubicBezTo>
                  <a:pt x="144" y="131"/>
                  <a:pt x="147" y="131"/>
                  <a:pt x="149" y="130"/>
                </a:cubicBezTo>
                <a:cubicBezTo>
                  <a:pt x="151" y="130"/>
                  <a:pt x="152" y="131"/>
                  <a:pt x="154" y="131"/>
                </a:cubicBezTo>
                <a:cubicBezTo>
                  <a:pt x="155" y="128"/>
                  <a:pt x="158" y="128"/>
                  <a:pt x="161" y="127"/>
                </a:cubicBezTo>
                <a:cubicBezTo>
                  <a:pt x="163" y="128"/>
                  <a:pt x="165" y="128"/>
                  <a:pt x="167" y="129"/>
                </a:cubicBezTo>
                <a:cubicBezTo>
                  <a:pt x="169" y="130"/>
                  <a:pt x="170" y="131"/>
                  <a:pt x="171" y="131"/>
                </a:cubicBezTo>
                <a:cubicBezTo>
                  <a:pt x="174" y="132"/>
                  <a:pt x="174" y="132"/>
                  <a:pt x="174" y="132"/>
                </a:cubicBezTo>
                <a:cubicBezTo>
                  <a:pt x="175" y="131"/>
                  <a:pt x="176" y="131"/>
                  <a:pt x="177" y="130"/>
                </a:cubicBezTo>
                <a:cubicBezTo>
                  <a:pt x="177" y="128"/>
                  <a:pt x="174" y="128"/>
                  <a:pt x="173" y="127"/>
                </a:cubicBezTo>
                <a:cubicBezTo>
                  <a:pt x="172" y="126"/>
                  <a:pt x="172" y="125"/>
                  <a:pt x="172" y="124"/>
                </a:cubicBezTo>
                <a:cubicBezTo>
                  <a:pt x="174" y="122"/>
                  <a:pt x="177" y="122"/>
                  <a:pt x="178" y="120"/>
                </a:cubicBezTo>
                <a:cubicBezTo>
                  <a:pt x="178" y="120"/>
                  <a:pt x="178" y="119"/>
                  <a:pt x="178" y="119"/>
                </a:cubicBezTo>
                <a:cubicBezTo>
                  <a:pt x="176" y="116"/>
                  <a:pt x="172" y="117"/>
                  <a:pt x="170" y="117"/>
                </a:cubicBezTo>
                <a:cubicBezTo>
                  <a:pt x="169" y="118"/>
                  <a:pt x="170" y="118"/>
                  <a:pt x="169" y="118"/>
                </a:cubicBezTo>
                <a:cubicBezTo>
                  <a:pt x="165" y="119"/>
                  <a:pt x="162" y="120"/>
                  <a:pt x="159" y="119"/>
                </a:cubicBezTo>
                <a:cubicBezTo>
                  <a:pt x="156" y="119"/>
                  <a:pt x="153" y="118"/>
                  <a:pt x="151" y="116"/>
                </a:cubicBezTo>
                <a:cubicBezTo>
                  <a:pt x="150" y="115"/>
                  <a:pt x="150" y="113"/>
                  <a:pt x="150" y="112"/>
                </a:cubicBezTo>
                <a:cubicBezTo>
                  <a:pt x="152" y="109"/>
                  <a:pt x="155" y="108"/>
                  <a:pt x="158" y="107"/>
                </a:cubicBezTo>
                <a:cubicBezTo>
                  <a:pt x="160" y="107"/>
                  <a:pt x="162" y="107"/>
                  <a:pt x="163" y="107"/>
                </a:cubicBezTo>
                <a:cubicBezTo>
                  <a:pt x="166" y="107"/>
                  <a:pt x="168" y="107"/>
                  <a:pt x="170" y="107"/>
                </a:cubicBezTo>
                <a:cubicBezTo>
                  <a:pt x="171" y="106"/>
                  <a:pt x="173" y="106"/>
                  <a:pt x="173" y="105"/>
                </a:cubicBezTo>
                <a:cubicBezTo>
                  <a:pt x="172" y="104"/>
                  <a:pt x="171" y="104"/>
                  <a:pt x="170" y="104"/>
                </a:cubicBezTo>
                <a:cubicBezTo>
                  <a:pt x="163" y="103"/>
                  <a:pt x="163" y="103"/>
                  <a:pt x="163" y="103"/>
                </a:cubicBezTo>
                <a:cubicBezTo>
                  <a:pt x="162" y="102"/>
                  <a:pt x="160" y="103"/>
                  <a:pt x="159" y="101"/>
                </a:cubicBezTo>
                <a:cubicBezTo>
                  <a:pt x="158" y="102"/>
                  <a:pt x="157" y="101"/>
                  <a:pt x="157" y="100"/>
                </a:cubicBezTo>
                <a:cubicBezTo>
                  <a:pt x="157" y="99"/>
                  <a:pt x="155" y="99"/>
                  <a:pt x="157" y="98"/>
                </a:cubicBezTo>
                <a:cubicBezTo>
                  <a:pt x="157" y="97"/>
                  <a:pt x="160" y="96"/>
                  <a:pt x="159" y="95"/>
                </a:cubicBezTo>
                <a:cubicBezTo>
                  <a:pt x="156" y="93"/>
                  <a:pt x="152" y="94"/>
                  <a:pt x="149" y="95"/>
                </a:cubicBezTo>
                <a:cubicBezTo>
                  <a:pt x="145" y="95"/>
                  <a:pt x="142" y="94"/>
                  <a:pt x="139" y="94"/>
                </a:cubicBezTo>
                <a:cubicBezTo>
                  <a:pt x="137" y="94"/>
                  <a:pt x="137" y="92"/>
                  <a:pt x="135" y="93"/>
                </a:cubicBezTo>
                <a:cubicBezTo>
                  <a:pt x="135" y="92"/>
                  <a:pt x="135" y="92"/>
                  <a:pt x="134" y="93"/>
                </a:cubicBezTo>
                <a:cubicBezTo>
                  <a:pt x="132" y="95"/>
                  <a:pt x="132" y="95"/>
                  <a:pt x="132" y="95"/>
                </a:cubicBezTo>
                <a:cubicBezTo>
                  <a:pt x="130" y="97"/>
                  <a:pt x="127" y="97"/>
                  <a:pt x="124" y="97"/>
                </a:cubicBezTo>
                <a:cubicBezTo>
                  <a:pt x="122" y="97"/>
                  <a:pt x="120" y="96"/>
                  <a:pt x="119" y="95"/>
                </a:cubicBezTo>
                <a:cubicBezTo>
                  <a:pt x="118" y="93"/>
                  <a:pt x="119" y="91"/>
                  <a:pt x="120" y="89"/>
                </a:cubicBezTo>
                <a:cubicBezTo>
                  <a:pt x="120" y="88"/>
                  <a:pt x="119" y="88"/>
                  <a:pt x="118" y="88"/>
                </a:cubicBezTo>
                <a:cubicBezTo>
                  <a:pt x="115" y="87"/>
                  <a:pt x="115" y="91"/>
                  <a:pt x="112" y="92"/>
                </a:cubicBezTo>
                <a:cubicBezTo>
                  <a:pt x="113" y="93"/>
                  <a:pt x="113" y="93"/>
                  <a:pt x="114" y="94"/>
                </a:cubicBezTo>
                <a:cubicBezTo>
                  <a:pt x="115" y="96"/>
                  <a:pt x="115" y="98"/>
                  <a:pt x="115" y="100"/>
                </a:cubicBezTo>
                <a:cubicBezTo>
                  <a:pt x="113" y="102"/>
                  <a:pt x="113" y="102"/>
                  <a:pt x="113" y="102"/>
                </a:cubicBezTo>
                <a:cubicBezTo>
                  <a:pt x="112" y="103"/>
                  <a:pt x="111" y="104"/>
                  <a:pt x="110" y="105"/>
                </a:cubicBezTo>
                <a:cubicBezTo>
                  <a:pt x="104" y="107"/>
                  <a:pt x="98" y="106"/>
                  <a:pt x="92" y="105"/>
                </a:cubicBezTo>
                <a:cubicBezTo>
                  <a:pt x="91" y="105"/>
                  <a:pt x="90" y="106"/>
                  <a:pt x="90" y="107"/>
                </a:cubicBezTo>
                <a:cubicBezTo>
                  <a:pt x="91" y="108"/>
                  <a:pt x="94" y="110"/>
                  <a:pt x="93" y="113"/>
                </a:cubicBezTo>
                <a:cubicBezTo>
                  <a:pt x="93" y="114"/>
                  <a:pt x="93" y="114"/>
                  <a:pt x="93" y="115"/>
                </a:cubicBezTo>
                <a:cubicBezTo>
                  <a:pt x="91" y="117"/>
                  <a:pt x="89" y="119"/>
                  <a:pt x="86" y="119"/>
                </a:cubicBezTo>
                <a:cubicBezTo>
                  <a:pt x="86" y="120"/>
                  <a:pt x="86" y="121"/>
                  <a:pt x="85" y="121"/>
                </a:cubicBezTo>
                <a:cubicBezTo>
                  <a:pt x="83" y="124"/>
                  <a:pt x="80" y="125"/>
                  <a:pt x="77" y="125"/>
                </a:cubicBezTo>
                <a:cubicBezTo>
                  <a:pt x="74" y="125"/>
                  <a:pt x="72" y="125"/>
                  <a:pt x="70" y="124"/>
                </a:cubicBezTo>
                <a:cubicBezTo>
                  <a:pt x="69" y="124"/>
                  <a:pt x="68" y="125"/>
                  <a:pt x="67" y="125"/>
                </a:cubicBezTo>
                <a:cubicBezTo>
                  <a:pt x="64" y="126"/>
                  <a:pt x="61" y="127"/>
                  <a:pt x="58" y="126"/>
                </a:cubicBezTo>
                <a:cubicBezTo>
                  <a:pt x="55" y="126"/>
                  <a:pt x="52" y="125"/>
                  <a:pt x="50" y="124"/>
                </a:cubicBezTo>
                <a:cubicBezTo>
                  <a:pt x="49" y="124"/>
                  <a:pt x="47" y="123"/>
                  <a:pt x="46" y="123"/>
                </a:cubicBezTo>
                <a:cubicBezTo>
                  <a:pt x="43" y="124"/>
                  <a:pt x="40" y="122"/>
                  <a:pt x="37" y="122"/>
                </a:cubicBezTo>
                <a:cubicBezTo>
                  <a:pt x="36" y="121"/>
                  <a:pt x="34" y="121"/>
                  <a:pt x="34" y="120"/>
                </a:cubicBezTo>
                <a:cubicBezTo>
                  <a:pt x="33" y="118"/>
                  <a:pt x="33" y="117"/>
                  <a:pt x="34" y="115"/>
                </a:cubicBezTo>
                <a:cubicBezTo>
                  <a:pt x="35" y="114"/>
                  <a:pt x="37" y="112"/>
                  <a:pt x="39" y="113"/>
                </a:cubicBezTo>
                <a:cubicBezTo>
                  <a:pt x="40" y="111"/>
                  <a:pt x="41" y="110"/>
                  <a:pt x="43" y="110"/>
                </a:cubicBezTo>
                <a:cubicBezTo>
                  <a:pt x="45" y="110"/>
                  <a:pt x="47" y="109"/>
                  <a:pt x="49" y="107"/>
                </a:cubicBezTo>
                <a:cubicBezTo>
                  <a:pt x="49" y="106"/>
                  <a:pt x="49" y="105"/>
                  <a:pt x="48" y="104"/>
                </a:cubicBezTo>
                <a:cubicBezTo>
                  <a:pt x="47" y="102"/>
                  <a:pt x="45" y="102"/>
                  <a:pt x="42" y="102"/>
                </a:cubicBezTo>
                <a:cubicBezTo>
                  <a:pt x="41" y="103"/>
                  <a:pt x="38" y="104"/>
                  <a:pt x="36" y="103"/>
                </a:cubicBezTo>
                <a:cubicBezTo>
                  <a:pt x="36" y="103"/>
                  <a:pt x="36" y="103"/>
                  <a:pt x="36" y="103"/>
                </a:cubicBezTo>
                <a:cubicBezTo>
                  <a:pt x="34" y="104"/>
                  <a:pt x="33" y="104"/>
                  <a:pt x="31" y="104"/>
                </a:cubicBezTo>
                <a:cubicBezTo>
                  <a:pt x="30" y="103"/>
                  <a:pt x="29" y="103"/>
                  <a:pt x="28" y="102"/>
                </a:cubicBezTo>
                <a:cubicBezTo>
                  <a:pt x="26" y="103"/>
                  <a:pt x="25" y="103"/>
                  <a:pt x="23" y="104"/>
                </a:cubicBezTo>
                <a:cubicBezTo>
                  <a:pt x="22" y="106"/>
                  <a:pt x="19" y="109"/>
                  <a:pt x="16" y="109"/>
                </a:cubicBezTo>
                <a:cubicBezTo>
                  <a:pt x="14" y="109"/>
                  <a:pt x="11" y="109"/>
                  <a:pt x="9" y="107"/>
                </a:cubicBezTo>
                <a:cubicBezTo>
                  <a:pt x="9" y="106"/>
                  <a:pt x="7" y="107"/>
                  <a:pt x="6" y="107"/>
                </a:cubicBezTo>
                <a:cubicBezTo>
                  <a:pt x="5" y="107"/>
                  <a:pt x="4" y="106"/>
                  <a:pt x="3" y="106"/>
                </a:cubicBezTo>
                <a:cubicBezTo>
                  <a:pt x="2" y="105"/>
                  <a:pt x="1" y="105"/>
                  <a:pt x="1" y="104"/>
                </a:cubicBezTo>
                <a:cubicBezTo>
                  <a:pt x="0" y="102"/>
                  <a:pt x="1" y="100"/>
                  <a:pt x="2" y="98"/>
                </a:cubicBezTo>
                <a:cubicBezTo>
                  <a:pt x="3" y="97"/>
                  <a:pt x="4" y="96"/>
                  <a:pt x="5" y="95"/>
                </a:cubicBezTo>
                <a:cubicBezTo>
                  <a:pt x="6" y="92"/>
                  <a:pt x="7" y="89"/>
                  <a:pt x="9" y="87"/>
                </a:cubicBezTo>
                <a:cubicBezTo>
                  <a:pt x="11" y="86"/>
                  <a:pt x="13" y="84"/>
                  <a:pt x="15" y="84"/>
                </a:cubicBezTo>
                <a:cubicBezTo>
                  <a:pt x="16" y="83"/>
                  <a:pt x="17" y="84"/>
                  <a:pt x="18" y="83"/>
                </a:cubicBezTo>
                <a:cubicBezTo>
                  <a:pt x="20" y="84"/>
                  <a:pt x="22" y="83"/>
                  <a:pt x="23" y="85"/>
                </a:cubicBezTo>
                <a:cubicBezTo>
                  <a:pt x="24" y="85"/>
                  <a:pt x="24" y="83"/>
                  <a:pt x="25" y="83"/>
                </a:cubicBezTo>
                <a:cubicBezTo>
                  <a:pt x="26" y="81"/>
                  <a:pt x="28" y="81"/>
                  <a:pt x="29" y="81"/>
                </a:cubicBezTo>
                <a:cubicBezTo>
                  <a:pt x="31" y="79"/>
                  <a:pt x="33" y="79"/>
                  <a:pt x="35" y="78"/>
                </a:cubicBezTo>
                <a:cubicBezTo>
                  <a:pt x="36" y="78"/>
                  <a:pt x="37" y="78"/>
                  <a:pt x="38" y="78"/>
                </a:cubicBezTo>
                <a:cubicBezTo>
                  <a:pt x="41" y="78"/>
                  <a:pt x="41" y="78"/>
                  <a:pt x="41" y="78"/>
                </a:cubicBezTo>
                <a:cubicBezTo>
                  <a:pt x="42" y="77"/>
                  <a:pt x="42" y="76"/>
                  <a:pt x="44" y="75"/>
                </a:cubicBezTo>
                <a:cubicBezTo>
                  <a:pt x="47" y="73"/>
                  <a:pt x="51" y="71"/>
                  <a:pt x="55" y="70"/>
                </a:cubicBezTo>
                <a:cubicBezTo>
                  <a:pt x="59" y="69"/>
                  <a:pt x="63" y="70"/>
                  <a:pt x="67" y="70"/>
                </a:cubicBezTo>
                <a:cubicBezTo>
                  <a:pt x="71" y="70"/>
                  <a:pt x="73" y="72"/>
                  <a:pt x="76" y="74"/>
                </a:cubicBezTo>
                <a:cubicBezTo>
                  <a:pt x="79" y="73"/>
                  <a:pt x="82" y="71"/>
                  <a:pt x="85" y="72"/>
                </a:cubicBezTo>
                <a:cubicBezTo>
                  <a:pt x="87" y="73"/>
                  <a:pt x="89" y="75"/>
                  <a:pt x="90" y="78"/>
                </a:cubicBezTo>
                <a:cubicBezTo>
                  <a:pt x="90" y="80"/>
                  <a:pt x="89" y="81"/>
                  <a:pt x="87" y="83"/>
                </a:cubicBezTo>
                <a:cubicBezTo>
                  <a:pt x="85" y="84"/>
                  <a:pt x="83" y="86"/>
                  <a:pt x="81" y="86"/>
                </a:cubicBezTo>
                <a:cubicBezTo>
                  <a:pt x="80" y="86"/>
                  <a:pt x="78" y="87"/>
                  <a:pt x="77" y="86"/>
                </a:cubicBezTo>
                <a:cubicBezTo>
                  <a:pt x="76" y="89"/>
                  <a:pt x="72" y="90"/>
                  <a:pt x="69" y="90"/>
                </a:cubicBezTo>
                <a:cubicBezTo>
                  <a:pt x="66" y="92"/>
                  <a:pt x="66" y="92"/>
                  <a:pt x="66" y="92"/>
                </a:cubicBezTo>
                <a:cubicBezTo>
                  <a:pt x="63" y="94"/>
                  <a:pt x="60" y="96"/>
                  <a:pt x="56" y="95"/>
                </a:cubicBezTo>
                <a:cubicBezTo>
                  <a:pt x="55" y="95"/>
                  <a:pt x="54" y="94"/>
                  <a:pt x="54" y="93"/>
                </a:cubicBezTo>
                <a:cubicBezTo>
                  <a:pt x="54" y="93"/>
                  <a:pt x="54" y="93"/>
                  <a:pt x="54" y="93"/>
                </a:cubicBezTo>
                <a:cubicBezTo>
                  <a:pt x="53" y="93"/>
                  <a:pt x="53" y="93"/>
                  <a:pt x="53" y="93"/>
                </a:cubicBezTo>
                <a:cubicBezTo>
                  <a:pt x="53" y="94"/>
                  <a:pt x="52" y="96"/>
                  <a:pt x="53" y="97"/>
                </a:cubicBezTo>
                <a:cubicBezTo>
                  <a:pt x="54" y="99"/>
                  <a:pt x="57" y="98"/>
                  <a:pt x="59" y="99"/>
                </a:cubicBezTo>
                <a:cubicBezTo>
                  <a:pt x="62" y="99"/>
                  <a:pt x="64" y="97"/>
                  <a:pt x="66" y="97"/>
                </a:cubicBezTo>
                <a:cubicBezTo>
                  <a:pt x="72" y="97"/>
                  <a:pt x="77" y="98"/>
                  <a:pt x="81" y="100"/>
                </a:cubicBezTo>
                <a:cubicBezTo>
                  <a:pt x="84" y="95"/>
                  <a:pt x="90" y="96"/>
                  <a:pt x="95" y="96"/>
                </a:cubicBezTo>
                <a:cubicBezTo>
                  <a:pt x="96" y="96"/>
                  <a:pt x="97" y="95"/>
                  <a:pt x="98" y="94"/>
                </a:cubicBezTo>
                <a:cubicBezTo>
                  <a:pt x="98" y="93"/>
                  <a:pt x="97" y="93"/>
                  <a:pt x="96" y="92"/>
                </a:cubicBezTo>
                <a:cubicBezTo>
                  <a:pt x="95" y="90"/>
                  <a:pt x="94" y="89"/>
                  <a:pt x="95" y="87"/>
                </a:cubicBezTo>
                <a:cubicBezTo>
                  <a:pt x="96" y="84"/>
                  <a:pt x="99" y="82"/>
                  <a:pt x="102" y="81"/>
                </a:cubicBezTo>
                <a:cubicBezTo>
                  <a:pt x="104" y="81"/>
                  <a:pt x="105" y="81"/>
                  <a:pt x="106" y="81"/>
                </a:cubicBezTo>
                <a:cubicBezTo>
                  <a:pt x="107" y="81"/>
                  <a:pt x="107" y="80"/>
                  <a:pt x="107" y="80"/>
                </a:cubicBezTo>
                <a:cubicBezTo>
                  <a:pt x="109" y="78"/>
                  <a:pt x="111" y="78"/>
                  <a:pt x="113" y="77"/>
                </a:cubicBezTo>
                <a:cubicBezTo>
                  <a:pt x="112" y="76"/>
                  <a:pt x="111" y="76"/>
                  <a:pt x="110" y="74"/>
                </a:cubicBezTo>
                <a:cubicBezTo>
                  <a:pt x="107" y="74"/>
                  <a:pt x="107" y="74"/>
                  <a:pt x="107" y="74"/>
                </a:cubicBezTo>
                <a:cubicBezTo>
                  <a:pt x="105" y="72"/>
                  <a:pt x="103" y="73"/>
                  <a:pt x="102" y="70"/>
                </a:cubicBezTo>
                <a:cubicBezTo>
                  <a:pt x="101" y="69"/>
                  <a:pt x="101" y="68"/>
                  <a:pt x="102" y="68"/>
                </a:cubicBezTo>
                <a:cubicBezTo>
                  <a:pt x="103" y="66"/>
                  <a:pt x="105" y="65"/>
                  <a:pt x="107" y="65"/>
                </a:cubicBezTo>
                <a:cubicBezTo>
                  <a:pt x="108" y="65"/>
                  <a:pt x="109" y="65"/>
                  <a:pt x="110" y="65"/>
                </a:cubicBezTo>
                <a:cubicBezTo>
                  <a:pt x="111" y="63"/>
                  <a:pt x="112" y="61"/>
                  <a:pt x="113" y="60"/>
                </a:cubicBezTo>
                <a:cubicBezTo>
                  <a:pt x="117" y="59"/>
                  <a:pt x="121" y="59"/>
                  <a:pt x="124" y="61"/>
                </a:cubicBezTo>
                <a:cubicBezTo>
                  <a:pt x="125" y="62"/>
                  <a:pt x="125" y="62"/>
                  <a:pt x="125" y="62"/>
                </a:cubicBezTo>
                <a:cubicBezTo>
                  <a:pt x="129" y="60"/>
                  <a:pt x="134" y="62"/>
                  <a:pt x="138" y="62"/>
                </a:cubicBezTo>
                <a:cubicBezTo>
                  <a:pt x="140" y="62"/>
                  <a:pt x="141" y="60"/>
                  <a:pt x="143" y="59"/>
                </a:cubicBezTo>
                <a:cubicBezTo>
                  <a:pt x="143" y="58"/>
                  <a:pt x="143" y="57"/>
                  <a:pt x="143" y="56"/>
                </a:cubicBezTo>
                <a:cubicBezTo>
                  <a:pt x="141" y="55"/>
                  <a:pt x="139" y="54"/>
                  <a:pt x="137" y="54"/>
                </a:cubicBezTo>
                <a:cubicBezTo>
                  <a:pt x="134" y="55"/>
                  <a:pt x="131" y="57"/>
                  <a:pt x="128" y="58"/>
                </a:cubicBezTo>
                <a:cubicBezTo>
                  <a:pt x="124" y="58"/>
                  <a:pt x="120" y="59"/>
                  <a:pt x="116" y="57"/>
                </a:cubicBezTo>
                <a:cubicBezTo>
                  <a:pt x="116" y="56"/>
                  <a:pt x="116" y="55"/>
                  <a:pt x="115" y="55"/>
                </a:cubicBezTo>
                <a:cubicBezTo>
                  <a:pt x="113" y="55"/>
                  <a:pt x="111" y="54"/>
                  <a:pt x="110" y="53"/>
                </a:cubicBezTo>
                <a:cubicBezTo>
                  <a:pt x="109" y="51"/>
                  <a:pt x="110" y="49"/>
                  <a:pt x="110" y="47"/>
                </a:cubicBezTo>
                <a:cubicBezTo>
                  <a:pt x="112" y="44"/>
                  <a:pt x="116" y="43"/>
                  <a:pt x="119" y="44"/>
                </a:cubicBezTo>
                <a:cubicBezTo>
                  <a:pt x="121" y="42"/>
                  <a:pt x="122" y="40"/>
                  <a:pt x="125" y="39"/>
                </a:cubicBezTo>
                <a:cubicBezTo>
                  <a:pt x="127" y="38"/>
                  <a:pt x="131" y="38"/>
                  <a:pt x="133" y="40"/>
                </a:cubicBezTo>
                <a:cubicBezTo>
                  <a:pt x="134" y="39"/>
                  <a:pt x="134" y="40"/>
                  <a:pt x="135" y="40"/>
                </a:cubicBezTo>
                <a:cubicBezTo>
                  <a:pt x="136" y="39"/>
                  <a:pt x="139" y="38"/>
                  <a:pt x="139" y="36"/>
                </a:cubicBezTo>
                <a:cubicBezTo>
                  <a:pt x="140" y="34"/>
                  <a:pt x="139" y="32"/>
                  <a:pt x="138" y="31"/>
                </a:cubicBezTo>
                <a:cubicBezTo>
                  <a:pt x="136" y="30"/>
                  <a:pt x="133" y="30"/>
                  <a:pt x="131" y="31"/>
                </a:cubicBezTo>
                <a:cubicBezTo>
                  <a:pt x="129" y="33"/>
                  <a:pt x="125" y="34"/>
                  <a:pt x="122" y="33"/>
                </a:cubicBezTo>
                <a:cubicBezTo>
                  <a:pt x="120" y="32"/>
                  <a:pt x="120" y="32"/>
                  <a:pt x="120" y="32"/>
                </a:cubicBezTo>
                <a:cubicBezTo>
                  <a:pt x="119" y="33"/>
                  <a:pt x="118" y="33"/>
                  <a:pt x="117" y="34"/>
                </a:cubicBezTo>
                <a:cubicBezTo>
                  <a:pt x="115" y="34"/>
                  <a:pt x="112" y="33"/>
                  <a:pt x="110" y="31"/>
                </a:cubicBezTo>
                <a:cubicBezTo>
                  <a:pt x="107" y="31"/>
                  <a:pt x="107" y="31"/>
                  <a:pt x="107" y="31"/>
                </a:cubicBezTo>
                <a:cubicBezTo>
                  <a:pt x="104" y="30"/>
                  <a:pt x="104" y="30"/>
                  <a:pt x="104" y="30"/>
                </a:cubicBezTo>
                <a:cubicBezTo>
                  <a:pt x="102" y="32"/>
                  <a:pt x="98" y="32"/>
                  <a:pt x="95" y="31"/>
                </a:cubicBezTo>
                <a:cubicBezTo>
                  <a:pt x="93" y="30"/>
                  <a:pt x="90" y="28"/>
                  <a:pt x="90" y="25"/>
                </a:cubicBezTo>
                <a:cubicBezTo>
                  <a:pt x="90" y="24"/>
                  <a:pt x="90" y="22"/>
                  <a:pt x="92" y="21"/>
                </a:cubicBezTo>
                <a:cubicBezTo>
                  <a:pt x="93" y="19"/>
                  <a:pt x="95" y="19"/>
                  <a:pt x="97" y="19"/>
                </a:cubicBezTo>
                <a:cubicBezTo>
                  <a:pt x="98" y="16"/>
                  <a:pt x="101" y="14"/>
                  <a:pt x="104" y="14"/>
                </a:cubicBezTo>
                <a:cubicBezTo>
                  <a:pt x="106" y="13"/>
                  <a:pt x="108" y="14"/>
                  <a:pt x="109" y="15"/>
                </a:cubicBezTo>
                <a:cubicBezTo>
                  <a:pt x="110" y="15"/>
                  <a:pt x="111" y="14"/>
                  <a:pt x="112" y="13"/>
                </a:cubicBezTo>
                <a:cubicBezTo>
                  <a:pt x="115" y="12"/>
                  <a:pt x="118" y="12"/>
                  <a:pt x="121" y="13"/>
                </a:cubicBezTo>
                <a:cubicBezTo>
                  <a:pt x="122" y="14"/>
                  <a:pt x="122" y="15"/>
                  <a:pt x="123" y="16"/>
                </a:cubicBezTo>
                <a:cubicBezTo>
                  <a:pt x="124" y="15"/>
                  <a:pt x="125" y="15"/>
                  <a:pt x="126" y="14"/>
                </a:cubicBezTo>
                <a:cubicBezTo>
                  <a:pt x="126" y="13"/>
                  <a:pt x="125" y="13"/>
                  <a:pt x="124" y="12"/>
                </a:cubicBezTo>
                <a:cubicBezTo>
                  <a:pt x="124" y="10"/>
                  <a:pt x="124" y="8"/>
                  <a:pt x="125" y="7"/>
                </a:cubicBezTo>
                <a:cubicBezTo>
                  <a:pt x="126" y="5"/>
                  <a:pt x="128" y="5"/>
                  <a:pt x="130" y="6"/>
                </a:cubicBezTo>
                <a:cubicBezTo>
                  <a:pt x="132" y="4"/>
                  <a:pt x="132" y="2"/>
                  <a:pt x="135" y="2"/>
                </a:cubicBezTo>
                <a:cubicBezTo>
                  <a:pt x="136" y="2"/>
                  <a:pt x="137" y="3"/>
                  <a:pt x="139" y="3"/>
                </a:cubicBezTo>
                <a:cubicBezTo>
                  <a:pt x="141" y="1"/>
                  <a:pt x="144" y="0"/>
                  <a:pt x="148" y="1"/>
                </a:cubicBezTo>
                <a:cubicBezTo>
                  <a:pt x="149" y="2"/>
                  <a:pt x="150" y="2"/>
                  <a:pt x="151" y="3"/>
                </a:cubicBezTo>
                <a:close/>
                <a:moveTo>
                  <a:pt x="150" y="5"/>
                </a:moveTo>
                <a:cubicBezTo>
                  <a:pt x="150" y="5"/>
                  <a:pt x="150" y="6"/>
                  <a:pt x="150" y="7"/>
                </a:cubicBezTo>
                <a:cubicBezTo>
                  <a:pt x="150" y="7"/>
                  <a:pt x="151" y="7"/>
                  <a:pt x="151" y="7"/>
                </a:cubicBezTo>
                <a:cubicBezTo>
                  <a:pt x="151" y="6"/>
                  <a:pt x="152" y="6"/>
                  <a:pt x="152" y="6"/>
                </a:cubicBezTo>
                <a:cubicBezTo>
                  <a:pt x="152" y="6"/>
                  <a:pt x="153" y="7"/>
                  <a:pt x="153" y="7"/>
                </a:cubicBezTo>
                <a:cubicBezTo>
                  <a:pt x="153" y="8"/>
                  <a:pt x="152" y="9"/>
                  <a:pt x="153" y="10"/>
                </a:cubicBezTo>
                <a:cubicBezTo>
                  <a:pt x="154" y="9"/>
                  <a:pt x="155" y="10"/>
                  <a:pt x="155" y="11"/>
                </a:cubicBezTo>
                <a:cubicBezTo>
                  <a:pt x="155" y="12"/>
                  <a:pt x="155" y="14"/>
                  <a:pt x="154" y="15"/>
                </a:cubicBezTo>
                <a:cubicBezTo>
                  <a:pt x="154" y="16"/>
                  <a:pt x="153" y="16"/>
                  <a:pt x="152" y="17"/>
                </a:cubicBezTo>
                <a:cubicBezTo>
                  <a:pt x="151" y="17"/>
                  <a:pt x="150" y="17"/>
                  <a:pt x="150" y="16"/>
                </a:cubicBezTo>
                <a:cubicBezTo>
                  <a:pt x="149" y="16"/>
                  <a:pt x="149" y="15"/>
                  <a:pt x="148" y="16"/>
                </a:cubicBezTo>
                <a:cubicBezTo>
                  <a:pt x="148" y="17"/>
                  <a:pt x="148" y="18"/>
                  <a:pt x="147" y="18"/>
                </a:cubicBezTo>
                <a:cubicBezTo>
                  <a:pt x="145" y="21"/>
                  <a:pt x="141" y="21"/>
                  <a:pt x="138" y="20"/>
                </a:cubicBezTo>
                <a:cubicBezTo>
                  <a:pt x="137" y="19"/>
                  <a:pt x="136" y="18"/>
                  <a:pt x="136" y="17"/>
                </a:cubicBezTo>
                <a:cubicBezTo>
                  <a:pt x="135" y="16"/>
                  <a:pt x="136" y="14"/>
                  <a:pt x="137" y="13"/>
                </a:cubicBezTo>
                <a:cubicBezTo>
                  <a:pt x="139" y="13"/>
                  <a:pt x="140" y="12"/>
                  <a:pt x="142" y="12"/>
                </a:cubicBezTo>
                <a:cubicBezTo>
                  <a:pt x="142" y="12"/>
                  <a:pt x="144" y="13"/>
                  <a:pt x="144" y="14"/>
                </a:cubicBezTo>
                <a:cubicBezTo>
                  <a:pt x="145" y="16"/>
                  <a:pt x="141" y="16"/>
                  <a:pt x="143" y="17"/>
                </a:cubicBezTo>
                <a:cubicBezTo>
                  <a:pt x="144" y="17"/>
                  <a:pt x="145" y="16"/>
                  <a:pt x="145" y="15"/>
                </a:cubicBezTo>
                <a:cubicBezTo>
                  <a:pt x="146" y="14"/>
                  <a:pt x="145" y="13"/>
                  <a:pt x="145" y="12"/>
                </a:cubicBezTo>
                <a:cubicBezTo>
                  <a:pt x="143" y="11"/>
                  <a:pt x="141" y="10"/>
                  <a:pt x="139" y="11"/>
                </a:cubicBezTo>
                <a:cubicBezTo>
                  <a:pt x="137" y="11"/>
                  <a:pt x="135" y="13"/>
                  <a:pt x="134" y="16"/>
                </a:cubicBezTo>
                <a:cubicBezTo>
                  <a:pt x="134" y="17"/>
                  <a:pt x="134" y="18"/>
                  <a:pt x="135" y="20"/>
                </a:cubicBezTo>
                <a:cubicBezTo>
                  <a:pt x="137" y="22"/>
                  <a:pt x="140" y="22"/>
                  <a:pt x="143" y="22"/>
                </a:cubicBezTo>
                <a:cubicBezTo>
                  <a:pt x="145" y="21"/>
                  <a:pt x="148" y="20"/>
                  <a:pt x="149" y="18"/>
                </a:cubicBezTo>
                <a:cubicBezTo>
                  <a:pt x="151" y="18"/>
                  <a:pt x="153" y="18"/>
                  <a:pt x="155" y="16"/>
                </a:cubicBezTo>
                <a:cubicBezTo>
                  <a:pt x="156" y="14"/>
                  <a:pt x="158" y="13"/>
                  <a:pt x="161" y="12"/>
                </a:cubicBezTo>
                <a:cubicBezTo>
                  <a:pt x="163" y="12"/>
                  <a:pt x="165" y="12"/>
                  <a:pt x="167" y="13"/>
                </a:cubicBezTo>
                <a:cubicBezTo>
                  <a:pt x="167" y="14"/>
                  <a:pt x="169" y="15"/>
                  <a:pt x="169" y="17"/>
                </a:cubicBezTo>
                <a:cubicBezTo>
                  <a:pt x="170" y="17"/>
                  <a:pt x="170" y="16"/>
                  <a:pt x="171" y="16"/>
                </a:cubicBezTo>
                <a:cubicBezTo>
                  <a:pt x="174" y="15"/>
                  <a:pt x="179" y="13"/>
                  <a:pt x="182" y="16"/>
                </a:cubicBezTo>
                <a:cubicBezTo>
                  <a:pt x="183" y="17"/>
                  <a:pt x="183" y="18"/>
                  <a:pt x="183" y="19"/>
                </a:cubicBezTo>
                <a:cubicBezTo>
                  <a:pt x="183" y="19"/>
                  <a:pt x="182" y="21"/>
                  <a:pt x="183" y="21"/>
                </a:cubicBezTo>
                <a:cubicBezTo>
                  <a:pt x="187" y="19"/>
                  <a:pt x="191" y="19"/>
                  <a:pt x="195" y="21"/>
                </a:cubicBezTo>
                <a:cubicBezTo>
                  <a:pt x="196" y="22"/>
                  <a:pt x="197" y="24"/>
                  <a:pt x="197" y="25"/>
                </a:cubicBezTo>
                <a:cubicBezTo>
                  <a:pt x="197" y="27"/>
                  <a:pt x="196" y="29"/>
                  <a:pt x="194" y="30"/>
                </a:cubicBezTo>
                <a:cubicBezTo>
                  <a:pt x="192" y="31"/>
                  <a:pt x="190" y="31"/>
                  <a:pt x="188" y="31"/>
                </a:cubicBezTo>
                <a:cubicBezTo>
                  <a:pt x="187" y="31"/>
                  <a:pt x="188" y="32"/>
                  <a:pt x="188" y="33"/>
                </a:cubicBezTo>
                <a:cubicBezTo>
                  <a:pt x="186" y="35"/>
                  <a:pt x="183" y="34"/>
                  <a:pt x="181" y="35"/>
                </a:cubicBezTo>
                <a:cubicBezTo>
                  <a:pt x="180" y="35"/>
                  <a:pt x="179" y="34"/>
                  <a:pt x="178" y="34"/>
                </a:cubicBezTo>
                <a:cubicBezTo>
                  <a:pt x="178" y="33"/>
                  <a:pt x="177" y="33"/>
                  <a:pt x="177" y="33"/>
                </a:cubicBezTo>
                <a:cubicBezTo>
                  <a:pt x="175" y="34"/>
                  <a:pt x="174" y="35"/>
                  <a:pt x="172" y="35"/>
                </a:cubicBezTo>
                <a:cubicBezTo>
                  <a:pt x="170" y="35"/>
                  <a:pt x="168" y="36"/>
                  <a:pt x="167" y="34"/>
                </a:cubicBezTo>
                <a:cubicBezTo>
                  <a:pt x="168" y="33"/>
                  <a:pt x="169" y="32"/>
                  <a:pt x="169" y="30"/>
                </a:cubicBezTo>
                <a:cubicBezTo>
                  <a:pt x="171" y="29"/>
                  <a:pt x="173" y="28"/>
                  <a:pt x="174" y="26"/>
                </a:cubicBezTo>
                <a:cubicBezTo>
                  <a:pt x="174" y="25"/>
                  <a:pt x="175" y="23"/>
                  <a:pt x="174" y="22"/>
                </a:cubicBezTo>
                <a:cubicBezTo>
                  <a:pt x="172" y="21"/>
                  <a:pt x="170" y="20"/>
                  <a:pt x="168" y="20"/>
                </a:cubicBezTo>
                <a:cubicBezTo>
                  <a:pt x="167" y="21"/>
                  <a:pt x="165" y="22"/>
                  <a:pt x="165" y="23"/>
                </a:cubicBezTo>
                <a:cubicBezTo>
                  <a:pt x="165" y="24"/>
                  <a:pt x="165" y="24"/>
                  <a:pt x="165" y="24"/>
                </a:cubicBezTo>
                <a:cubicBezTo>
                  <a:pt x="166" y="24"/>
                  <a:pt x="166" y="23"/>
                  <a:pt x="166" y="23"/>
                </a:cubicBezTo>
                <a:cubicBezTo>
                  <a:pt x="167" y="22"/>
                  <a:pt x="169" y="21"/>
                  <a:pt x="171" y="21"/>
                </a:cubicBezTo>
                <a:cubicBezTo>
                  <a:pt x="172" y="22"/>
                  <a:pt x="173" y="23"/>
                  <a:pt x="173" y="24"/>
                </a:cubicBezTo>
                <a:cubicBezTo>
                  <a:pt x="173" y="25"/>
                  <a:pt x="173" y="25"/>
                  <a:pt x="173" y="26"/>
                </a:cubicBezTo>
                <a:cubicBezTo>
                  <a:pt x="172" y="28"/>
                  <a:pt x="170" y="29"/>
                  <a:pt x="168" y="28"/>
                </a:cubicBezTo>
                <a:cubicBezTo>
                  <a:pt x="166" y="29"/>
                  <a:pt x="168" y="31"/>
                  <a:pt x="167" y="32"/>
                </a:cubicBezTo>
                <a:cubicBezTo>
                  <a:pt x="166" y="34"/>
                  <a:pt x="164" y="35"/>
                  <a:pt x="162" y="35"/>
                </a:cubicBezTo>
                <a:cubicBezTo>
                  <a:pt x="160" y="35"/>
                  <a:pt x="159" y="35"/>
                  <a:pt x="158" y="34"/>
                </a:cubicBezTo>
                <a:cubicBezTo>
                  <a:pt x="158" y="33"/>
                  <a:pt x="158" y="33"/>
                  <a:pt x="157" y="33"/>
                </a:cubicBezTo>
                <a:cubicBezTo>
                  <a:pt x="156" y="33"/>
                  <a:pt x="156" y="34"/>
                  <a:pt x="155" y="34"/>
                </a:cubicBezTo>
                <a:cubicBezTo>
                  <a:pt x="153" y="34"/>
                  <a:pt x="151" y="34"/>
                  <a:pt x="150" y="34"/>
                </a:cubicBezTo>
                <a:cubicBezTo>
                  <a:pt x="149" y="32"/>
                  <a:pt x="148" y="31"/>
                  <a:pt x="149" y="30"/>
                </a:cubicBezTo>
                <a:cubicBezTo>
                  <a:pt x="149" y="28"/>
                  <a:pt x="151" y="27"/>
                  <a:pt x="152" y="26"/>
                </a:cubicBezTo>
                <a:cubicBezTo>
                  <a:pt x="154" y="26"/>
                  <a:pt x="155" y="26"/>
                  <a:pt x="156" y="27"/>
                </a:cubicBezTo>
                <a:cubicBezTo>
                  <a:pt x="156" y="28"/>
                  <a:pt x="156" y="30"/>
                  <a:pt x="155" y="30"/>
                </a:cubicBezTo>
                <a:cubicBezTo>
                  <a:pt x="154" y="32"/>
                  <a:pt x="151" y="29"/>
                  <a:pt x="152" y="31"/>
                </a:cubicBezTo>
                <a:cubicBezTo>
                  <a:pt x="153" y="32"/>
                  <a:pt x="154" y="33"/>
                  <a:pt x="155" y="32"/>
                </a:cubicBezTo>
                <a:cubicBezTo>
                  <a:pt x="157" y="31"/>
                  <a:pt x="157" y="29"/>
                  <a:pt x="157" y="28"/>
                </a:cubicBezTo>
                <a:cubicBezTo>
                  <a:pt x="157" y="27"/>
                  <a:pt x="156" y="25"/>
                  <a:pt x="155" y="25"/>
                </a:cubicBezTo>
                <a:cubicBezTo>
                  <a:pt x="153" y="24"/>
                  <a:pt x="153" y="24"/>
                  <a:pt x="153" y="24"/>
                </a:cubicBezTo>
                <a:cubicBezTo>
                  <a:pt x="150" y="25"/>
                  <a:pt x="148" y="27"/>
                  <a:pt x="147" y="29"/>
                </a:cubicBezTo>
                <a:cubicBezTo>
                  <a:pt x="147" y="31"/>
                  <a:pt x="148" y="33"/>
                  <a:pt x="149" y="35"/>
                </a:cubicBezTo>
                <a:cubicBezTo>
                  <a:pt x="151" y="35"/>
                  <a:pt x="152" y="36"/>
                  <a:pt x="154" y="35"/>
                </a:cubicBezTo>
                <a:cubicBezTo>
                  <a:pt x="154" y="36"/>
                  <a:pt x="154" y="36"/>
                  <a:pt x="154" y="36"/>
                </a:cubicBezTo>
                <a:cubicBezTo>
                  <a:pt x="153" y="38"/>
                  <a:pt x="149" y="40"/>
                  <a:pt x="146" y="40"/>
                </a:cubicBezTo>
                <a:cubicBezTo>
                  <a:pt x="146" y="40"/>
                  <a:pt x="146" y="40"/>
                  <a:pt x="145" y="40"/>
                </a:cubicBezTo>
                <a:cubicBezTo>
                  <a:pt x="144" y="42"/>
                  <a:pt x="143" y="43"/>
                  <a:pt x="143" y="45"/>
                </a:cubicBezTo>
                <a:cubicBezTo>
                  <a:pt x="143" y="46"/>
                  <a:pt x="144" y="47"/>
                  <a:pt x="145" y="48"/>
                </a:cubicBezTo>
                <a:cubicBezTo>
                  <a:pt x="148" y="49"/>
                  <a:pt x="151" y="48"/>
                  <a:pt x="154" y="47"/>
                </a:cubicBezTo>
                <a:cubicBezTo>
                  <a:pt x="158" y="47"/>
                  <a:pt x="162" y="46"/>
                  <a:pt x="165" y="47"/>
                </a:cubicBezTo>
                <a:cubicBezTo>
                  <a:pt x="166" y="48"/>
                  <a:pt x="167" y="49"/>
                  <a:pt x="168" y="50"/>
                </a:cubicBezTo>
                <a:cubicBezTo>
                  <a:pt x="169" y="50"/>
                  <a:pt x="169" y="49"/>
                  <a:pt x="170" y="48"/>
                </a:cubicBezTo>
                <a:cubicBezTo>
                  <a:pt x="172" y="47"/>
                  <a:pt x="174" y="48"/>
                  <a:pt x="176" y="48"/>
                </a:cubicBezTo>
                <a:cubicBezTo>
                  <a:pt x="177" y="48"/>
                  <a:pt x="178" y="49"/>
                  <a:pt x="178" y="51"/>
                </a:cubicBezTo>
                <a:cubicBezTo>
                  <a:pt x="179" y="53"/>
                  <a:pt x="178" y="56"/>
                  <a:pt x="175" y="57"/>
                </a:cubicBezTo>
                <a:cubicBezTo>
                  <a:pt x="174" y="58"/>
                  <a:pt x="173" y="59"/>
                  <a:pt x="172" y="59"/>
                </a:cubicBezTo>
                <a:cubicBezTo>
                  <a:pt x="171" y="60"/>
                  <a:pt x="169" y="58"/>
                  <a:pt x="169" y="60"/>
                </a:cubicBezTo>
                <a:cubicBezTo>
                  <a:pt x="169" y="61"/>
                  <a:pt x="169" y="62"/>
                  <a:pt x="169" y="62"/>
                </a:cubicBezTo>
                <a:cubicBezTo>
                  <a:pt x="166" y="64"/>
                  <a:pt x="163" y="66"/>
                  <a:pt x="159" y="65"/>
                </a:cubicBezTo>
                <a:cubicBezTo>
                  <a:pt x="159" y="64"/>
                  <a:pt x="158" y="64"/>
                  <a:pt x="158" y="63"/>
                </a:cubicBezTo>
                <a:cubicBezTo>
                  <a:pt x="158" y="62"/>
                  <a:pt x="158" y="61"/>
                  <a:pt x="157" y="61"/>
                </a:cubicBezTo>
                <a:cubicBezTo>
                  <a:pt x="156" y="62"/>
                  <a:pt x="155" y="61"/>
                  <a:pt x="154" y="61"/>
                </a:cubicBezTo>
                <a:cubicBezTo>
                  <a:pt x="154" y="60"/>
                  <a:pt x="153" y="60"/>
                  <a:pt x="153" y="59"/>
                </a:cubicBezTo>
                <a:cubicBezTo>
                  <a:pt x="153" y="57"/>
                  <a:pt x="153" y="54"/>
                  <a:pt x="155" y="53"/>
                </a:cubicBezTo>
                <a:cubicBezTo>
                  <a:pt x="157" y="53"/>
                  <a:pt x="160" y="52"/>
                  <a:pt x="161" y="54"/>
                </a:cubicBezTo>
                <a:cubicBezTo>
                  <a:pt x="162" y="55"/>
                  <a:pt x="161" y="56"/>
                  <a:pt x="161" y="57"/>
                </a:cubicBezTo>
                <a:cubicBezTo>
                  <a:pt x="161" y="58"/>
                  <a:pt x="160" y="58"/>
                  <a:pt x="159" y="58"/>
                </a:cubicBezTo>
                <a:cubicBezTo>
                  <a:pt x="159" y="58"/>
                  <a:pt x="158" y="58"/>
                  <a:pt x="157" y="58"/>
                </a:cubicBezTo>
                <a:cubicBezTo>
                  <a:pt x="157" y="57"/>
                  <a:pt x="157" y="57"/>
                  <a:pt x="157" y="57"/>
                </a:cubicBezTo>
                <a:cubicBezTo>
                  <a:pt x="156" y="56"/>
                  <a:pt x="156" y="57"/>
                  <a:pt x="156" y="57"/>
                </a:cubicBezTo>
                <a:cubicBezTo>
                  <a:pt x="156" y="58"/>
                  <a:pt x="157" y="59"/>
                  <a:pt x="157" y="59"/>
                </a:cubicBezTo>
                <a:cubicBezTo>
                  <a:pt x="159" y="60"/>
                  <a:pt x="161" y="59"/>
                  <a:pt x="162" y="58"/>
                </a:cubicBezTo>
                <a:cubicBezTo>
                  <a:pt x="163" y="57"/>
                  <a:pt x="163" y="55"/>
                  <a:pt x="162" y="53"/>
                </a:cubicBezTo>
                <a:cubicBezTo>
                  <a:pt x="161" y="52"/>
                  <a:pt x="159" y="51"/>
                  <a:pt x="156" y="52"/>
                </a:cubicBezTo>
                <a:cubicBezTo>
                  <a:pt x="154" y="52"/>
                  <a:pt x="152" y="54"/>
                  <a:pt x="152" y="57"/>
                </a:cubicBezTo>
                <a:cubicBezTo>
                  <a:pt x="151" y="59"/>
                  <a:pt x="152" y="61"/>
                  <a:pt x="153" y="62"/>
                </a:cubicBezTo>
                <a:cubicBezTo>
                  <a:pt x="154" y="62"/>
                  <a:pt x="154" y="62"/>
                  <a:pt x="154" y="62"/>
                </a:cubicBezTo>
                <a:cubicBezTo>
                  <a:pt x="153" y="63"/>
                  <a:pt x="153" y="63"/>
                  <a:pt x="153" y="63"/>
                </a:cubicBezTo>
                <a:cubicBezTo>
                  <a:pt x="150" y="64"/>
                  <a:pt x="146" y="65"/>
                  <a:pt x="145" y="68"/>
                </a:cubicBezTo>
                <a:cubicBezTo>
                  <a:pt x="144" y="69"/>
                  <a:pt x="145" y="69"/>
                  <a:pt x="145" y="69"/>
                </a:cubicBezTo>
                <a:cubicBezTo>
                  <a:pt x="146" y="69"/>
                  <a:pt x="146" y="70"/>
                  <a:pt x="147" y="70"/>
                </a:cubicBezTo>
                <a:cubicBezTo>
                  <a:pt x="147" y="71"/>
                  <a:pt x="148" y="71"/>
                  <a:pt x="149" y="71"/>
                </a:cubicBezTo>
                <a:cubicBezTo>
                  <a:pt x="153" y="71"/>
                  <a:pt x="156" y="71"/>
                  <a:pt x="160" y="72"/>
                </a:cubicBezTo>
                <a:cubicBezTo>
                  <a:pt x="161" y="72"/>
                  <a:pt x="161" y="73"/>
                  <a:pt x="161" y="75"/>
                </a:cubicBezTo>
                <a:cubicBezTo>
                  <a:pt x="161" y="76"/>
                  <a:pt x="159" y="77"/>
                  <a:pt x="157" y="78"/>
                </a:cubicBezTo>
                <a:cubicBezTo>
                  <a:pt x="156" y="78"/>
                  <a:pt x="154" y="77"/>
                  <a:pt x="153" y="77"/>
                </a:cubicBezTo>
                <a:cubicBezTo>
                  <a:pt x="151" y="79"/>
                  <a:pt x="149" y="81"/>
                  <a:pt x="146" y="83"/>
                </a:cubicBezTo>
                <a:cubicBezTo>
                  <a:pt x="145" y="83"/>
                  <a:pt x="144" y="83"/>
                  <a:pt x="143" y="84"/>
                </a:cubicBezTo>
                <a:cubicBezTo>
                  <a:pt x="142" y="85"/>
                  <a:pt x="144" y="84"/>
                  <a:pt x="144" y="85"/>
                </a:cubicBezTo>
                <a:cubicBezTo>
                  <a:pt x="146" y="86"/>
                  <a:pt x="147" y="87"/>
                  <a:pt x="149" y="88"/>
                </a:cubicBezTo>
                <a:cubicBezTo>
                  <a:pt x="152" y="88"/>
                  <a:pt x="155" y="88"/>
                  <a:pt x="158" y="88"/>
                </a:cubicBezTo>
                <a:cubicBezTo>
                  <a:pt x="159" y="88"/>
                  <a:pt x="160" y="87"/>
                  <a:pt x="161" y="87"/>
                </a:cubicBezTo>
                <a:cubicBezTo>
                  <a:pt x="163" y="87"/>
                  <a:pt x="166" y="88"/>
                  <a:pt x="169" y="90"/>
                </a:cubicBezTo>
                <a:cubicBezTo>
                  <a:pt x="169" y="90"/>
                  <a:pt x="170" y="91"/>
                  <a:pt x="170" y="92"/>
                </a:cubicBezTo>
                <a:cubicBezTo>
                  <a:pt x="169" y="93"/>
                  <a:pt x="167" y="94"/>
                  <a:pt x="168" y="95"/>
                </a:cubicBezTo>
                <a:cubicBezTo>
                  <a:pt x="169" y="96"/>
                  <a:pt x="170" y="96"/>
                  <a:pt x="171" y="96"/>
                </a:cubicBezTo>
                <a:cubicBezTo>
                  <a:pt x="174" y="96"/>
                  <a:pt x="176" y="96"/>
                  <a:pt x="179" y="96"/>
                </a:cubicBezTo>
                <a:cubicBezTo>
                  <a:pt x="181" y="96"/>
                  <a:pt x="182" y="95"/>
                  <a:pt x="184" y="95"/>
                </a:cubicBezTo>
                <a:cubicBezTo>
                  <a:pt x="188" y="95"/>
                  <a:pt x="192" y="95"/>
                  <a:pt x="195" y="96"/>
                </a:cubicBezTo>
                <a:cubicBezTo>
                  <a:pt x="197" y="96"/>
                  <a:pt x="197" y="98"/>
                  <a:pt x="198" y="97"/>
                </a:cubicBezTo>
                <a:cubicBezTo>
                  <a:pt x="200" y="95"/>
                  <a:pt x="204" y="95"/>
                  <a:pt x="207" y="96"/>
                </a:cubicBezTo>
                <a:cubicBezTo>
                  <a:pt x="208" y="97"/>
                  <a:pt x="209" y="98"/>
                  <a:pt x="210" y="99"/>
                </a:cubicBezTo>
                <a:cubicBezTo>
                  <a:pt x="211" y="100"/>
                  <a:pt x="212" y="98"/>
                  <a:pt x="213" y="99"/>
                </a:cubicBezTo>
                <a:cubicBezTo>
                  <a:pt x="215" y="99"/>
                  <a:pt x="217" y="100"/>
                  <a:pt x="218" y="102"/>
                </a:cubicBezTo>
                <a:cubicBezTo>
                  <a:pt x="218" y="103"/>
                  <a:pt x="218" y="103"/>
                  <a:pt x="218" y="104"/>
                </a:cubicBezTo>
                <a:cubicBezTo>
                  <a:pt x="218" y="105"/>
                  <a:pt x="217" y="105"/>
                  <a:pt x="217" y="106"/>
                </a:cubicBezTo>
                <a:cubicBezTo>
                  <a:pt x="218" y="106"/>
                  <a:pt x="219" y="105"/>
                  <a:pt x="220" y="105"/>
                </a:cubicBezTo>
                <a:cubicBezTo>
                  <a:pt x="222" y="105"/>
                  <a:pt x="223" y="106"/>
                  <a:pt x="225" y="107"/>
                </a:cubicBezTo>
                <a:cubicBezTo>
                  <a:pt x="226" y="108"/>
                  <a:pt x="226" y="109"/>
                  <a:pt x="226" y="110"/>
                </a:cubicBezTo>
                <a:cubicBezTo>
                  <a:pt x="224" y="113"/>
                  <a:pt x="221" y="115"/>
                  <a:pt x="217" y="115"/>
                </a:cubicBezTo>
                <a:cubicBezTo>
                  <a:pt x="216" y="114"/>
                  <a:pt x="216" y="114"/>
                  <a:pt x="215" y="115"/>
                </a:cubicBezTo>
                <a:cubicBezTo>
                  <a:pt x="214" y="116"/>
                  <a:pt x="212" y="116"/>
                  <a:pt x="211" y="117"/>
                </a:cubicBezTo>
                <a:cubicBezTo>
                  <a:pt x="209" y="116"/>
                  <a:pt x="207" y="117"/>
                  <a:pt x="205" y="115"/>
                </a:cubicBezTo>
                <a:cubicBezTo>
                  <a:pt x="205" y="115"/>
                  <a:pt x="204" y="115"/>
                  <a:pt x="203" y="115"/>
                </a:cubicBezTo>
                <a:cubicBezTo>
                  <a:pt x="201" y="118"/>
                  <a:pt x="197" y="118"/>
                  <a:pt x="193" y="117"/>
                </a:cubicBezTo>
                <a:cubicBezTo>
                  <a:pt x="191" y="117"/>
                  <a:pt x="191" y="117"/>
                  <a:pt x="191" y="117"/>
                </a:cubicBezTo>
                <a:cubicBezTo>
                  <a:pt x="189" y="115"/>
                  <a:pt x="186" y="114"/>
                  <a:pt x="183" y="114"/>
                </a:cubicBezTo>
                <a:cubicBezTo>
                  <a:pt x="182" y="114"/>
                  <a:pt x="181" y="114"/>
                  <a:pt x="181" y="113"/>
                </a:cubicBezTo>
                <a:cubicBezTo>
                  <a:pt x="181" y="111"/>
                  <a:pt x="184" y="113"/>
                  <a:pt x="183" y="111"/>
                </a:cubicBezTo>
                <a:cubicBezTo>
                  <a:pt x="183" y="110"/>
                  <a:pt x="181" y="109"/>
                  <a:pt x="181" y="107"/>
                </a:cubicBezTo>
                <a:cubicBezTo>
                  <a:pt x="180" y="106"/>
                  <a:pt x="181" y="105"/>
                  <a:pt x="182" y="103"/>
                </a:cubicBezTo>
                <a:cubicBezTo>
                  <a:pt x="183" y="102"/>
                  <a:pt x="184" y="102"/>
                  <a:pt x="186" y="102"/>
                </a:cubicBezTo>
                <a:cubicBezTo>
                  <a:pt x="188" y="102"/>
                  <a:pt x="190" y="102"/>
                  <a:pt x="191" y="103"/>
                </a:cubicBezTo>
                <a:cubicBezTo>
                  <a:pt x="192" y="103"/>
                  <a:pt x="192" y="104"/>
                  <a:pt x="193" y="104"/>
                </a:cubicBezTo>
                <a:cubicBezTo>
                  <a:pt x="196" y="103"/>
                  <a:pt x="196" y="103"/>
                  <a:pt x="196" y="103"/>
                </a:cubicBezTo>
                <a:cubicBezTo>
                  <a:pt x="198" y="103"/>
                  <a:pt x="200" y="103"/>
                  <a:pt x="202" y="103"/>
                </a:cubicBezTo>
                <a:cubicBezTo>
                  <a:pt x="202" y="104"/>
                  <a:pt x="204" y="104"/>
                  <a:pt x="204" y="105"/>
                </a:cubicBezTo>
                <a:cubicBezTo>
                  <a:pt x="203" y="107"/>
                  <a:pt x="201" y="109"/>
                  <a:pt x="199" y="109"/>
                </a:cubicBezTo>
                <a:cubicBezTo>
                  <a:pt x="198" y="110"/>
                  <a:pt x="196" y="109"/>
                  <a:pt x="195" y="109"/>
                </a:cubicBezTo>
                <a:cubicBezTo>
                  <a:pt x="195" y="108"/>
                  <a:pt x="195" y="107"/>
                  <a:pt x="196" y="107"/>
                </a:cubicBezTo>
                <a:cubicBezTo>
                  <a:pt x="196" y="107"/>
                  <a:pt x="197" y="108"/>
                  <a:pt x="197" y="107"/>
                </a:cubicBezTo>
                <a:cubicBezTo>
                  <a:pt x="198" y="107"/>
                  <a:pt x="198" y="107"/>
                  <a:pt x="197" y="107"/>
                </a:cubicBezTo>
                <a:cubicBezTo>
                  <a:pt x="197" y="106"/>
                  <a:pt x="195" y="106"/>
                  <a:pt x="194" y="107"/>
                </a:cubicBezTo>
                <a:cubicBezTo>
                  <a:pt x="194" y="107"/>
                  <a:pt x="193" y="108"/>
                  <a:pt x="193" y="108"/>
                </a:cubicBezTo>
                <a:cubicBezTo>
                  <a:pt x="194" y="111"/>
                  <a:pt x="196" y="110"/>
                  <a:pt x="198" y="111"/>
                </a:cubicBezTo>
                <a:cubicBezTo>
                  <a:pt x="201" y="110"/>
                  <a:pt x="204" y="109"/>
                  <a:pt x="205" y="106"/>
                </a:cubicBezTo>
                <a:cubicBezTo>
                  <a:pt x="205" y="105"/>
                  <a:pt x="205" y="105"/>
                  <a:pt x="205" y="104"/>
                </a:cubicBezTo>
                <a:cubicBezTo>
                  <a:pt x="203" y="102"/>
                  <a:pt x="201" y="102"/>
                  <a:pt x="199" y="101"/>
                </a:cubicBezTo>
                <a:cubicBezTo>
                  <a:pt x="197" y="101"/>
                  <a:pt x="195" y="102"/>
                  <a:pt x="193" y="102"/>
                </a:cubicBezTo>
                <a:cubicBezTo>
                  <a:pt x="192" y="100"/>
                  <a:pt x="189" y="101"/>
                  <a:pt x="188" y="101"/>
                </a:cubicBezTo>
                <a:cubicBezTo>
                  <a:pt x="185" y="101"/>
                  <a:pt x="181" y="100"/>
                  <a:pt x="180" y="104"/>
                </a:cubicBezTo>
                <a:cubicBezTo>
                  <a:pt x="179" y="106"/>
                  <a:pt x="180" y="109"/>
                  <a:pt x="181" y="111"/>
                </a:cubicBezTo>
                <a:cubicBezTo>
                  <a:pt x="180" y="112"/>
                  <a:pt x="178" y="112"/>
                  <a:pt x="179" y="114"/>
                </a:cubicBezTo>
                <a:cubicBezTo>
                  <a:pt x="180" y="115"/>
                  <a:pt x="182" y="115"/>
                  <a:pt x="183" y="115"/>
                </a:cubicBezTo>
                <a:cubicBezTo>
                  <a:pt x="186" y="115"/>
                  <a:pt x="189" y="116"/>
                  <a:pt x="191" y="118"/>
                </a:cubicBezTo>
                <a:cubicBezTo>
                  <a:pt x="191" y="119"/>
                  <a:pt x="191" y="121"/>
                  <a:pt x="191" y="122"/>
                </a:cubicBezTo>
                <a:cubicBezTo>
                  <a:pt x="189" y="125"/>
                  <a:pt x="186" y="125"/>
                  <a:pt x="183" y="126"/>
                </a:cubicBezTo>
                <a:cubicBezTo>
                  <a:pt x="181" y="127"/>
                  <a:pt x="183" y="130"/>
                  <a:pt x="180" y="129"/>
                </a:cubicBezTo>
                <a:cubicBezTo>
                  <a:pt x="180" y="130"/>
                  <a:pt x="179" y="130"/>
                  <a:pt x="178" y="130"/>
                </a:cubicBezTo>
                <a:cubicBezTo>
                  <a:pt x="179" y="127"/>
                  <a:pt x="175" y="127"/>
                  <a:pt x="174" y="126"/>
                </a:cubicBezTo>
                <a:cubicBezTo>
                  <a:pt x="173" y="125"/>
                  <a:pt x="174" y="124"/>
                  <a:pt x="175" y="124"/>
                </a:cubicBezTo>
                <a:cubicBezTo>
                  <a:pt x="177" y="123"/>
                  <a:pt x="177" y="122"/>
                  <a:pt x="179" y="121"/>
                </a:cubicBezTo>
                <a:cubicBezTo>
                  <a:pt x="179" y="120"/>
                  <a:pt x="180" y="119"/>
                  <a:pt x="180" y="119"/>
                </a:cubicBezTo>
                <a:cubicBezTo>
                  <a:pt x="179" y="117"/>
                  <a:pt x="177" y="116"/>
                  <a:pt x="175" y="116"/>
                </a:cubicBezTo>
                <a:cubicBezTo>
                  <a:pt x="171" y="115"/>
                  <a:pt x="167" y="117"/>
                  <a:pt x="162" y="116"/>
                </a:cubicBezTo>
                <a:cubicBezTo>
                  <a:pt x="161" y="115"/>
                  <a:pt x="161" y="115"/>
                  <a:pt x="161" y="115"/>
                </a:cubicBezTo>
                <a:cubicBezTo>
                  <a:pt x="160" y="114"/>
                  <a:pt x="157" y="114"/>
                  <a:pt x="158" y="112"/>
                </a:cubicBezTo>
                <a:cubicBezTo>
                  <a:pt x="159" y="109"/>
                  <a:pt x="162" y="109"/>
                  <a:pt x="164" y="108"/>
                </a:cubicBezTo>
                <a:cubicBezTo>
                  <a:pt x="165" y="109"/>
                  <a:pt x="167" y="109"/>
                  <a:pt x="167" y="108"/>
                </a:cubicBezTo>
                <a:cubicBezTo>
                  <a:pt x="170" y="108"/>
                  <a:pt x="173" y="108"/>
                  <a:pt x="174" y="105"/>
                </a:cubicBezTo>
                <a:cubicBezTo>
                  <a:pt x="174" y="105"/>
                  <a:pt x="174" y="105"/>
                  <a:pt x="174" y="104"/>
                </a:cubicBezTo>
                <a:cubicBezTo>
                  <a:pt x="172" y="102"/>
                  <a:pt x="170" y="103"/>
                  <a:pt x="168" y="102"/>
                </a:cubicBezTo>
                <a:cubicBezTo>
                  <a:pt x="163" y="102"/>
                  <a:pt x="163" y="102"/>
                  <a:pt x="163" y="102"/>
                </a:cubicBezTo>
                <a:cubicBezTo>
                  <a:pt x="162" y="101"/>
                  <a:pt x="160" y="101"/>
                  <a:pt x="159" y="100"/>
                </a:cubicBezTo>
                <a:cubicBezTo>
                  <a:pt x="159" y="99"/>
                  <a:pt x="159" y="99"/>
                  <a:pt x="158" y="98"/>
                </a:cubicBezTo>
                <a:cubicBezTo>
                  <a:pt x="159" y="97"/>
                  <a:pt x="161" y="96"/>
                  <a:pt x="160" y="94"/>
                </a:cubicBezTo>
                <a:cubicBezTo>
                  <a:pt x="159" y="92"/>
                  <a:pt x="156" y="92"/>
                  <a:pt x="154" y="93"/>
                </a:cubicBezTo>
                <a:cubicBezTo>
                  <a:pt x="152" y="93"/>
                  <a:pt x="150" y="93"/>
                  <a:pt x="148" y="94"/>
                </a:cubicBezTo>
                <a:cubicBezTo>
                  <a:pt x="147" y="94"/>
                  <a:pt x="146" y="94"/>
                  <a:pt x="145" y="94"/>
                </a:cubicBezTo>
                <a:cubicBezTo>
                  <a:pt x="142" y="93"/>
                  <a:pt x="139" y="94"/>
                  <a:pt x="137" y="92"/>
                </a:cubicBezTo>
                <a:cubicBezTo>
                  <a:pt x="136" y="91"/>
                  <a:pt x="135" y="91"/>
                  <a:pt x="135" y="90"/>
                </a:cubicBezTo>
                <a:cubicBezTo>
                  <a:pt x="134" y="90"/>
                  <a:pt x="134" y="92"/>
                  <a:pt x="133" y="93"/>
                </a:cubicBezTo>
                <a:cubicBezTo>
                  <a:pt x="131" y="95"/>
                  <a:pt x="127" y="96"/>
                  <a:pt x="123" y="96"/>
                </a:cubicBezTo>
                <a:cubicBezTo>
                  <a:pt x="122" y="95"/>
                  <a:pt x="120" y="95"/>
                  <a:pt x="120" y="94"/>
                </a:cubicBezTo>
                <a:cubicBezTo>
                  <a:pt x="119" y="92"/>
                  <a:pt x="120" y="90"/>
                  <a:pt x="121" y="89"/>
                </a:cubicBezTo>
                <a:cubicBezTo>
                  <a:pt x="121" y="87"/>
                  <a:pt x="120" y="87"/>
                  <a:pt x="119" y="86"/>
                </a:cubicBezTo>
                <a:cubicBezTo>
                  <a:pt x="117" y="86"/>
                  <a:pt x="116" y="86"/>
                  <a:pt x="115" y="88"/>
                </a:cubicBezTo>
                <a:cubicBezTo>
                  <a:pt x="113" y="89"/>
                  <a:pt x="113" y="90"/>
                  <a:pt x="111" y="91"/>
                </a:cubicBezTo>
                <a:cubicBezTo>
                  <a:pt x="110" y="91"/>
                  <a:pt x="109" y="89"/>
                  <a:pt x="107" y="90"/>
                </a:cubicBezTo>
                <a:cubicBezTo>
                  <a:pt x="106" y="90"/>
                  <a:pt x="105" y="91"/>
                  <a:pt x="104" y="92"/>
                </a:cubicBezTo>
                <a:cubicBezTo>
                  <a:pt x="103" y="93"/>
                  <a:pt x="103" y="95"/>
                  <a:pt x="104" y="96"/>
                </a:cubicBezTo>
                <a:cubicBezTo>
                  <a:pt x="106" y="97"/>
                  <a:pt x="107" y="98"/>
                  <a:pt x="109" y="97"/>
                </a:cubicBezTo>
                <a:cubicBezTo>
                  <a:pt x="109" y="96"/>
                  <a:pt x="107" y="96"/>
                  <a:pt x="106" y="96"/>
                </a:cubicBezTo>
                <a:cubicBezTo>
                  <a:pt x="105" y="95"/>
                  <a:pt x="105" y="94"/>
                  <a:pt x="105" y="93"/>
                </a:cubicBezTo>
                <a:cubicBezTo>
                  <a:pt x="105" y="92"/>
                  <a:pt x="106" y="92"/>
                  <a:pt x="107" y="91"/>
                </a:cubicBezTo>
                <a:cubicBezTo>
                  <a:pt x="108" y="91"/>
                  <a:pt x="109" y="92"/>
                  <a:pt x="110" y="92"/>
                </a:cubicBezTo>
                <a:cubicBezTo>
                  <a:pt x="111" y="93"/>
                  <a:pt x="113" y="94"/>
                  <a:pt x="113" y="95"/>
                </a:cubicBezTo>
                <a:cubicBezTo>
                  <a:pt x="114" y="98"/>
                  <a:pt x="114" y="100"/>
                  <a:pt x="112" y="102"/>
                </a:cubicBezTo>
                <a:cubicBezTo>
                  <a:pt x="110" y="104"/>
                  <a:pt x="108" y="105"/>
                  <a:pt x="106" y="105"/>
                </a:cubicBezTo>
                <a:cubicBezTo>
                  <a:pt x="102" y="106"/>
                  <a:pt x="98" y="104"/>
                  <a:pt x="94" y="104"/>
                </a:cubicBezTo>
                <a:cubicBezTo>
                  <a:pt x="93" y="104"/>
                  <a:pt x="92" y="102"/>
                  <a:pt x="91" y="103"/>
                </a:cubicBezTo>
                <a:cubicBezTo>
                  <a:pt x="90" y="104"/>
                  <a:pt x="89" y="105"/>
                  <a:pt x="88" y="106"/>
                </a:cubicBezTo>
                <a:cubicBezTo>
                  <a:pt x="87" y="107"/>
                  <a:pt x="84" y="105"/>
                  <a:pt x="85" y="107"/>
                </a:cubicBezTo>
                <a:cubicBezTo>
                  <a:pt x="86" y="108"/>
                  <a:pt x="87" y="108"/>
                  <a:pt x="88" y="108"/>
                </a:cubicBezTo>
                <a:cubicBezTo>
                  <a:pt x="89" y="109"/>
                  <a:pt x="92" y="109"/>
                  <a:pt x="92" y="111"/>
                </a:cubicBezTo>
                <a:cubicBezTo>
                  <a:pt x="93" y="113"/>
                  <a:pt x="91" y="114"/>
                  <a:pt x="91" y="116"/>
                </a:cubicBezTo>
                <a:cubicBezTo>
                  <a:pt x="89" y="117"/>
                  <a:pt x="88" y="118"/>
                  <a:pt x="85" y="118"/>
                </a:cubicBezTo>
                <a:cubicBezTo>
                  <a:pt x="85" y="119"/>
                  <a:pt x="85" y="119"/>
                  <a:pt x="85" y="120"/>
                </a:cubicBezTo>
                <a:cubicBezTo>
                  <a:pt x="84" y="122"/>
                  <a:pt x="82" y="123"/>
                  <a:pt x="79" y="124"/>
                </a:cubicBezTo>
                <a:cubicBezTo>
                  <a:pt x="76" y="125"/>
                  <a:pt x="73" y="124"/>
                  <a:pt x="70" y="122"/>
                </a:cubicBezTo>
                <a:cubicBezTo>
                  <a:pt x="68" y="123"/>
                  <a:pt x="66" y="125"/>
                  <a:pt x="64" y="125"/>
                </a:cubicBezTo>
                <a:cubicBezTo>
                  <a:pt x="58" y="127"/>
                  <a:pt x="52" y="124"/>
                  <a:pt x="47" y="121"/>
                </a:cubicBezTo>
                <a:cubicBezTo>
                  <a:pt x="45" y="122"/>
                  <a:pt x="44" y="122"/>
                  <a:pt x="42" y="122"/>
                </a:cubicBezTo>
                <a:cubicBezTo>
                  <a:pt x="40" y="121"/>
                  <a:pt x="37" y="121"/>
                  <a:pt x="35" y="119"/>
                </a:cubicBezTo>
                <a:cubicBezTo>
                  <a:pt x="34" y="119"/>
                  <a:pt x="34" y="118"/>
                  <a:pt x="34" y="117"/>
                </a:cubicBezTo>
                <a:cubicBezTo>
                  <a:pt x="35" y="115"/>
                  <a:pt x="37" y="114"/>
                  <a:pt x="39" y="114"/>
                </a:cubicBezTo>
                <a:cubicBezTo>
                  <a:pt x="39" y="115"/>
                  <a:pt x="41" y="115"/>
                  <a:pt x="41" y="116"/>
                </a:cubicBezTo>
                <a:cubicBezTo>
                  <a:pt x="42" y="116"/>
                  <a:pt x="42" y="116"/>
                  <a:pt x="43" y="117"/>
                </a:cubicBezTo>
                <a:cubicBezTo>
                  <a:pt x="45" y="117"/>
                  <a:pt x="47" y="117"/>
                  <a:pt x="49" y="116"/>
                </a:cubicBezTo>
                <a:cubicBezTo>
                  <a:pt x="50" y="117"/>
                  <a:pt x="50" y="118"/>
                  <a:pt x="51" y="118"/>
                </a:cubicBezTo>
                <a:cubicBezTo>
                  <a:pt x="53" y="119"/>
                  <a:pt x="55" y="120"/>
                  <a:pt x="58" y="121"/>
                </a:cubicBezTo>
                <a:cubicBezTo>
                  <a:pt x="60" y="120"/>
                  <a:pt x="62" y="119"/>
                  <a:pt x="63" y="117"/>
                </a:cubicBezTo>
                <a:cubicBezTo>
                  <a:pt x="64" y="117"/>
                  <a:pt x="64" y="118"/>
                  <a:pt x="65" y="118"/>
                </a:cubicBezTo>
                <a:cubicBezTo>
                  <a:pt x="69" y="118"/>
                  <a:pt x="73" y="119"/>
                  <a:pt x="76" y="117"/>
                </a:cubicBezTo>
                <a:cubicBezTo>
                  <a:pt x="77" y="116"/>
                  <a:pt x="78" y="115"/>
                  <a:pt x="79" y="113"/>
                </a:cubicBezTo>
                <a:cubicBezTo>
                  <a:pt x="78" y="112"/>
                  <a:pt x="76" y="110"/>
                  <a:pt x="75" y="109"/>
                </a:cubicBezTo>
                <a:cubicBezTo>
                  <a:pt x="75" y="107"/>
                  <a:pt x="73" y="106"/>
                  <a:pt x="72" y="105"/>
                </a:cubicBezTo>
                <a:cubicBezTo>
                  <a:pt x="69" y="103"/>
                  <a:pt x="65" y="102"/>
                  <a:pt x="62" y="104"/>
                </a:cubicBezTo>
                <a:cubicBezTo>
                  <a:pt x="61" y="105"/>
                  <a:pt x="60" y="107"/>
                  <a:pt x="61" y="108"/>
                </a:cubicBezTo>
                <a:cubicBezTo>
                  <a:pt x="61" y="109"/>
                  <a:pt x="61" y="110"/>
                  <a:pt x="62" y="111"/>
                </a:cubicBezTo>
                <a:cubicBezTo>
                  <a:pt x="64" y="112"/>
                  <a:pt x="66" y="112"/>
                  <a:pt x="68" y="111"/>
                </a:cubicBezTo>
                <a:cubicBezTo>
                  <a:pt x="69" y="111"/>
                  <a:pt x="69" y="109"/>
                  <a:pt x="69" y="108"/>
                </a:cubicBezTo>
                <a:cubicBezTo>
                  <a:pt x="68" y="108"/>
                  <a:pt x="68" y="107"/>
                  <a:pt x="67" y="107"/>
                </a:cubicBezTo>
                <a:cubicBezTo>
                  <a:pt x="67" y="107"/>
                  <a:pt x="66" y="107"/>
                  <a:pt x="66" y="108"/>
                </a:cubicBezTo>
                <a:cubicBezTo>
                  <a:pt x="66" y="109"/>
                  <a:pt x="68" y="108"/>
                  <a:pt x="68" y="109"/>
                </a:cubicBezTo>
                <a:cubicBezTo>
                  <a:pt x="68" y="110"/>
                  <a:pt x="67" y="111"/>
                  <a:pt x="66" y="111"/>
                </a:cubicBezTo>
                <a:cubicBezTo>
                  <a:pt x="65" y="111"/>
                  <a:pt x="63" y="110"/>
                  <a:pt x="62" y="110"/>
                </a:cubicBezTo>
                <a:cubicBezTo>
                  <a:pt x="62" y="108"/>
                  <a:pt x="61" y="108"/>
                  <a:pt x="62" y="106"/>
                </a:cubicBezTo>
                <a:cubicBezTo>
                  <a:pt x="63" y="105"/>
                  <a:pt x="65" y="104"/>
                  <a:pt x="67" y="104"/>
                </a:cubicBezTo>
                <a:cubicBezTo>
                  <a:pt x="68" y="105"/>
                  <a:pt x="69" y="104"/>
                  <a:pt x="70" y="105"/>
                </a:cubicBezTo>
                <a:cubicBezTo>
                  <a:pt x="72" y="106"/>
                  <a:pt x="73" y="107"/>
                  <a:pt x="73" y="109"/>
                </a:cubicBezTo>
                <a:cubicBezTo>
                  <a:pt x="73" y="109"/>
                  <a:pt x="73" y="110"/>
                  <a:pt x="73" y="110"/>
                </a:cubicBezTo>
                <a:cubicBezTo>
                  <a:pt x="73" y="111"/>
                  <a:pt x="74" y="111"/>
                  <a:pt x="75" y="111"/>
                </a:cubicBezTo>
                <a:cubicBezTo>
                  <a:pt x="76" y="112"/>
                  <a:pt x="77" y="112"/>
                  <a:pt x="77" y="113"/>
                </a:cubicBezTo>
                <a:cubicBezTo>
                  <a:pt x="76" y="115"/>
                  <a:pt x="74" y="117"/>
                  <a:pt x="72" y="117"/>
                </a:cubicBezTo>
                <a:cubicBezTo>
                  <a:pt x="69" y="118"/>
                  <a:pt x="67" y="117"/>
                  <a:pt x="64" y="116"/>
                </a:cubicBezTo>
                <a:cubicBezTo>
                  <a:pt x="64" y="116"/>
                  <a:pt x="63" y="115"/>
                  <a:pt x="63" y="115"/>
                </a:cubicBezTo>
                <a:cubicBezTo>
                  <a:pt x="62" y="118"/>
                  <a:pt x="59" y="119"/>
                  <a:pt x="57" y="119"/>
                </a:cubicBezTo>
                <a:cubicBezTo>
                  <a:pt x="54" y="119"/>
                  <a:pt x="52" y="117"/>
                  <a:pt x="49" y="115"/>
                </a:cubicBezTo>
                <a:cubicBezTo>
                  <a:pt x="49" y="114"/>
                  <a:pt x="48" y="115"/>
                  <a:pt x="47" y="116"/>
                </a:cubicBezTo>
                <a:cubicBezTo>
                  <a:pt x="45" y="116"/>
                  <a:pt x="43" y="116"/>
                  <a:pt x="41" y="115"/>
                </a:cubicBezTo>
                <a:cubicBezTo>
                  <a:pt x="41" y="114"/>
                  <a:pt x="40" y="113"/>
                  <a:pt x="40" y="113"/>
                </a:cubicBezTo>
                <a:cubicBezTo>
                  <a:pt x="42" y="111"/>
                  <a:pt x="44" y="111"/>
                  <a:pt x="45" y="111"/>
                </a:cubicBezTo>
                <a:cubicBezTo>
                  <a:pt x="47" y="110"/>
                  <a:pt x="50" y="109"/>
                  <a:pt x="50" y="106"/>
                </a:cubicBezTo>
                <a:cubicBezTo>
                  <a:pt x="50" y="105"/>
                  <a:pt x="50" y="104"/>
                  <a:pt x="49" y="103"/>
                </a:cubicBezTo>
                <a:cubicBezTo>
                  <a:pt x="48" y="102"/>
                  <a:pt x="46" y="101"/>
                  <a:pt x="44" y="101"/>
                </a:cubicBezTo>
                <a:cubicBezTo>
                  <a:pt x="43" y="101"/>
                  <a:pt x="43" y="101"/>
                  <a:pt x="43" y="101"/>
                </a:cubicBezTo>
                <a:cubicBezTo>
                  <a:pt x="43" y="100"/>
                  <a:pt x="44" y="99"/>
                  <a:pt x="43" y="97"/>
                </a:cubicBezTo>
                <a:cubicBezTo>
                  <a:pt x="44" y="97"/>
                  <a:pt x="46" y="96"/>
                  <a:pt x="46" y="95"/>
                </a:cubicBezTo>
                <a:cubicBezTo>
                  <a:pt x="46" y="94"/>
                  <a:pt x="46" y="93"/>
                  <a:pt x="46" y="93"/>
                </a:cubicBezTo>
                <a:cubicBezTo>
                  <a:pt x="45" y="92"/>
                  <a:pt x="44" y="92"/>
                  <a:pt x="43" y="91"/>
                </a:cubicBezTo>
                <a:cubicBezTo>
                  <a:pt x="42" y="92"/>
                  <a:pt x="41" y="91"/>
                  <a:pt x="40" y="92"/>
                </a:cubicBezTo>
                <a:cubicBezTo>
                  <a:pt x="38" y="92"/>
                  <a:pt x="37" y="92"/>
                  <a:pt x="36" y="93"/>
                </a:cubicBezTo>
                <a:cubicBezTo>
                  <a:pt x="36" y="93"/>
                  <a:pt x="35" y="94"/>
                  <a:pt x="35" y="95"/>
                </a:cubicBezTo>
                <a:cubicBezTo>
                  <a:pt x="35" y="95"/>
                  <a:pt x="36" y="96"/>
                  <a:pt x="37" y="97"/>
                </a:cubicBezTo>
                <a:cubicBezTo>
                  <a:pt x="37" y="97"/>
                  <a:pt x="38" y="97"/>
                  <a:pt x="38" y="96"/>
                </a:cubicBezTo>
                <a:cubicBezTo>
                  <a:pt x="39" y="96"/>
                  <a:pt x="38" y="96"/>
                  <a:pt x="38" y="96"/>
                </a:cubicBezTo>
                <a:cubicBezTo>
                  <a:pt x="37" y="96"/>
                  <a:pt x="37" y="95"/>
                  <a:pt x="36" y="95"/>
                </a:cubicBezTo>
                <a:cubicBezTo>
                  <a:pt x="36" y="94"/>
                  <a:pt x="37" y="94"/>
                  <a:pt x="37" y="93"/>
                </a:cubicBezTo>
                <a:cubicBezTo>
                  <a:pt x="38" y="93"/>
                  <a:pt x="38" y="93"/>
                  <a:pt x="39" y="93"/>
                </a:cubicBezTo>
                <a:cubicBezTo>
                  <a:pt x="39" y="94"/>
                  <a:pt x="40" y="94"/>
                  <a:pt x="40" y="94"/>
                </a:cubicBezTo>
                <a:cubicBezTo>
                  <a:pt x="40" y="93"/>
                  <a:pt x="41" y="93"/>
                  <a:pt x="42" y="93"/>
                </a:cubicBezTo>
                <a:cubicBezTo>
                  <a:pt x="43" y="92"/>
                  <a:pt x="44" y="93"/>
                  <a:pt x="45" y="93"/>
                </a:cubicBezTo>
                <a:cubicBezTo>
                  <a:pt x="45" y="94"/>
                  <a:pt x="45" y="94"/>
                  <a:pt x="45" y="95"/>
                </a:cubicBezTo>
                <a:cubicBezTo>
                  <a:pt x="44" y="96"/>
                  <a:pt x="43" y="97"/>
                  <a:pt x="42" y="97"/>
                </a:cubicBezTo>
                <a:cubicBezTo>
                  <a:pt x="41" y="97"/>
                  <a:pt x="41" y="97"/>
                  <a:pt x="41" y="98"/>
                </a:cubicBezTo>
                <a:cubicBezTo>
                  <a:pt x="42" y="98"/>
                  <a:pt x="42" y="99"/>
                  <a:pt x="42" y="99"/>
                </a:cubicBezTo>
                <a:cubicBezTo>
                  <a:pt x="42" y="101"/>
                  <a:pt x="40" y="102"/>
                  <a:pt x="39" y="102"/>
                </a:cubicBezTo>
                <a:cubicBezTo>
                  <a:pt x="38" y="102"/>
                  <a:pt x="37" y="101"/>
                  <a:pt x="36" y="101"/>
                </a:cubicBezTo>
                <a:cubicBezTo>
                  <a:pt x="35" y="102"/>
                  <a:pt x="34" y="102"/>
                  <a:pt x="32" y="103"/>
                </a:cubicBezTo>
                <a:cubicBezTo>
                  <a:pt x="31" y="102"/>
                  <a:pt x="29" y="102"/>
                  <a:pt x="28" y="100"/>
                </a:cubicBezTo>
                <a:cubicBezTo>
                  <a:pt x="27" y="100"/>
                  <a:pt x="27" y="101"/>
                  <a:pt x="26" y="102"/>
                </a:cubicBezTo>
                <a:cubicBezTo>
                  <a:pt x="24" y="103"/>
                  <a:pt x="21" y="103"/>
                  <a:pt x="19" y="102"/>
                </a:cubicBezTo>
                <a:cubicBezTo>
                  <a:pt x="18" y="101"/>
                  <a:pt x="18" y="100"/>
                  <a:pt x="18" y="99"/>
                </a:cubicBezTo>
                <a:cubicBezTo>
                  <a:pt x="19" y="98"/>
                  <a:pt x="20" y="96"/>
                  <a:pt x="21" y="96"/>
                </a:cubicBezTo>
                <a:cubicBezTo>
                  <a:pt x="23" y="95"/>
                  <a:pt x="26" y="95"/>
                  <a:pt x="28" y="95"/>
                </a:cubicBezTo>
                <a:cubicBezTo>
                  <a:pt x="29" y="95"/>
                  <a:pt x="29" y="94"/>
                  <a:pt x="29" y="94"/>
                </a:cubicBezTo>
                <a:cubicBezTo>
                  <a:pt x="28" y="92"/>
                  <a:pt x="30" y="91"/>
                  <a:pt x="30" y="89"/>
                </a:cubicBezTo>
                <a:cubicBezTo>
                  <a:pt x="32" y="88"/>
                  <a:pt x="35" y="88"/>
                  <a:pt x="38" y="88"/>
                </a:cubicBezTo>
                <a:cubicBezTo>
                  <a:pt x="38" y="88"/>
                  <a:pt x="39" y="89"/>
                  <a:pt x="39" y="88"/>
                </a:cubicBezTo>
                <a:cubicBezTo>
                  <a:pt x="40" y="88"/>
                  <a:pt x="39" y="87"/>
                  <a:pt x="40" y="87"/>
                </a:cubicBezTo>
                <a:cubicBezTo>
                  <a:pt x="41" y="85"/>
                  <a:pt x="43" y="83"/>
                  <a:pt x="46" y="82"/>
                </a:cubicBezTo>
                <a:cubicBezTo>
                  <a:pt x="49" y="82"/>
                  <a:pt x="51" y="83"/>
                  <a:pt x="53" y="84"/>
                </a:cubicBezTo>
                <a:cubicBezTo>
                  <a:pt x="56" y="82"/>
                  <a:pt x="59" y="82"/>
                  <a:pt x="62" y="82"/>
                </a:cubicBezTo>
                <a:cubicBezTo>
                  <a:pt x="64" y="82"/>
                  <a:pt x="65" y="82"/>
                  <a:pt x="66" y="83"/>
                </a:cubicBezTo>
                <a:cubicBezTo>
                  <a:pt x="68" y="83"/>
                  <a:pt x="69" y="82"/>
                  <a:pt x="70" y="82"/>
                </a:cubicBezTo>
                <a:cubicBezTo>
                  <a:pt x="72" y="81"/>
                  <a:pt x="74" y="82"/>
                  <a:pt x="75" y="83"/>
                </a:cubicBezTo>
                <a:cubicBezTo>
                  <a:pt x="76" y="83"/>
                  <a:pt x="76" y="84"/>
                  <a:pt x="76" y="85"/>
                </a:cubicBezTo>
                <a:cubicBezTo>
                  <a:pt x="75" y="88"/>
                  <a:pt x="72" y="89"/>
                  <a:pt x="69" y="88"/>
                </a:cubicBezTo>
                <a:cubicBezTo>
                  <a:pt x="67" y="88"/>
                  <a:pt x="67" y="90"/>
                  <a:pt x="66" y="91"/>
                </a:cubicBezTo>
                <a:cubicBezTo>
                  <a:pt x="63" y="93"/>
                  <a:pt x="60" y="95"/>
                  <a:pt x="56" y="94"/>
                </a:cubicBezTo>
                <a:cubicBezTo>
                  <a:pt x="55" y="93"/>
                  <a:pt x="55" y="93"/>
                  <a:pt x="55" y="92"/>
                </a:cubicBezTo>
                <a:cubicBezTo>
                  <a:pt x="55" y="90"/>
                  <a:pt x="57" y="90"/>
                  <a:pt x="59" y="89"/>
                </a:cubicBezTo>
                <a:cubicBezTo>
                  <a:pt x="60" y="89"/>
                  <a:pt x="60" y="90"/>
                  <a:pt x="60" y="90"/>
                </a:cubicBezTo>
                <a:cubicBezTo>
                  <a:pt x="60" y="91"/>
                  <a:pt x="59" y="91"/>
                  <a:pt x="60" y="92"/>
                </a:cubicBezTo>
                <a:cubicBezTo>
                  <a:pt x="61" y="92"/>
                  <a:pt x="61" y="92"/>
                  <a:pt x="61" y="91"/>
                </a:cubicBezTo>
                <a:cubicBezTo>
                  <a:pt x="62" y="91"/>
                  <a:pt x="62" y="90"/>
                  <a:pt x="62" y="89"/>
                </a:cubicBezTo>
                <a:cubicBezTo>
                  <a:pt x="61" y="89"/>
                  <a:pt x="60" y="88"/>
                  <a:pt x="59" y="88"/>
                </a:cubicBezTo>
                <a:cubicBezTo>
                  <a:pt x="56" y="88"/>
                  <a:pt x="54" y="90"/>
                  <a:pt x="53" y="92"/>
                </a:cubicBezTo>
                <a:cubicBezTo>
                  <a:pt x="53" y="93"/>
                  <a:pt x="53" y="93"/>
                  <a:pt x="53" y="93"/>
                </a:cubicBezTo>
                <a:cubicBezTo>
                  <a:pt x="53" y="92"/>
                  <a:pt x="52" y="93"/>
                  <a:pt x="52" y="93"/>
                </a:cubicBezTo>
                <a:cubicBezTo>
                  <a:pt x="52" y="94"/>
                  <a:pt x="51" y="96"/>
                  <a:pt x="52" y="98"/>
                </a:cubicBezTo>
                <a:cubicBezTo>
                  <a:pt x="55" y="100"/>
                  <a:pt x="60" y="100"/>
                  <a:pt x="63" y="99"/>
                </a:cubicBezTo>
                <a:cubicBezTo>
                  <a:pt x="68" y="98"/>
                  <a:pt x="73" y="98"/>
                  <a:pt x="78" y="100"/>
                </a:cubicBezTo>
                <a:cubicBezTo>
                  <a:pt x="79" y="100"/>
                  <a:pt x="80" y="101"/>
                  <a:pt x="81" y="102"/>
                </a:cubicBezTo>
                <a:cubicBezTo>
                  <a:pt x="81" y="102"/>
                  <a:pt x="81" y="102"/>
                  <a:pt x="82" y="102"/>
                </a:cubicBezTo>
                <a:cubicBezTo>
                  <a:pt x="82" y="101"/>
                  <a:pt x="83" y="99"/>
                  <a:pt x="84" y="99"/>
                </a:cubicBezTo>
                <a:cubicBezTo>
                  <a:pt x="87" y="97"/>
                  <a:pt x="91" y="97"/>
                  <a:pt x="94" y="97"/>
                </a:cubicBezTo>
                <a:cubicBezTo>
                  <a:pt x="97" y="97"/>
                  <a:pt x="99" y="96"/>
                  <a:pt x="101" y="94"/>
                </a:cubicBezTo>
                <a:cubicBezTo>
                  <a:pt x="101" y="93"/>
                  <a:pt x="99" y="93"/>
                  <a:pt x="99" y="93"/>
                </a:cubicBezTo>
                <a:cubicBezTo>
                  <a:pt x="97" y="92"/>
                  <a:pt x="97" y="90"/>
                  <a:pt x="96" y="89"/>
                </a:cubicBezTo>
                <a:cubicBezTo>
                  <a:pt x="96" y="86"/>
                  <a:pt x="99" y="83"/>
                  <a:pt x="102" y="82"/>
                </a:cubicBezTo>
                <a:cubicBezTo>
                  <a:pt x="104" y="82"/>
                  <a:pt x="106" y="82"/>
                  <a:pt x="107" y="83"/>
                </a:cubicBezTo>
                <a:cubicBezTo>
                  <a:pt x="108" y="83"/>
                  <a:pt x="108" y="83"/>
                  <a:pt x="108" y="82"/>
                </a:cubicBezTo>
                <a:cubicBezTo>
                  <a:pt x="107" y="81"/>
                  <a:pt x="109" y="81"/>
                  <a:pt x="109" y="80"/>
                </a:cubicBezTo>
                <a:cubicBezTo>
                  <a:pt x="112" y="78"/>
                  <a:pt x="115" y="79"/>
                  <a:pt x="118" y="79"/>
                </a:cubicBezTo>
                <a:cubicBezTo>
                  <a:pt x="121" y="79"/>
                  <a:pt x="125" y="78"/>
                  <a:pt x="128" y="78"/>
                </a:cubicBezTo>
                <a:cubicBezTo>
                  <a:pt x="130" y="78"/>
                  <a:pt x="132" y="77"/>
                  <a:pt x="133" y="75"/>
                </a:cubicBezTo>
                <a:cubicBezTo>
                  <a:pt x="134" y="73"/>
                  <a:pt x="133" y="72"/>
                  <a:pt x="132" y="71"/>
                </a:cubicBezTo>
                <a:cubicBezTo>
                  <a:pt x="131" y="71"/>
                  <a:pt x="132" y="70"/>
                  <a:pt x="132" y="70"/>
                </a:cubicBezTo>
                <a:cubicBezTo>
                  <a:pt x="132" y="68"/>
                  <a:pt x="131" y="67"/>
                  <a:pt x="130" y="67"/>
                </a:cubicBezTo>
                <a:cubicBezTo>
                  <a:pt x="129" y="65"/>
                  <a:pt x="127" y="66"/>
                  <a:pt x="126" y="66"/>
                </a:cubicBezTo>
                <a:cubicBezTo>
                  <a:pt x="124" y="67"/>
                  <a:pt x="124" y="67"/>
                  <a:pt x="124" y="67"/>
                </a:cubicBezTo>
                <a:cubicBezTo>
                  <a:pt x="123" y="65"/>
                  <a:pt x="121" y="65"/>
                  <a:pt x="119" y="65"/>
                </a:cubicBezTo>
                <a:cubicBezTo>
                  <a:pt x="118" y="66"/>
                  <a:pt x="117" y="68"/>
                  <a:pt x="117" y="69"/>
                </a:cubicBezTo>
                <a:cubicBezTo>
                  <a:pt x="117" y="69"/>
                  <a:pt x="118" y="69"/>
                  <a:pt x="118" y="69"/>
                </a:cubicBezTo>
                <a:cubicBezTo>
                  <a:pt x="118" y="68"/>
                  <a:pt x="119" y="67"/>
                  <a:pt x="120" y="67"/>
                </a:cubicBezTo>
                <a:cubicBezTo>
                  <a:pt x="121" y="66"/>
                  <a:pt x="122" y="66"/>
                  <a:pt x="122" y="67"/>
                </a:cubicBezTo>
                <a:cubicBezTo>
                  <a:pt x="123" y="67"/>
                  <a:pt x="123" y="68"/>
                  <a:pt x="124" y="68"/>
                </a:cubicBezTo>
                <a:cubicBezTo>
                  <a:pt x="125" y="68"/>
                  <a:pt x="127" y="66"/>
                  <a:pt x="129" y="67"/>
                </a:cubicBezTo>
                <a:cubicBezTo>
                  <a:pt x="130" y="67"/>
                  <a:pt x="130" y="68"/>
                  <a:pt x="131" y="69"/>
                </a:cubicBezTo>
                <a:cubicBezTo>
                  <a:pt x="131" y="70"/>
                  <a:pt x="130" y="70"/>
                  <a:pt x="130" y="71"/>
                </a:cubicBezTo>
                <a:cubicBezTo>
                  <a:pt x="129" y="72"/>
                  <a:pt x="127" y="72"/>
                  <a:pt x="126" y="72"/>
                </a:cubicBezTo>
                <a:cubicBezTo>
                  <a:pt x="125" y="71"/>
                  <a:pt x="125" y="71"/>
                  <a:pt x="124" y="71"/>
                </a:cubicBezTo>
                <a:cubicBezTo>
                  <a:pt x="123" y="74"/>
                  <a:pt x="121" y="76"/>
                  <a:pt x="118" y="77"/>
                </a:cubicBezTo>
                <a:cubicBezTo>
                  <a:pt x="115" y="77"/>
                  <a:pt x="112" y="75"/>
                  <a:pt x="110" y="73"/>
                </a:cubicBezTo>
                <a:cubicBezTo>
                  <a:pt x="108" y="73"/>
                  <a:pt x="106" y="72"/>
                  <a:pt x="104" y="71"/>
                </a:cubicBezTo>
                <a:cubicBezTo>
                  <a:pt x="103" y="71"/>
                  <a:pt x="103" y="70"/>
                  <a:pt x="103" y="69"/>
                </a:cubicBezTo>
                <a:cubicBezTo>
                  <a:pt x="103" y="68"/>
                  <a:pt x="104" y="67"/>
                  <a:pt x="105" y="67"/>
                </a:cubicBezTo>
                <a:cubicBezTo>
                  <a:pt x="106" y="66"/>
                  <a:pt x="109" y="66"/>
                  <a:pt x="110" y="67"/>
                </a:cubicBezTo>
                <a:cubicBezTo>
                  <a:pt x="111" y="67"/>
                  <a:pt x="111" y="66"/>
                  <a:pt x="111" y="66"/>
                </a:cubicBezTo>
                <a:cubicBezTo>
                  <a:pt x="111" y="65"/>
                  <a:pt x="112" y="64"/>
                  <a:pt x="113" y="62"/>
                </a:cubicBezTo>
                <a:cubicBezTo>
                  <a:pt x="115" y="61"/>
                  <a:pt x="118" y="60"/>
                  <a:pt x="120" y="61"/>
                </a:cubicBezTo>
                <a:cubicBezTo>
                  <a:pt x="122" y="61"/>
                  <a:pt x="123" y="63"/>
                  <a:pt x="124" y="63"/>
                </a:cubicBezTo>
                <a:cubicBezTo>
                  <a:pt x="124" y="63"/>
                  <a:pt x="125" y="64"/>
                  <a:pt x="125" y="64"/>
                </a:cubicBezTo>
                <a:cubicBezTo>
                  <a:pt x="129" y="60"/>
                  <a:pt x="134" y="64"/>
                  <a:pt x="139" y="63"/>
                </a:cubicBezTo>
                <a:cubicBezTo>
                  <a:pt x="142" y="63"/>
                  <a:pt x="144" y="60"/>
                  <a:pt x="144" y="57"/>
                </a:cubicBezTo>
                <a:cubicBezTo>
                  <a:pt x="144" y="56"/>
                  <a:pt x="143" y="55"/>
                  <a:pt x="142" y="54"/>
                </a:cubicBezTo>
                <a:cubicBezTo>
                  <a:pt x="140" y="53"/>
                  <a:pt x="137" y="53"/>
                  <a:pt x="134" y="54"/>
                </a:cubicBezTo>
                <a:cubicBezTo>
                  <a:pt x="130" y="57"/>
                  <a:pt x="124" y="58"/>
                  <a:pt x="118" y="56"/>
                </a:cubicBezTo>
                <a:cubicBezTo>
                  <a:pt x="118" y="56"/>
                  <a:pt x="117" y="56"/>
                  <a:pt x="117" y="55"/>
                </a:cubicBezTo>
                <a:cubicBezTo>
                  <a:pt x="116" y="54"/>
                  <a:pt x="117" y="53"/>
                  <a:pt x="116" y="53"/>
                </a:cubicBezTo>
                <a:cubicBezTo>
                  <a:pt x="115" y="53"/>
                  <a:pt x="113" y="54"/>
                  <a:pt x="112" y="53"/>
                </a:cubicBezTo>
                <a:cubicBezTo>
                  <a:pt x="111" y="52"/>
                  <a:pt x="111" y="51"/>
                  <a:pt x="111" y="51"/>
                </a:cubicBezTo>
                <a:cubicBezTo>
                  <a:pt x="111" y="48"/>
                  <a:pt x="111" y="48"/>
                  <a:pt x="111" y="48"/>
                </a:cubicBezTo>
                <a:cubicBezTo>
                  <a:pt x="113" y="45"/>
                  <a:pt x="116" y="45"/>
                  <a:pt x="118" y="45"/>
                </a:cubicBezTo>
                <a:cubicBezTo>
                  <a:pt x="119" y="45"/>
                  <a:pt x="120" y="46"/>
                  <a:pt x="120" y="46"/>
                </a:cubicBezTo>
                <a:cubicBezTo>
                  <a:pt x="120" y="44"/>
                  <a:pt x="121" y="44"/>
                  <a:pt x="122" y="43"/>
                </a:cubicBezTo>
                <a:cubicBezTo>
                  <a:pt x="123" y="41"/>
                  <a:pt x="127" y="39"/>
                  <a:pt x="130" y="40"/>
                </a:cubicBezTo>
                <a:cubicBezTo>
                  <a:pt x="132" y="40"/>
                  <a:pt x="134" y="41"/>
                  <a:pt x="134" y="43"/>
                </a:cubicBezTo>
                <a:cubicBezTo>
                  <a:pt x="134" y="44"/>
                  <a:pt x="134" y="45"/>
                  <a:pt x="133" y="46"/>
                </a:cubicBezTo>
                <a:cubicBezTo>
                  <a:pt x="133" y="47"/>
                  <a:pt x="131" y="47"/>
                  <a:pt x="130" y="47"/>
                </a:cubicBezTo>
                <a:cubicBezTo>
                  <a:pt x="129" y="47"/>
                  <a:pt x="128" y="48"/>
                  <a:pt x="128" y="46"/>
                </a:cubicBezTo>
                <a:cubicBezTo>
                  <a:pt x="127" y="46"/>
                  <a:pt x="128" y="45"/>
                  <a:pt x="128" y="45"/>
                </a:cubicBezTo>
                <a:cubicBezTo>
                  <a:pt x="129" y="44"/>
                  <a:pt x="130" y="45"/>
                  <a:pt x="130" y="44"/>
                </a:cubicBezTo>
                <a:cubicBezTo>
                  <a:pt x="130" y="43"/>
                  <a:pt x="130" y="43"/>
                  <a:pt x="129" y="43"/>
                </a:cubicBezTo>
                <a:cubicBezTo>
                  <a:pt x="128" y="43"/>
                  <a:pt x="127" y="44"/>
                  <a:pt x="126" y="45"/>
                </a:cubicBezTo>
                <a:cubicBezTo>
                  <a:pt x="126" y="45"/>
                  <a:pt x="126" y="46"/>
                  <a:pt x="126" y="47"/>
                </a:cubicBezTo>
                <a:cubicBezTo>
                  <a:pt x="127" y="49"/>
                  <a:pt x="129" y="48"/>
                  <a:pt x="131" y="49"/>
                </a:cubicBezTo>
                <a:cubicBezTo>
                  <a:pt x="132" y="48"/>
                  <a:pt x="134" y="47"/>
                  <a:pt x="135" y="46"/>
                </a:cubicBezTo>
                <a:cubicBezTo>
                  <a:pt x="135" y="45"/>
                  <a:pt x="136" y="43"/>
                  <a:pt x="135" y="42"/>
                </a:cubicBezTo>
                <a:cubicBezTo>
                  <a:pt x="135" y="42"/>
                  <a:pt x="135" y="41"/>
                  <a:pt x="135" y="41"/>
                </a:cubicBezTo>
                <a:cubicBezTo>
                  <a:pt x="137" y="40"/>
                  <a:pt x="140" y="38"/>
                  <a:pt x="141" y="35"/>
                </a:cubicBezTo>
                <a:cubicBezTo>
                  <a:pt x="141" y="34"/>
                  <a:pt x="140" y="32"/>
                  <a:pt x="139" y="31"/>
                </a:cubicBezTo>
                <a:cubicBezTo>
                  <a:pt x="138" y="30"/>
                  <a:pt x="137" y="29"/>
                  <a:pt x="136" y="29"/>
                </a:cubicBezTo>
                <a:cubicBezTo>
                  <a:pt x="133" y="28"/>
                  <a:pt x="130" y="30"/>
                  <a:pt x="128" y="31"/>
                </a:cubicBezTo>
                <a:cubicBezTo>
                  <a:pt x="126" y="32"/>
                  <a:pt x="123" y="32"/>
                  <a:pt x="121" y="31"/>
                </a:cubicBezTo>
                <a:cubicBezTo>
                  <a:pt x="121" y="30"/>
                  <a:pt x="120" y="30"/>
                  <a:pt x="119" y="30"/>
                </a:cubicBezTo>
                <a:cubicBezTo>
                  <a:pt x="117" y="32"/>
                  <a:pt x="115" y="33"/>
                  <a:pt x="112" y="32"/>
                </a:cubicBezTo>
                <a:cubicBezTo>
                  <a:pt x="112" y="31"/>
                  <a:pt x="112" y="31"/>
                  <a:pt x="112" y="31"/>
                </a:cubicBezTo>
                <a:cubicBezTo>
                  <a:pt x="113" y="31"/>
                  <a:pt x="113" y="30"/>
                  <a:pt x="114" y="30"/>
                </a:cubicBezTo>
                <a:cubicBezTo>
                  <a:pt x="115" y="29"/>
                  <a:pt x="116" y="27"/>
                  <a:pt x="116" y="25"/>
                </a:cubicBezTo>
                <a:cubicBezTo>
                  <a:pt x="116" y="24"/>
                  <a:pt x="116" y="23"/>
                  <a:pt x="114" y="22"/>
                </a:cubicBezTo>
                <a:cubicBezTo>
                  <a:pt x="113" y="21"/>
                  <a:pt x="112" y="21"/>
                  <a:pt x="110" y="21"/>
                </a:cubicBezTo>
                <a:cubicBezTo>
                  <a:pt x="110" y="22"/>
                  <a:pt x="109" y="22"/>
                  <a:pt x="109" y="23"/>
                </a:cubicBezTo>
                <a:cubicBezTo>
                  <a:pt x="110" y="24"/>
                  <a:pt x="110" y="23"/>
                  <a:pt x="111" y="22"/>
                </a:cubicBezTo>
                <a:cubicBezTo>
                  <a:pt x="112" y="22"/>
                  <a:pt x="113" y="22"/>
                  <a:pt x="114" y="23"/>
                </a:cubicBezTo>
                <a:cubicBezTo>
                  <a:pt x="115" y="24"/>
                  <a:pt x="115" y="25"/>
                  <a:pt x="115" y="26"/>
                </a:cubicBezTo>
                <a:cubicBezTo>
                  <a:pt x="115" y="28"/>
                  <a:pt x="113" y="29"/>
                  <a:pt x="112" y="30"/>
                </a:cubicBezTo>
                <a:cubicBezTo>
                  <a:pt x="110" y="30"/>
                  <a:pt x="107" y="31"/>
                  <a:pt x="105" y="29"/>
                </a:cubicBezTo>
                <a:cubicBezTo>
                  <a:pt x="105" y="29"/>
                  <a:pt x="105" y="28"/>
                  <a:pt x="104" y="28"/>
                </a:cubicBezTo>
                <a:cubicBezTo>
                  <a:pt x="103" y="29"/>
                  <a:pt x="101" y="31"/>
                  <a:pt x="99" y="31"/>
                </a:cubicBezTo>
                <a:cubicBezTo>
                  <a:pt x="96" y="31"/>
                  <a:pt x="93" y="29"/>
                  <a:pt x="92" y="27"/>
                </a:cubicBezTo>
                <a:cubicBezTo>
                  <a:pt x="91" y="26"/>
                  <a:pt x="91" y="24"/>
                  <a:pt x="91" y="23"/>
                </a:cubicBezTo>
                <a:cubicBezTo>
                  <a:pt x="92" y="22"/>
                  <a:pt x="93" y="21"/>
                  <a:pt x="95" y="20"/>
                </a:cubicBezTo>
                <a:cubicBezTo>
                  <a:pt x="96" y="20"/>
                  <a:pt x="97" y="20"/>
                  <a:pt x="98" y="21"/>
                </a:cubicBezTo>
                <a:cubicBezTo>
                  <a:pt x="98" y="21"/>
                  <a:pt x="98" y="21"/>
                  <a:pt x="98" y="20"/>
                </a:cubicBezTo>
                <a:cubicBezTo>
                  <a:pt x="99" y="20"/>
                  <a:pt x="98" y="20"/>
                  <a:pt x="98" y="19"/>
                </a:cubicBezTo>
                <a:cubicBezTo>
                  <a:pt x="99" y="17"/>
                  <a:pt x="101" y="16"/>
                  <a:pt x="103" y="15"/>
                </a:cubicBezTo>
                <a:cubicBezTo>
                  <a:pt x="105" y="15"/>
                  <a:pt x="108" y="14"/>
                  <a:pt x="109" y="17"/>
                </a:cubicBezTo>
                <a:cubicBezTo>
                  <a:pt x="109" y="17"/>
                  <a:pt x="109" y="17"/>
                  <a:pt x="109" y="18"/>
                </a:cubicBezTo>
                <a:cubicBezTo>
                  <a:pt x="110" y="17"/>
                  <a:pt x="110" y="16"/>
                  <a:pt x="111" y="15"/>
                </a:cubicBezTo>
                <a:cubicBezTo>
                  <a:pt x="113" y="14"/>
                  <a:pt x="114" y="14"/>
                  <a:pt x="116" y="13"/>
                </a:cubicBezTo>
                <a:cubicBezTo>
                  <a:pt x="118" y="13"/>
                  <a:pt x="119" y="14"/>
                  <a:pt x="121" y="15"/>
                </a:cubicBezTo>
                <a:cubicBezTo>
                  <a:pt x="121" y="16"/>
                  <a:pt x="122" y="17"/>
                  <a:pt x="124" y="17"/>
                </a:cubicBezTo>
                <a:cubicBezTo>
                  <a:pt x="125" y="17"/>
                  <a:pt x="126" y="16"/>
                  <a:pt x="126" y="16"/>
                </a:cubicBezTo>
                <a:cubicBezTo>
                  <a:pt x="127" y="15"/>
                  <a:pt x="127" y="14"/>
                  <a:pt x="127" y="13"/>
                </a:cubicBezTo>
                <a:cubicBezTo>
                  <a:pt x="126" y="12"/>
                  <a:pt x="125" y="11"/>
                  <a:pt x="125" y="9"/>
                </a:cubicBezTo>
                <a:cubicBezTo>
                  <a:pt x="126" y="8"/>
                  <a:pt x="126" y="7"/>
                  <a:pt x="128" y="7"/>
                </a:cubicBezTo>
                <a:cubicBezTo>
                  <a:pt x="129" y="7"/>
                  <a:pt x="130" y="7"/>
                  <a:pt x="131" y="7"/>
                </a:cubicBezTo>
                <a:cubicBezTo>
                  <a:pt x="132" y="6"/>
                  <a:pt x="132" y="5"/>
                  <a:pt x="133" y="4"/>
                </a:cubicBezTo>
                <a:cubicBezTo>
                  <a:pt x="134" y="3"/>
                  <a:pt x="135" y="3"/>
                  <a:pt x="135" y="3"/>
                </a:cubicBezTo>
                <a:cubicBezTo>
                  <a:pt x="136" y="4"/>
                  <a:pt x="138" y="4"/>
                  <a:pt x="138" y="5"/>
                </a:cubicBezTo>
                <a:cubicBezTo>
                  <a:pt x="138" y="6"/>
                  <a:pt x="139" y="6"/>
                  <a:pt x="139" y="6"/>
                </a:cubicBezTo>
                <a:cubicBezTo>
                  <a:pt x="139" y="5"/>
                  <a:pt x="140" y="4"/>
                  <a:pt x="140" y="3"/>
                </a:cubicBezTo>
                <a:cubicBezTo>
                  <a:pt x="143" y="2"/>
                  <a:pt x="145" y="1"/>
                  <a:pt x="147" y="2"/>
                </a:cubicBezTo>
                <a:cubicBezTo>
                  <a:pt x="149" y="3"/>
                  <a:pt x="150" y="3"/>
                  <a:pt x="150" y="5"/>
                </a:cubicBezTo>
                <a:close/>
                <a:moveTo>
                  <a:pt x="61" y="71"/>
                </a:moveTo>
                <a:cubicBezTo>
                  <a:pt x="65" y="71"/>
                  <a:pt x="68" y="71"/>
                  <a:pt x="71" y="73"/>
                </a:cubicBezTo>
                <a:cubicBezTo>
                  <a:pt x="73" y="74"/>
                  <a:pt x="74" y="75"/>
                  <a:pt x="76" y="76"/>
                </a:cubicBezTo>
                <a:cubicBezTo>
                  <a:pt x="78" y="76"/>
                  <a:pt x="79" y="74"/>
                  <a:pt x="81" y="73"/>
                </a:cubicBezTo>
                <a:cubicBezTo>
                  <a:pt x="83" y="73"/>
                  <a:pt x="86" y="73"/>
                  <a:pt x="87" y="75"/>
                </a:cubicBezTo>
                <a:cubicBezTo>
                  <a:pt x="88" y="76"/>
                  <a:pt x="89" y="78"/>
                  <a:pt x="89" y="79"/>
                </a:cubicBezTo>
                <a:cubicBezTo>
                  <a:pt x="88" y="82"/>
                  <a:pt x="85" y="83"/>
                  <a:pt x="83" y="84"/>
                </a:cubicBezTo>
                <a:cubicBezTo>
                  <a:pt x="81" y="85"/>
                  <a:pt x="79" y="86"/>
                  <a:pt x="78" y="84"/>
                </a:cubicBezTo>
                <a:cubicBezTo>
                  <a:pt x="78" y="84"/>
                  <a:pt x="78" y="84"/>
                  <a:pt x="78" y="84"/>
                </a:cubicBezTo>
                <a:cubicBezTo>
                  <a:pt x="77" y="82"/>
                  <a:pt x="75" y="81"/>
                  <a:pt x="73" y="80"/>
                </a:cubicBezTo>
                <a:cubicBezTo>
                  <a:pt x="70" y="80"/>
                  <a:pt x="68" y="81"/>
                  <a:pt x="66" y="82"/>
                </a:cubicBezTo>
                <a:cubicBezTo>
                  <a:pt x="65" y="81"/>
                  <a:pt x="63" y="80"/>
                  <a:pt x="61" y="80"/>
                </a:cubicBezTo>
                <a:cubicBezTo>
                  <a:pt x="58" y="81"/>
                  <a:pt x="56" y="81"/>
                  <a:pt x="54" y="82"/>
                </a:cubicBezTo>
                <a:cubicBezTo>
                  <a:pt x="52" y="83"/>
                  <a:pt x="51" y="81"/>
                  <a:pt x="49" y="81"/>
                </a:cubicBezTo>
                <a:cubicBezTo>
                  <a:pt x="46" y="81"/>
                  <a:pt x="44" y="82"/>
                  <a:pt x="41" y="83"/>
                </a:cubicBezTo>
                <a:cubicBezTo>
                  <a:pt x="40" y="84"/>
                  <a:pt x="39" y="85"/>
                  <a:pt x="38" y="87"/>
                </a:cubicBezTo>
                <a:cubicBezTo>
                  <a:pt x="37" y="86"/>
                  <a:pt x="36" y="87"/>
                  <a:pt x="35" y="87"/>
                </a:cubicBezTo>
                <a:cubicBezTo>
                  <a:pt x="33" y="87"/>
                  <a:pt x="30" y="87"/>
                  <a:pt x="29" y="89"/>
                </a:cubicBezTo>
                <a:cubicBezTo>
                  <a:pt x="28" y="90"/>
                  <a:pt x="28" y="92"/>
                  <a:pt x="27" y="93"/>
                </a:cubicBezTo>
                <a:cubicBezTo>
                  <a:pt x="24" y="93"/>
                  <a:pt x="20" y="94"/>
                  <a:pt x="18" y="96"/>
                </a:cubicBezTo>
                <a:cubicBezTo>
                  <a:pt x="17" y="98"/>
                  <a:pt x="16" y="99"/>
                  <a:pt x="17" y="101"/>
                </a:cubicBezTo>
                <a:cubicBezTo>
                  <a:pt x="17" y="104"/>
                  <a:pt x="20" y="104"/>
                  <a:pt x="22" y="104"/>
                </a:cubicBezTo>
                <a:cubicBezTo>
                  <a:pt x="21" y="106"/>
                  <a:pt x="18" y="108"/>
                  <a:pt x="16" y="108"/>
                </a:cubicBezTo>
                <a:cubicBezTo>
                  <a:pt x="14" y="108"/>
                  <a:pt x="10" y="108"/>
                  <a:pt x="9" y="106"/>
                </a:cubicBezTo>
                <a:cubicBezTo>
                  <a:pt x="9" y="105"/>
                  <a:pt x="9" y="105"/>
                  <a:pt x="9" y="105"/>
                </a:cubicBezTo>
                <a:cubicBezTo>
                  <a:pt x="7" y="106"/>
                  <a:pt x="5" y="106"/>
                  <a:pt x="3" y="105"/>
                </a:cubicBezTo>
                <a:cubicBezTo>
                  <a:pt x="2" y="104"/>
                  <a:pt x="1" y="103"/>
                  <a:pt x="2" y="101"/>
                </a:cubicBezTo>
                <a:cubicBezTo>
                  <a:pt x="3" y="98"/>
                  <a:pt x="3" y="98"/>
                  <a:pt x="3" y="98"/>
                </a:cubicBezTo>
                <a:cubicBezTo>
                  <a:pt x="4" y="98"/>
                  <a:pt x="5" y="96"/>
                  <a:pt x="7" y="96"/>
                </a:cubicBezTo>
                <a:cubicBezTo>
                  <a:pt x="7" y="95"/>
                  <a:pt x="7" y="95"/>
                  <a:pt x="7" y="94"/>
                </a:cubicBezTo>
                <a:cubicBezTo>
                  <a:pt x="7" y="93"/>
                  <a:pt x="8" y="91"/>
                  <a:pt x="8" y="90"/>
                </a:cubicBezTo>
                <a:cubicBezTo>
                  <a:pt x="10" y="88"/>
                  <a:pt x="11" y="86"/>
                  <a:pt x="14" y="86"/>
                </a:cubicBezTo>
                <a:cubicBezTo>
                  <a:pt x="16" y="85"/>
                  <a:pt x="18" y="85"/>
                  <a:pt x="21" y="85"/>
                </a:cubicBezTo>
                <a:cubicBezTo>
                  <a:pt x="22" y="85"/>
                  <a:pt x="22" y="86"/>
                  <a:pt x="23" y="87"/>
                </a:cubicBezTo>
                <a:cubicBezTo>
                  <a:pt x="24" y="87"/>
                  <a:pt x="24" y="85"/>
                  <a:pt x="25" y="85"/>
                </a:cubicBezTo>
                <a:cubicBezTo>
                  <a:pt x="26" y="84"/>
                  <a:pt x="26" y="83"/>
                  <a:pt x="27" y="83"/>
                </a:cubicBezTo>
                <a:cubicBezTo>
                  <a:pt x="29" y="82"/>
                  <a:pt x="31" y="80"/>
                  <a:pt x="33" y="80"/>
                </a:cubicBezTo>
                <a:cubicBezTo>
                  <a:pt x="35" y="79"/>
                  <a:pt x="37" y="79"/>
                  <a:pt x="38" y="79"/>
                </a:cubicBezTo>
                <a:cubicBezTo>
                  <a:pt x="39" y="79"/>
                  <a:pt x="40" y="79"/>
                  <a:pt x="41" y="80"/>
                </a:cubicBezTo>
                <a:cubicBezTo>
                  <a:pt x="42" y="80"/>
                  <a:pt x="42" y="79"/>
                  <a:pt x="42" y="79"/>
                </a:cubicBezTo>
                <a:cubicBezTo>
                  <a:pt x="43" y="77"/>
                  <a:pt x="43" y="77"/>
                  <a:pt x="43" y="77"/>
                </a:cubicBezTo>
                <a:cubicBezTo>
                  <a:pt x="45" y="76"/>
                  <a:pt x="46" y="75"/>
                  <a:pt x="47" y="74"/>
                </a:cubicBezTo>
                <a:cubicBezTo>
                  <a:pt x="50" y="73"/>
                  <a:pt x="53" y="71"/>
                  <a:pt x="57" y="71"/>
                </a:cubicBezTo>
                <a:cubicBezTo>
                  <a:pt x="58" y="70"/>
                  <a:pt x="60" y="71"/>
                  <a:pt x="61" y="71"/>
                </a:cubicBezTo>
                <a:close/>
                <a:moveTo>
                  <a:pt x="132" y="73"/>
                </a:moveTo>
                <a:cubicBezTo>
                  <a:pt x="133" y="75"/>
                  <a:pt x="131" y="75"/>
                  <a:pt x="130" y="76"/>
                </a:cubicBezTo>
                <a:cubicBezTo>
                  <a:pt x="127" y="77"/>
                  <a:pt x="124" y="77"/>
                  <a:pt x="120" y="77"/>
                </a:cubicBezTo>
                <a:cubicBezTo>
                  <a:pt x="122" y="76"/>
                  <a:pt x="124" y="75"/>
                  <a:pt x="125" y="73"/>
                </a:cubicBezTo>
                <a:cubicBezTo>
                  <a:pt x="127" y="73"/>
                  <a:pt x="128" y="74"/>
                  <a:pt x="130" y="73"/>
                </a:cubicBezTo>
                <a:cubicBezTo>
                  <a:pt x="130" y="73"/>
                  <a:pt x="132" y="71"/>
                  <a:pt x="132" y="73"/>
                </a:cubicBezTo>
                <a:close/>
                <a:moveTo>
                  <a:pt x="159" y="109"/>
                </a:moveTo>
                <a:cubicBezTo>
                  <a:pt x="158" y="110"/>
                  <a:pt x="156" y="111"/>
                  <a:pt x="157" y="112"/>
                </a:cubicBezTo>
                <a:cubicBezTo>
                  <a:pt x="157" y="114"/>
                  <a:pt x="159" y="115"/>
                  <a:pt x="160" y="116"/>
                </a:cubicBezTo>
                <a:cubicBezTo>
                  <a:pt x="162" y="117"/>
                  <a:pt x="164" y="117"/>
                  <a:pt x="165" y="117"/>
                </a:cubicBezTo>
                <a:cubicBezTo>
                  <a:pt x="161" y="119"/>
                  <a:pt x="154" y="118"/>
                  <a:pt x="151" y="115"/>
                </a:cubicBezTo>
                <a:cubicBezTo>
                  <a:pt x="151" y="114"/>
                  <a:pt x="151" y="113"/>
                  <a:pt x="151" y="112"/>
                </a:cubicBezTo>
                <a:cubicBezTo>
                  <a:pt x="152" y="111"/>
                  <a:pt x="154" y="110"/>
                  <a:pt x="155" y="109"/>
                </a:cubicBezTo>
                <a:cubicBezTo>
                  <a:pt x="156" y="109"/>
                  <a:pt x="157" y="108"/>
                  <a:pt x="159" y="109"/>
                </a:cubicBezTo>
                <a:close/>
                <a:moveTo>
                  <a:pt x="166" y="130"/>
                </a:moveTo>
                <a:cubicBezTo>
                  <a:pt x="169" y="132"/>
                  <a:pt x="169" y="132"/>
                  <a:pt x="169" y="132"/>
                </a:cubicBezTo>
                <a:cubicBezTo>
                  <a:pt x="171" y="132"/>
                  <a:pt x="173" y="133"/>
                  <a:pt x="175" y="133"/>
                </a:cubicBezTo>
                <a:cubicBezTo>
                  <a:pt x="175" y="134"/>
                  <a:pt x="176" y="134"/>
                  <a:pt x="177" y="134"/>
                </a:cubicBezTo>
                <a:cubicBezTo>
                  <a:pt x="180" y="130"/>
                  <a:pt x="185" y="131"/>
                  <a:pt x="189" y="130"/>
                </a:cubicBezTo>
                <a:cubicBezTo>
                  <a:pt x="190" y="130"/>
                  <a:pt x="192" y="130"/>
                  <a:pt x="193" y="131"/>
                </a:cubicBezTo>
                <a:cubicBezTo>
                  <a:pt x="193" y="132"/>
                  <a:pt x="194" y="132"/>
                  <a:pt x="194" y="132"/>
                </a:cubicBezTo>
                <a:cubicBezTo>
                  <a:pt x="197" y="130"/>
                  <a:pt x="200" y="129"/>
                  <a:pt x="203" y="129"/>
                </a:cubicBezTo>
                <a:cubicBezTo>
                  <a:pt x="205" y="130"/>
                  <a:pt x="208" y="131"/>
                  <a:pt x="209" y="132"/>
                </a:cubicBezTo>
                <a:cubicBezTo>
                  <a:pt x="209" y="133"/>
                  <a:pt x="209" y="133"/>
                  <a:pt x="209" y="134"/>
                </a:cubicBezTo>
                <a:cubicBezTo>
                  <a:pt x="210" y="134"/>
                  <a:pt x="210" y="134"/>
                  <a:pt x="211" y="133"/>
                </a:cubicBezTo>
                <a:cubicBezTo>
                  <a:pt x="211" y="133"/>
                  <a:pt x="211" y="133"/>
                  <a:pt x="211" y="133"/>
                </a:cubicBezTo>
                <a:cubicBezTo>
                  <a:pt x="214" y="133"/>
                  <a:pt x="217" y="133"/>
                  <a:pt x="219" y="135"/>
                </a:cubicBezTo>
                <a:cubicBezTo>
                  <a:pt x="221" y="137"/>
                  <a:pt x="219" y="139"/>
                  <a:pt x="218" y="140"/>
                </a:cubicBezTo>
                <a:cubicBezTo>
                  <a:pt x="217" y="142"/>
                  <a:pt x="215" y="142"/>
                  <a:pt x="214" y="143"/>
                </a:cubicBezTo>
                <a:cubicBezTo>
                  <a:pt x="212" y="143"/>
                  <a:pt x="210" y="143"/>
                  <a:pt x="209" y="143"/>
                </a:cubicBezTo>
                <a:cubicBezTo>
                  <a:pt x="207" y="142"/>
                  <a:pt x="205" y="141"/>
                  <a:pt x="204" y="140"/>
                </a:cubicBezTo>
                <a:cubicBezTo>
                  <a:pt x="203" y="140"/>
                  <a:pt x="202" y="141"/>
                  <a:pt x="202" y="142"/>
                </a:cubicBezTo>
                <a:cubicBezTo>
                  <a:pt x="200" y="142"/>
                  <a:pt x="198" y="143"/>
                  <a:pt x="197" y="143"/>
                </a:cubicBezTo>
                <a:cubicBezTo>
                  <a:pt x="195" y="142"/>
                  <a:pt x="193" y="142"/>
                  <a:pt x="192" y="140"/>
                </a:cubicBezTo>
                <a:cubicBezTo>
                  <a:pt x="191" y="139"/>
                  <a:pt x="192" y="137"/>
                  <a:pt x="192" y="136"/>
                </a:cubicBezTo>
                <a:cubicBezTo>
                  <a:pt x="193" y="135"/>
                  <a:pt x="195" y="135"/>
                  <a:pt x="196" y="135"/>
                </a:cubicBezTo>
                <a:cubicBezTo>
                  <a:pt x="197" y="135"/>
                  <a:pt x="198" y="136"/>
                  <a:pt x="198" y="137"/>
                </a:cubicBezTo>
                <a:cubicBezTo>
                  <a:pt x="198" y="138"/>
                  <a:pt x="197" y="139"/>
                  <a:pt x="196" y="140"/>
                </a:cubicBezTo>
                <a:cubicBezTo>
                  <a:pt x="196" y="140"/>
                  <a:pt x="196" y="140"/>
                  <a:pt x="197" y="140"/>
                </a:cubicBezTo>
                <a:cubicBezTo>
                  <a:pt x="198" y="140"/>
                  <a:pt x="199" y="139"/>
                  <a:pt x="199" y="138"/>
                </a:cubicBezTo>
                <a:cubicBezTo>
                  <a:pt x="199" y="137"/>
                  <a:pt x="200" y="136"/>
                  <a:pt x="199" y="135"/>
                </a:cubicBezTo>
                <a:cubicBezTo>
                  <a:pt x="198" y="134"/>
                  <a:pt x="195" y="134"/>
                  <a:pt x="193" y="134"/>
                </a:cubicBezTo>
                <a:cubicBezTo>
                  <a:pt x="192" y="134"/>
                  <a:pt x="191" y="135"/>
                  <a:pt x="191" y="136"/>
                </a:cubicBezTo>
                <a:cubicBezTo>
                  <a:pt x="190" y="138"/>
                  <a:pt x="190" y="139"/>
                  <a:pt x="191" y="141"/>
                </a:cubicBezTo>
                <a:cubicBezTo>
                  <a:pt x="192" y="142"/>
                  <a:pt x="193" y="143"/>
                  <a:pt x="195" y="144"/>
                </a:cubicBezTo>
                <a:cubicBezTo>
                  <a:pt x="192" y="145"/>
                  <a:pt x="189" y="146"/>
                  <a:pt x="187" y="149"/>
                </a:cubicBezTo>
                <a:cubicBezTo>
                  <a:pt x="187" y="150"/>
                  <a:pt x="187" y="151"/>
                  <a:pt x="188" y="152"/>
                </a:cubicBezTo>
                <a:cubicBezTo>
                  <a:pt x="190" y="155"/>
                  <a:pt x="195" y="152"/>
                  <a:pt x="198" y="153"/>
                </a:cubicBezTo>
                <a:cubicBezTo>
                  <a:pt x="199" y="153"/>
                  <a:pt x="201" y="153"/>
                  <a:pt x="202" y="155"/>
                </a:cubicBezTo>
                <a:cubicBezTo>
                  <a:pt x="203" y="155"/>
                  <a:pt x="202" y="156"/>
                  <a:pt x="203" y="156"/>
                </a:cubicBezTo>
                <a:cubicBezTo>
                  <a:pt x="204" y="156"/>
                  <a:pt x="204" y="155"/>
                  <a:pt x="205" y="155"/>
                </a:cubicBezTo>
                <a:cubicBezTo>
                  <a:pt x="206" y="154"/>
                  <a:pt x="207" y="153"/>
                  <a:pt x="208" y="153"/>
                </a:cubicBezTo>
                <a:cubicBezTo>
                  <a:pt x="210" y="153"/>
                  <a:pt x="213" y="153"/>
                  <a:pt x="215" y="155"/>
                </a:cubicBezTo>
                <a:cubicBezTo>
                  <a:pt x="215" y="156"/>
                  <a:pt x="216" y="157"/>
                  <a:pt x="215" y="159"/>
                </a:cubicBezTo>
                <a:cubicBezTo>
                  <a:pt x="216" y="160"/>
                  <a:pt x="217" y="159"/>
                  <a:pt x="218" y="159"/>
                </a:cubicBezTo>
                <a:cubicBezTo>
                  <a:pt x="220" y="160"/>
                  <a:pt x="221" y="160"/>
                  <a:pt x="221" y="162"/>
                </a:cubicBezTo>
                <a:cubicBezTo>
                  <a:pt x="221" y="163"/>
                  <a:pt x="221" y="164"/>
                  <a:pt x="220" y="165"/>
                </a:cubicBezTo>
                <a:cubicBezTo>
                  <a:pt x="219" y="166"/>
                  <a:pt x="218" y="167"/>
                  <a:pt x="217" y="166"/>
                </a:cubicBezTo>
                <a:cubicBezTo>
                  <a:pt x="216" y="167"/>
                  <a:pt x="216" y="169"/>
                  <a:pt x="214" y="169"/>
                </a:cubicBezTo>
                <a:cubicBezTo>
                  <a:pt x="212" y="169"/>
                  <a:pt x="209" y="170"/>
                  <a:pt x="208" y="169"/>
                </a:cubicBezTo>
                <a:cubicBezTo>
                  <a:pt x="206" y="168"/>
                  <a:pt x="206" y="170"/>
                  <a:pt x="206" y="170"/>
                </a:cubicBezTo>
                <a:cubicBezTo>
                  <a:pt x="203" y="172"/>
                  <a:pt x="200" y="172"/>
                  <a:pt x="198" y="171"/>
                </a:cubicBezTo>
                <a:cubicBezTo>
                  <a:pt x="197" y="170"/>
                  <a:pt x="195" y="169"/>
                  <a:pt x="196" y="167"/>
                </a:cubicBezTo>
                <a:cubicBezTo>
                  <a:pt x="196" y="166"/>
                  <a:pt x="194" y="167"/>
                  <a:pt x="193" y="166"/>
                </a:cubicBezTo>
                <a:cubicBezTo>
                  <a:pt x="192" y="166"/>
                  <a:pt x="191" y="165"/>
                  <a:pt x="191" y="163"/>
                </a:cubicBezTo>
                <a:cubicBezTo>
                  <a:pt x="191" y="162"/>
                  <a:pt x="191" y="161"/>
                  <a:pt x="191" y="160"/>
                </a:cubicBezTo>
                <a:cubicBezTo>
                  <a:pt x="193" y="160"/>
                  <a:pt x="195" y="160"/>
                  <a:pt x="196" y="160"/>
                </a:cubicBezTo>
                <a:cubicBezTo>
                  <a:pt x="197" y="161"/>
                  <a:pt x="197" y="162"/>
                  <a:pt x="197" y="162"/>
                </a:cubicBezTo>
                <a:cubicBezTo>
                  <a:pt x="197" y="163"/>
                  <a:pt x="197" y="163"/>
                  <a:pt x="197" y="164"/>
                </a:cubicBezTo>
                <a:cubicBezTo>
                  <a:pt x="198" y="164"/>
                  <a:pt x="199" y="163"/>
                  <a:pt x="199" y="163"/>
                </a:cubicBezTo>
                <a:cubicBezTo>
                  <a:pt x="201" y="162"/>
                  <a:pt x="203" y="161"/>
                  <a:pt x="204" y="162"/>
                </a:cubicBezTo>
                <a:cubicBezTo>
                  <a:pt x="205" y="163"/>
                  <a:pt x="205" y="165"/>
                  <a:pt x="205" y="166"/>
                </a:cubicBezTo>
                <a:cubicBezTo>
                  <a:pt x="204" y="167"/>
                  <a:pt x="203" y="167"/>
                  <a:pt x="202" y="167"/>
                </a:cubicBezTo>
                <a:cubicBezTo>
                  <a:pt x="201" y="167"/>
                  <a:pt x="202" y="165"/>
                  <a:pt x="201" y="165"/>
                </a:cubicBezTo>
                <a:cubicBezTo>
                  <a:pt x="200" y="165"/>
                  <a:pt x="200" y="166"/>
                  <a:pt x="199" y="166"/>
                </a:cubicBezTo>
                <a:cubicBezTo>
                  <a:pt x="200" y="167"/>
                  <a:pt x="200" y="168"/>
                  <a:pt x="201" y="168"/>
                </a:cubicBezTo>
                <a:cubicBezTo>
                  <a:pt x="202" y="168"/>
                  <a:pt x="204" y="168"/>
                  <a:pt x="205" y="166"/>
                </a:cubicBezTo>
                <a:cubicBezTo>
                  <a:pt x="206" y="166"/>
                  <a:pt x="206" y="164"/>
                  <a:pt x="206" y="163"/>
                </a:cubicBezTo>
                <a:cubicBezTo>
                  <a:pt x="206" y="162"/>
                  <a:pt x="206" y="162"/>
                  <a:pt x="205" y="161"/>
                </a:cubicBezTo>
                <a:cubicBezTo>
                  <a:pt x="204" y="160"/>
                  <a:pt x="202" y="160"/>
                  <a:pt x="201" y="161"/>
                </a:cubicBezTo>
                <a:cubicBezTo>
                  <a:pt x="200" y="161"/>
                  <a:pt x="199" y="162"/>
                  <a:pt x="199" y="162"/>
                </a:cubicBezTo>
                <a:cubicBezTo>
                  <a:pt x="198" y="160"/>
                  <a:pt x="197" y="159"/>
                  <a:pt x="195" y="159"/>
                </a:cubicBezTo>
                <a:cubicBezTo>
                  <a:pt x="193" y="158"/>
                  <a:pt x="191" y="158"/>
                  <a:pt x="190" y="160"/>
                </a:cubicBezTo>
                <a:cubicBezTo>
                  <a:pt x="189" y="162"/>
                  <a:pt x="190" y="164"/>
                  <a:pt x="187" y="164"/>
                </a:cubicBezTo>
                <a:cubicBezTo>
                  <a:pt x="187" y="164"/>
                  <a:pt x="186" y="165"/>
                  <a:pt x="187" y="166"/>
                </a:cubicBezTo>
                <a:cubicBezTo>
                  <a:pt x="188" y="167"/>
                  <a:pt x="188" y="169"/>
                  <a:pt x="188" y="170"/>
                </a:cubicBezTo>
                <a:cubicBezTo>
                  <a:pt x="186" y="176"/>
                  <a:pt x="180" y="176"/>
                  <a:pt x="175" y="177"/>
                </a:cubicBezTo>
                <a:cubicBezTo>
                  <a:pt x="171" y="178"/>
                  <a:pt x="168" y="176"/>
                  <a:pt x="165" y="176"/>
                </a:cubicBezTo>
                <a:cubicBezTo>
                  <a:pt x="164" y="177"/>
                  <a:pt x="163" y="176"/>
                  <a:pt x="161" y="176"/>
                </a:cubicBezTo>
                <a:cubicBezTo>
                  <a:pt x="157" y="176"/>
                  <a:pt x="153" y="177"/>
                  <a:pt x="149" y="178"/>
                </a:cubicBezTo>
                <a:cubicBezTo>
                  <a:pt x="151" y="176"/>
                  <a:pt x="153" y="174"/>
                  <a:pt x="155" y="171"/>
                </a:cubicBezTo>
                <a:cubicBezTo>
                  <a:pt x="157" y="170"/>
                  <a:pt x="160" y="168"/>
                  <a:pt x="162" y="168"/>
                </a:cubicBezTo>
                <a:cubicBezTo>
                  <a:pt x="164" y="167"/>
                  <a:pt x="166" y="167"/>
                  <a:pt x="168" y="167"/>
                </a:cubicBezTo>
                <a:cubicBezTo>
                  <a:pt x="171" y="166"/>
                  <a:pt x="175" y="167"/>
                  <a:pt x="177" y="165"/>
                </a:cubicBezTo>
                <a:cubicBezTo>
                  <a:pt x="178" y="164"/>
                  <a:pt x="178" y="162"/>
                  <a:pt x="178" y="161"/>
                </a:cubicBezTo>
                <a:cubicBezTo>
                  <a:pt x="178" y="160"/>
                  <a:pt x="176" y="159"/>
                  <a:pt x="175" y="158"/>
                </a:cubicBezTo>
                <a:cubicBezTo>
                  <a:pt x="174" y="158"/>
                  <a:pt x="174" y="157"/>
                  <a:pt x="175" y="156"/>
                </a:cubicBezTo>
                <a:cubicBezTo>
                  <a:pt x="176" y="155"/>
                  <a:pt x="178" y="156"/>
                  <a:pt x="179" y="154"/>
                </a:cubicBezTo>
                <a:cubicBezTo>
                  <a:pt x="180" y="154"/>
                  <a:pt x="181" y="153"/>
                  <a:pt x="181" y="151"/>
                </a:cubicBezTo>
                <a:cubicBezTo>
                  <a:pt x="181" y="150"/>
                  <a:pt x="180" y="150"/>
                  <a:pt x="179" y="150"/>
                </a:cubicBezTo>
                <a:cubicBezTo>
                  <a:pt x="176" y="149"/>
                  <a:pt x="173" y="149"/>
                  <a:pt x="170" y="151"/>
                </a:cubicBezTo>
                <a:cubicBezTo>
                  <a:pt x="169" y="152"/>
                  <a:pt x="168" y="152"/>
                  <a:pt x="166" y="152"/>
                </a:cubicBezTo>
                <a:cubicBezTo>
                  <a:pt x="165" y="152"/>
                  <a:pt x="164" y="150"/>
                  <a:pt x="163" y="150"/>
                </a:cubicBezTo>
                <a:cubicBezTo>
                  <a:pt x="162" y="151"/>
                  <a:pt x="161" y="151"/>
                  <a:pt x="161" y="151"/>
                </a:cubicBezTo>
                <a:cubicBezTo>
                  <a:pt x="160" y="151"/>
                  <a:pt x="159" y="151"/>
                  <a:pt x="158" y="151"/>
                </a:cubicBezTo>
                <a:cubicBezTo>
                  <a:pt x="156" y="151"/>
                  <a:pt x="154" y="150"/>
                  <a:pt x="153" y="149"/>
                </a:cubicBezTo>
                <a:cubicBezTo>
                  <a:pt x="152" y="148"/>
                  <a:pt x="152" y="148"/>
                  <a:pt x="151" y="148"/>
                </a:cubicBezTo>
                <a:cubicBezTo>
                  <a:pt x="151" y="150"/>
                  <a:pt x="150" y="149"/>
                  <a:pt x="150" y="149"/>
                </a:cubicBezTo>
                <a:cubicBezTo>
                  <a:pt x="147" y="151"/>
                  <a:pt x="143" y="151"/>
                  <a:pt x="140" y="150"/>
                </a:cubicBezTo>
                <a:cubicBezTo>
                  <a:pt x="138" y="150"/>
                  <a:pt x="136" y="149"/>
                  <a:pt x="135" y="147"/>
                </a:cubicBezTo>
                <a:cubicBezTo>
                  <a:pt x="135" y="146"/>
                  <a:pt x="136" y="146"/>
                  <a:pt x="135" y="145"/>
                </a:cubicBezTo>
                <a:cubicBezTo>
                  <a:pt x="134" y="145"/>
                  <a:pt x="133" y="146"/>
                  <a:pt x="132" y="146"/>
                </a:cubicBezTo>
                <a:cubicBezTo>
                  <a:pt x="130" y="146"/>
                  <a:pt x="127" y="147"/>
                  <a:pt x="125" y="145"/>
                </a:cubicBezTo>
                <a:cubicBezTo>
                  <a:pt x="125" y="144"/>
                  <a:pt x="125" y="143"/>
                  <a:pt x="125" y="142"/>
                </a:cubicBezTo>
                <a:cubicBezTo>
                  <a:pt x="126" y="141"/>
                  <a:pt x="128" y="140"/>
                  <a:pt x="130" y="139"/>
                </a:cubicBezTo>
                <a:cubicBezTo>
                  <a:pt x="135" y="137"/>
                  <a:pt x="135" y="137"/>
                  <a:pt x="135" y="137"/>
                </a:cubicBezTo>
                <a:cubicBezTo>
                  <a:pt x="136" y="137"/>
                  <a:pt x="137" y="137"/>
                  <a:pt x="137" y="138"/>
                </a:cubicBezTo>
                <a:cubicBezTo>
                  <a:pt x="137" y="139"/>
                  <a:pt x="137" y="141"/>
                  <a:pt x="137" y="142"/>
                </a:cubicBezTo>
                <a:cubicBezTo>
                  <a:pt x="139" y="144"/>
                  <a:pt x="141" y="144"/>
                  <a:pt x="143" y="145"/>
                </a:cubicBezTo>
                <a:cubicBezTo>
                  <a:pt x="147" y="145"/>
                  <a:pt x="147" y="145"/>
                  <a:pt x="147" y="145"/>
                </a:cubicBezTo>
                <a:cubicBezTo>
                  <a:pt x="147" y="145"/>
                  <a:pt x="148" y="145"/>
                  <a:pt x="149" y="145"/>
                </a:cubicBezTo>
                <a:cubicBezTo>
                  <a:pt x="151" y="148"/>
                  <a:pt x="154" y="148"/>
                  <a:pt x="157" y="148"/>
                </a:cubicBezTo>
                <a:cubicBezTo>
                  <a:pt x="159" y="148"/>
                  <a:pt x="161" y="147"/>
                  <a:pt x="162" y="146"/>
                </a:cubicBezTo>
                <a:cubicBezTo>
                  <a:pt x="163" y="146"/>
                  <a:pt x="164" y="147"/>
                  <a:pt x="165" y="147"/>
                </a:cubicBezTo>
                <a:cubicBezTo>
                  <a:pt x="167" y="147"/>
                  <a:pt x="170" y="147"/>
                  <a:pt x="172" y="144"/>
                </a:cubicBezTo>
                <a:cubicBezTo>
                  <a:pt x="172" y="143"/>
                  <a:pt x="173" y="142"/>
                  <a:pt x="173" y="141"/>
                </a:cubicBezTo>
                <a:cubicBezTo>
                  <a:pt x="173" y="140"/>
                  <a:pt x="173" y="139"/>
                  <a:pt x="172" y="138"/>
                </a:cubicBezTo>
                <a:cubicBezTo>
                  <a:pt x="169" y="136"/>
                  <a:pt x="166" y="136"/>
                  <a:pt x="164" y="138"/>
                </a:cubicBezTo>
                <a:cubicBezTo>
                  <a:pt x="163" y="138"/>
                  <a:pt x="163" y="139"/>
                  <a:pt x="163" y="139"/>
                </a:cubicBezTo>
                <a:cubicBezTo>
                  <a:pt x="163" y="140"/>
                  <a:pt x="163" y="140"/>
                  <a:pt x="163" y="140"/>
                </a:cubicBezTo>
                <a:cubicBezTo>
                  <a:pt x="164" y="140"/>
                  <a:pt x="164" y="140"/>
                  <a:pt x="164" y="140"/>
                </a:cubicBezTo>
                <a:cubicBezTo>
                  <a:pt x="164" y="138"/>
                  <a:pt x="166" y="139"/>
                  <a:pt x="167" y="138"/>
                </a:cubicBezTo>
                <a:cubicBezTo>
                  <a:pt x="169" y="138"/>
                  <a:pt x="170" y="138"/>
                  <a:pt x="171" y="139"/>
                </a:cubicBezTo>
                <a:cubicBezTo>
                  <a:pt x="172" y="141"/>
                  <a:pt x="171" y="142"/>
                  <a:pt x="171" y="144"/>
                </a:cubicBezTo>
                <a:cubicBezTo>
                  <a:pt x="169" y="145"/>
                  <a:pt x="167" y="145"/>
                  <a:pt x="166" y="145"/>
                </a:cubicBezTo>
                <a:cubicBezTo>
                  <a:pt x="164" y="145"/>
                  <a:pt x="163" y="145"/>
                  <a:pt x="163" y="144"/>
                </a:cubicBezTo>
                <a:cubicBezTo>
                  <a:pt x="162" y="144"/>
                  <a:pt x="161" y="145"/>
                  <a:pt x="160" y="146"/>
                </a:cubicBezTo>
                <a:cubicBezTo>
                  <a:pt x="158" y="147"/>
                  <a:pt x="155" y="147"/>
                  <a:pt x="153" y="146"/>
                </a:cubicBezTo>
                <a:cubicBezTo>
                  <a:pt x="152" y="146"/>
                  <a:pt x="151" y="145"/>
                  <a:pt x="150" y="144"/>
                </a:cubicBezTo>
                <a:cubicBezTo>
                  <a:pt x="150" y="144"/>
                  <a:pt x="150" y="144"/>
                  <a:pt x="150" y="144"/>
                </a:cubicBezTo>
                <a:cubicBezTo>
                  <a:pt x="148" y="144"/>
                  <a:pt x="147" y="144"/>
                  <a:pt x="145" y="144"/>
                </a:cubicBezTo>
                <a:cubicBezTo>
                  <a:pt x="143" y="144"/>
                  <a:pt x="142" y="143"/>
                  <a:pt x="140" y="142"/>
                </a:cubicBezTo>
                <a:cubicBezTo>
                  <a:pt x="139" y="142"/>
                  <a:pt x="139" y="141"/>
                  <a:pt x="138" y="140"/>
                </a:cubicBezTo>
                <a:cubicBezTo>
                  <a:pt x="138" y="139"/>
                  <a:pt x="138" y="139"/>
                  <a:pt x="138" y="138"/>
                </a:cubicBezTo>
                <a:cubicBezTo>
                  <a:pt x="140" y="136"/>
                  <a:pt x="142" y="135"/>
                  <a:pt x="145" y="135"/>
                </a:cubicBezTo>
                <a:cubicBezTo>
                  <a:pt x="145" y="134"/>
                  <a:pt x="145" y="133"/>
                  <a:pt x="146" y="132"/>
                </a:cubicBezTo>
                <a:cubicBezTo>
                  <a:pt x="148" y="131"/>
                  <a:pt x="150" y="132"/>
                  <a:pt x="153" y="132"/>
                </a:cubicBezTo>
                <a:cubicBezTo>
                  <a:pt x="153" y="132"/>
                  <a:pt x="155" y="133"/>
                  <a:pt x="155" y="132"/>
                </a:cubicBezTo>
                <a:cubicBezTo>
                  <a:pt x="156" y="129"/>
                  <a:pt x="158" y="129"/>
                  <a:pt x="160" y="129"/>
                </a:cubicBezTo>
                <a:cubicBezTo>
                  <a:pt x="162" y="129"/>
                  <a:pt x="164" y="129"/>
                  <a:pt x="166" y="13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sp>
        <p:nvSpPr>
          <p:cNvPr id="35" name="PA_文本框 34"/>
          <p:cNvSpPr txBox="1"/>
          <p:nvPr/>
        </p:nvSpPr>
        <p:spPr>
          <a:xfrm>
            <a:off x="11278606" y="364886"/>
            <a:ext cx="430887" cy="3106556"/>
          </a:xfrm>
          <a:prstGeom prst="rect">
            <a:avLst/>
          </a:prstGeom>
          <a:noFill/>
        </p:spPr>
        <p:txBody>
          <a:bodyPr vert="eaVert" wrap="none" rtlCol="0" anchor="b">
            <a:spAutoFit/>
          </a:bodyPr>
          <a:lstStyle/>
          <a:p>
            <a:r>
              <a:rPr lang="en-US" altLang="zh-CN" sz="1600" dirty="0">
                <a:solidFill>
                  <a:schemeClr val="tx1">
                    <a:lumMod val="75000"/>
                    <a:lumOff val="25000"/>
                  </a:schemeClr>
                </a:solidFill>
                <a:latin typeface="方正清刻本悦宋简体" pitchFamily="2" charset="-122"/>
                <a:ea typeface="方正清刻本悦宋简体" pitchFamily="2" charset="-122"/>
              </a:rPr>
              <a:t>Please enter your content here</a:t>
            </a:r>
            <a:endParaRPr lang="zh-CN" altLang="en-US" sz="1600" dirty="0">
              <a:solidFill>
                <a:schemeClr val="tx1">
                  <a:lumMod val="75000"/>
                  <a:lumOff val="25000"/>
                </a:schemeClr>
              </a:solidFill>
              <a:latin typeface="方正清刻本悦宋简体" pitchFamily="2" charset="-122"/>
              <a:ea typeface="方正清刻本悦宋简体" pitchFamily="2" charset="-122"/>
            </a:endParaRPr>
          </a:p>
        </p:txBody>
      </p:sp>
      <p:sp>
        <p:nvSpPr>
          <p:cNvPr id="36" name="PA_文本框 35"/>
          <p:cNvSpPr txBox="1"/>
          <p:nvPr/>
        </p:nvSpPr>
        <p:spPr>
          <a:xfrm>
            <a:off x="10816294" y="403437"/>
            <a:ext cx="430887" cy="3106556"/>
          </a:xfrm>
          <a:prstGeom prst="rect">
            <a:avLst/>
          </a:prstGeom>
          <a:noFill/>
        </p:spPr>
        <p:txBody>
          <a:bodyPr vert="eaVert" wrap="none" rtlCol="0" anchor="b">
            <a:spAutoFit/>
          </a:bodyPr>
          <a:lstStyle/>
          <a:p>
            <a:r>
              <a:rPr lang="en-US" altLang="zh-CN" sz="1600" dirty="0">
                <a:solidFill>
                  <a:schemeClr val="tx1">
                    <a:lumMod val="75000"/>
                    <a:lumOff val="25000"/>
                  </a:schemeClr>
                </a:solidFill>
                <a:latin typeface="方正清刻本悦宋简体" pitchFamily="2" charset="-122"/>
                <a:ea typeface="方正清刻本悦宋简体" pitchFamily="2" charset="-122"/>
              </a:rPr>
              <a:t>Please enter your content here</a:t>
            </a:r>
            <a:endParaRPr lang="zh-CN" altLang="en-US" sz="1600" dirty="0">
              <a:solidFill>
                <a:schemeClr val="tx1">
                  <a:lumMod val="75000"/>
                  <a:lumOff val="25000"/>
                </a:schemeClr>
              </a:solidFill>
              <a:latin typeface="方正清刻本悦宋简体" pitchFamily="2" charset="-122"/>
              <a:ea typeface="方正清刻本悦宋简体" pitchFamily="2" charset="-122"/>
            </a:endParaRPr>
          </a:p>
        </p:txBody>
      </p:sp>
      <p:sp>
        <p:nvSpPr>
          <p:cNvPr id="37" name="PA_文本框 36"/>
          <p:cNvSpPr txBox="1"/>
          <p:nvPr/>
        </p:nvSpPr>
        <p:spPr>
          <a:xfrm>
            <a:off x="10361095" y="403437"/>
            <a:ext cx="430887" cy="3106556"/>
          </a:xfrm>
          <a:prstGeom prst="rect">
            <a:avLst/>
          </a:prstGeom>
          <a:noFill/>
        </p:spPr>
        <p:txBody>
          <a:bodyPr vert="eaVert" wrap="none" rtlCol="0" anchor="b">
            <a:spAutoFit/>
          </a:bodyPr>
          <a:lstStyle/>
          <a:p>
            <a:r>
              <a:rPr lang="en-US" altLang="zh-CN" sz="1600" dirty="0">
                <a:solidFill>
                  <a:schemeClr val="tx1">
                    <a:lumMod val="75000"/>
                    <a:lumOff val="25000"/>
                  </a:schemeClr>
                </a:solidFill>
                <a:latin typeface="方正清刻本悦宋简体" pitchFamily="2" charset="-122"/>
                <a:ea typeface="方正清刻本悦宋简体" pitchFamily="2" charset="-122"/>
              </a:rPr>
              <a:t>Please enter your content here</a:t>
            </a:r>
            <a:endParaRPr lang="zh-CN" altLang="en-US" sz="1600" dirty="0">
              <a:solidFill>
                <a:schemeClr val="tx1">
                  <a:lumMod val="75000"/>
                  <a:lumOff val="25000"/>
                </a:schemeClr>
              </a:solidFill>
              <a:latin typeface="方正清刻本悦宋简体" pitchFamily="2" charset="-122"/>
              <a:ea typeface="方正清刻本悦宋简体" pitchFamily="2" charset="-122"/>
            </a:endParaRPr>
          </a:p>
        </p:txBody>
      </p:sp>
      <p:sp>
        <p:nvSpPr>
          <p:cNvPr id="38" name="PA_文本框 37"/>
          <p:cNvSpPr txBox="1"/>
          <p:nvPr/>
        </p:nvSpPr>
        <p:spPr>
          <a:xfrm>
            <a:off x="9939651" y="403436"/>
            <a:ext cx="430887" cy="3106556"/>
          </a:xfrm>
          <a:prstGeom prst="rect">
            <a:avLst/>
          </a:prstGeom>
          <a:noFill/>
        </p:spPr>
        <p:txBody>
          <a:bodyPr vert="eaVert" wrap="none" rtlCol="0" anchor="b">
            <a:spAutoFit/>
          </a:bodyPr>
          <a:lstStyle/>
          <a:p>
            <a:r>
              <a:rPr lang="en-US" altLang="zh-CN" sz="1600" dirty="0">
                <a:solidFill>
                  <a:schemeClr val="tx1">
                    <a:lumMod val="75000"/>
                    <a:lumOff val="25000"/>
                  </a:schemeClr>
                </a:solidFill>
                <a:latin typeface="方正清刻本悦宋简体" pitchFamily="2" charset="-122"/>
                <a:ea typeface="方正清刻本悦宋简体" pitchFamily="2" charset="-122"/>
              </a:rPr>
              <a:t>Please enter your content here</a:t>
            </a:r>
            <a:endParaRPr lang="zh-CN" altLang="en-US" sz="1600" dirty="0">
              <a:solidFill>
                <a:schemeClr val="tx1">
                  <a:lumMod val="75000"/>
                  <a:lumOff val="25000"/>
                </a:schemeClr>
              </a:solidFill>
              <a:latin typeface="方正清刻本悦宋简体" pitchFamily="2" charset="-122"/>
              <a:ea typeface="方正清刻本悦宋简体" pitchFamily="2" charset="-122"/>
            </a:endParaRPr>
          </a:p>
        </p:txBody>
      </p:sp>
      <p:sp>
        <p:nvSpPr>
          <p:cNvPr id="39" name="PA_矩形 3"/>
          <p:cNvSpPr/>
          <p:nvPr/>
        </p:nvSpPr>
        <p:spPr>
          <a:xfrm rot="16200000" flipH="1">
            <a:off x="10855347" y="-718059"/>
            <a:ext cx="45719" cy="2123090"/>
          </a:xfrm>
          <a:prstGeom prst="rect">
            <a:avLst/>
          </a:prstGeom>
          <a:solidFill>
            <a:srgbClr val="4F1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A_陈悦 - 乱红(笛)">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23224" y="-2144486"/>
            <a:ext cx="609600" cy="609600"/>
          </a:xfrm>
          <a:prstGeom prst="rect">
            <a:avLst/>
          </a:prstGeom>
        </p:spPr>
      </p:pic>
      <p:pic>
        <p:nvPicPr>
          <p:cNvPr id="40" name="PA_图片 39" descr="图片包含 文字, 地图&#10;&#10;已生成高可信度的说明"/>
          <p:cNvPicPr>
            <a:picLocks noChangeAspect="1"/>
          </p:cNvPicPr>
          <p:nvPr/>
        </p:nvPicPr>
        <p:blipFill rotWithShape="1">
          <a:blip r:embed="rId6">
            <a:extLst>
              <a:ext uri="{28A0092B-C50C-407E-A947-70E740481C1C}">
                <a14:useLocalDpi xmlns:a14="http://schemas.microsoft.com/office/drawing/2010/main" val="0"/>
              </a:ext>
            </a:extLst>
          </a:blip>
          <a:srcRect l="30404" t="5882" r="30041" b="68254"/>
          <a:stretch>
            <a:fillRect/>
          </a:stretch>
        </p:blipFill>
        <p:spPr>
          <a:xfrm rot="635335">
            <a:off x="371202" y="1477794"/>
            <a:ext cx="3600639" cy="3531740"/>
          </a:xfrm>
          <a:prstGeom prst="ellipse">
            <a:avLst/>
          </a:prstGeom>
        </p:spPr>
      </p:pic>
      <p:sp>
        <p:nvSpPr>
          <p:cNvPr id="2" name="文本框 1">
            <a:extLst>
              <a:ext uri="{FF2B5EF4-FFF2-40B4-BE49-F238E27FC236}">
                <a16:creationId xmlns:a16="http://schemas.microsoft.com/office/drawing/2014/main" id="{D00CEC9F-22E6-4008-AED6-403F44B74599}"/>
              </a:ext>
            </a:extLst>
          </p:cNvPr>
          <p:cNvSpPr txBox="1"/>
          <p:nvPr/>
        </p:nvSpPr>
        <p:spPr>
          <a:xfrm>
            <a:off x="3983249" y="3358142"/>
            <a:ext cx="5940690" cy="1138773"/>
          </a:xfrm>
          <a:prstGeom prst="rect">
            <a:avLst/>
          </a:prstGeom>
          <a:noFill/>
        </p:spPr>
        <p:txBody>
          <a:bodyPr wrap="square" rtlCol="0">
            <a:spAutoFit/>
          </a:bodyPr>
          <a:lstStyle/>
          <a:p>
            <a:r>
              <a:rPr lang="en-US" altLang="zh-CN" sz="3600" b="1" dirty="0">
                <a:solidFill>
                  <a:srgbClr val="72202A"/>
                </a:solidFill>
              </a:rPr>
              <a:t>CLASSICAL CHINESE STYLE</a:t>
            </a:r>
            <a:endParaRPr lang="en-US" altLang="zh-CN" sz="3600" dirty="0"/>
          </a:p>
          <a:p>
            <a:pPr algn="ctr"/>
            <a:r>
              <a:rPr lang="en-US" altLang="zh-CN" sz="3200" dirty="0">
                <a:solidFill>
                  <a:srgbClr val="72202A"/>
                </a:solidFill>
              </a:rPr>
              <a:t>PowerPoint template</a:t>
            </a:r>
            <a:endParaRPr lang="zh-CN" altLang="en-US" sz="3200" dirty="0">
              <a:solidFill>
                <a:srgbClr val="72202A"/>
              </a:solidFill>
            </a:endParaRPr>
          </a:p>
        </p:txBody>
      </p:sp>
      <p:sp>
        <p:nvSpPr>
          <p:cNvPr id="27" name="PA_椭圆 27">
            <a:extLst>
              <a:ext uri="{FF2B5EF4-FFF2-40B4-BE49-F238E27FC236}">
                <a16:creationId xmlns:a16="http://schemas.microsoft.com/office/drawing/2014/main" id="{F17B3E71-0AAB-47F6-953C-61F9B3A29939}"/>
              </a:ext>
            </a:extLst>
          </p:cNvPr>
          <p:cNvSpPr/>
          <p:nvPr/>
        </p:nvSpPr>
        <p:spPr>
          <a:xfrm>
            <a:off x="5849579" y="1035635"/>
            <a:ext cx="2208029" cy="2208029"/>
          </a:xfrm>
          <a:prstGeom prst="ellipse">
            <a:avLst/>
          </a:prstGeom>
          <a:gradFill>
            <a:gsLst>
              <a:gs pos="0">
                <a:srgbClr val="E4ACBA"/>
              </a:gs>
              <a:gs pos="100000">
                <a:srgbClr val="72202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a14="http://schemas.microsoft.com/office/drawing/2010/main"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 presetClass="entr" presetSubtype="8" fill="hold" grpId="0" nodeType="withEffect">
                                  <p:stCondLst>
                                    <p:cond delay="250"/>
                                  </p:stCondLst>
                                  <p:childTnLst>
                                    <p:set>
                                      <p:cBhvr>
                                        <p:cTn id="8" dur="1" fill="hold">
                                          <p:stCondLst>
                                            <p:cond delay="0"/>
                                          </p:stCondLst>
                                        </p:cTn>
                                        <p:tgtEl>
                                          <p:spTgt spid="256"/>
                                        </p:tgtEl>
                                        <p:attrNameLst>
                                          <p:attrName>style.visibility</p:attrName>
                                        </p:attrNameLst>
                                      </p:cBhvr>
                                      <p:to>
                                        <p:strVal val="visible"/>
                                      </p:to>
                                    </p:set>
                                    <p:anim calcmode="lin" valueType="num">
                                      <p:cBhvr additive="base">
                                        <p:cTn id="9" dur="2000" fill="hold"/>
                                        <p:tgtEl>
                                          <p:spTgt spid="256"/>
                                        </p:tgtEl>
                                        <p:attrNameLst>
                                          <p:attrName>ppt_x</p:attrName>
                                        </p:attrNameLst>
                                      </p:cBhvr>
                                      <p:tavLst>
                                        <p:tav tm="0">
                                          <p:val>
                                            <p:strVal val="0-#ppt_w/2"/>
                                          </p:val>
                                        </p:tav>
                                        <p:tav tm="100000">
                                          <p:val>
                                            <p:strVal val="#ppt_x"/>
                                          </p:val>
                                        </p:tav>
                                      </p:tavLst>
                                    </p:anim>
                                    <p:anim calcmode="lin" valueType="num">
                                      <p:cBhvr additive="base">
                                        <p:cTn id="10" dur="2000" fill="hold"/>
                                        <p:tgtEl>
                                          <p:spTgt spid="256"/>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500"/>
                                  </p:stCondLst>
                                  <p:childTnLst>
                                    <p:set>
                                      <p:cBhvr>
                                        <p:cTn id="12" dur="1" fill="hold">
                                          <p:stCondLst>
                                            <p:cond delay="0"/>
                                          </p:stCondLst>
                                        </p:cTn>
                                        <p:tgtEl>
                                          <p:spTgt spid="255"/>
                                        </p:tgtEl>
                                        <p:attrNameLst>
                                          <p:attrName>style.visibility</p:attrName>
                                        </p:attrNameLst>
                                      </p:cBhvr>
                                      <p:to>
                                        <p:strVal val="visible"/>
                                      </p:to>
                                    </p:set>
                                    <p:anim calcmode="lin" valueType="num">
                                      <p:cBhvr additive="base">
                                        <p:cTn id="13" dur="2000" fill="hold"/>
                                        <p:tgtEl>
                                          <p:spTgt spid="255"/>
                                        </p:tgtEl>
                                        <p:attrNameLst>
                                          <p:attrName>ppt_x</p:attrName>
                                        </p:attrNameLst>
                                      </p:cBhvr>
                                      <p:tavLst>
                                        <p:tav tm="0">
                                          <p:val>
                                            <p:strVal val="1+#ppt_w/2"/>
                                          </p:val>
                                        </p:tav>
                                        <p:tav tm="100000">
                                          <p:val>
                                            <p:strVal val="#ppt_x"/>
                                          </p:val>
                                        </p:tav>
                                      </p:tavLst>
                                    </p:anim>
                                    <p:anim calcmode="lin" valueType="num">
                                      <p:cBhvr additive="base">
                                        <p:cTn id="14" dur="2000" fill="hold"/>
                                        <p:tgtEl>
                                          <p:spTgt spid="25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75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2000" fill="hold"/>
                                        <p:tgtEl>
                                          <p:spTgt spid="26"/>
                                        </p:tgtEl>
                                        <p:attrNameLst>
                                          <p:attrName>ppt_x</p:attrName>
                                        </p:attrNameLst>
                                      </p:cBhvr>
                                      <p:tavLst>
                                        <p:tav tm="0">
                                          <p:val>
                                            <p:strVal val="0-#ppt_w/2"/>
                                          </p:val>
                                        </p:tav>
                                        <p:tav tm="100000">
                                          <p:val>
                                            <p:strVal val="#ppt_x"/>
                                          </p:val>
                                        </p:tav>
                                      </p:tavLst>
                                    </p:anim>
                                    <p:anim calcmode="lin" valueType="num">
                                      <p:cBhvr additive="base">
                                        <p:cTn id="18" dur="2000" fill="hold"/>
                                        <p:tgtEl>
                                          <p:spTgt spid="26"/>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100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2000" fill="hold"/>
                                        <p:tgtEl>
                                          <p:spTgt spid="25"/>
                                        </p:tgtEl>
                                        <p:attrNameLst>
                                          <p:attrName>ppt_x</p:attrName>
                                        </p:attrNameLst>
                                      </p:cBhvr>
                                      <p:tavLst>
                                        <p:tav tm="0">
                                          <p:val>
                                            <p:strVal val="1+#ppt_w/2"/>
                                          </p:val>
                                        </p:tav>
                                        <p:tav tm="100000">
                                          <p:val>
                                            <p:strVal val="#ppt_x"/>
                                          </p:val>
                                        </p:tav>
                                      </p:tavLst>
                                    </p:anim>
                                    <p:anim calcmode="lin" valueType="num">
                                      <p:cBhvr additive="base">
                                        <p:cTn id="22" dur="2000" fill="hold"/>
                                        <p:tgtEl>
                                          <p:spTgt spid="25"/>
                                        </p:tgtEl>
                                        <p:attrNameLst>
                                          <p:attrName>ppt_y</p:attrName>
                                        </p:attrNameLst>
                                      </p:cBhvr>
                                      <p:tavLst>
                                        <p:tav tm="0">
                                          <p:val>
                                            <p:strVal val="#ppt_y"/>
                                          </p:val>
                                        </p:tav>
                                        <p:tav tm="100000">
                                          <p:val>
                                            <p:strVal val="#ppt_y"/>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par>
                                <p:cTn id="28" presetID="8" presetClass="emph" presetSubtype="0" fill="hold" nodeType="withEffect">
                                  <p:stCondLst>
                                    <p:cond delay="2750"/>
                                  </p:stCondLst>
                                  <p:childTnLst>
                                    <p:animRot by="21600000">
                                      <p:cBhvr>
                                        <p:cTn id="29" dur="3750" fill="hold"/>
                                        <p:tgtEl>
                                          <p:spTgt spid="40"/>
                                        </p:tgtEl>
                                        <p:attrNameLst>
                                          <p:attrName>r</p:attrName>
                                        </p:attrNameLst>
                                      </p:cBhvr>
                                    </p:animRot>
                                  </p:childTnLst>
                                </p:cTn>
                              </p:par>
                              <p:par>
                                <p:cTn id="30" presetID="42" presetClass="entr" presetSubtype="0" fill="hold" grpId="0" nodeType="withEffect">
                                  <p:stCondLst>
                                    <p:cond delay="3000"/>
                                  </p:stCondLst>
                                  <p:iterate type="lt">
                                    <p:tmPct val="20000"/>
                                  </p:iterate>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3250"/>
                                  </p:stCondLst>
                                  <p:iterate type="lt">
                                    <p:tmPct val="20000"/>
                                  </p:iterate>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3500"/>
                                  </p:stCondLst>
                                  <p:iterate type="lt">
                                    <p:tmPct val="20000"/>
                                  </p:iterate>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3750"/>
                                  </p:stCondLst>
                                  <p:iterate type="lt">
                                    <p:tmPct val="20000"/>
                                  </p:iterate>
                                  <p:childTnLst>
                                    <p:set>
                                      <p:cBhvr>
                                        <p:cTn id="46" dur="1" fill="hold">
                                          <p:stCondLst>
                                            <p:cond delay="0"/>
                                          </p:stCondLst>
                                        </p:cTn>
                                        <p:tgtEl>
                                          <p:spTgt spid="38"/>
                                        </p:tgtEl>
                                        <p:attrNameLst>
                                          <p:attrName>style.visibility</p:attrName>
                                        </p:attrNameLst>
                                      </p:cBhvr>
                                      <p:to>
                                        <p:strVal val="visible"/>
                                      </p:to>
                                    </p:set>
                                    <p:animEffect transition="in" filter="fade">
                                      <p:cBhvr>
                                        <p:cTn id="47" dur="1000"/>
                                        <p:tgtEl>
                                          <p:spTgt spid="38"/>
                                        </p:tgtEl>
                                      </p:cBhvr>
                                    </p:animEffect>
                                    <p:anim calcmode="lin" valueType="num">
                                      <p:cBhvr>
                                        <p:cTn id="48" dur="1000" fill="hold"/>
                                        <p:tgtEl>
                                          <p:spTgt spid="38"/>
                                        </p:tgtEl>
                                        <p:attrNameLst>
                                          <p:attrName>ppt_x</p:attrName>
                                        </p:attrNameLst>
                                      </p:cBhvr>
                                      <p:tavLst>
                                        <p:tav tm="0">
                                          <p:val>
                                            <p:strVal val="#ppt_x"/>
                                          </p:val>
                                        </p:tav>
                                        <p:tav tm="100000">
                                          <p:val>
                                            <p:strVal val="#ppt_x"/>
                                          </p:val>
                                        </p:tav>
                                      </p:tavLst>
                                    </p:anim>
                                    <p:anim calcmode="lin" valueType="num">
                                      <p:cBhvr>
                                        <p:cTn id="49" dur="1000" fill="hold"/>
                                        <p:tgtEl>
                                          <p:spTgt spid="3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1250"/>
                                  </p:stCondLst>
                                  <p:iterate type="lt">
                                    <p:tmPct val="20000"/>
                                  </p:iterate>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5" repeatCount="indefinite" fill="hold" display="0">
                  <p:stCondLst>
                    <p:cond delay="indefinite"/>
                  </p:stCondLst>
                  <p:endCondLst>
                    <p:cond evt="onStopAudio" delay="0">
                      <p:tgtEl>
                        <p:sldTgt/>
                      </p:tgtEl>
                    </p:cond>
                  </p:endCondLst>
                </p:cTn>
                <p:tgtEl>
                  <p:spTgt spid="7"/>
                </p:tgtEl>
              </p:cMediaNode>
            </p:audio>
          </p:childTnLst>
        </p:cTn>
      </p:par>
    </p:tnLst>
    <p:bldLst>
      <p:bldP spid="255" grpId="0" animBg="1"/>
      <p:bldP spid="256" grpId="0" animBg="1"/>
      <p:bldP spid="35" grpId="0"/>
      <p:bldP spid="36" grpId="0"/>
      <p:bldP spid="37" grpId="0"/>
      <p:bldP spid="38" grpId="0"/>
      <p:bldP spid="39" grpId="0" animBg="1"/>
      <p:bldP spid="2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_文本框 1"/>
          <p:cNvSpPr txBox="1"/>
          <p:nvPr/>
        </p:nvSpPr>
        <p:spPr>
          <a:xfrm>
            <a:off x="587326" y="351693"/>
            <a:ext cx="2127738" cy="461665"/>
          </a:xfrm>
          <a:prstGeom prst="rect">
            <a:avLst/>
          </a:prstGeom>
          <a:noFill/>
        </p:spPr>
        <p:txBody>
          <a:bodyPr wrap="square" rtlCol="0">
            <a:spAutoFit/>
          </a:bodyPr>
          <a:lstStyle/>
          <a:p>
            <a:r>
              <a:rPr lang="en-US" altLang="zh-CN" sz="2400" dirty="0">
                <a:latin typeface="Arial" pitchFamily="34" charset="0"/>
                <a:cs typeface="Arial" pitchFamily="34" charset="0"/>
              </a:rPr>
              <a:t>NAME HERE</a:t>
            </a:r>
            <a:endParaRPr lang="zh-CN" altLang="en-US" sz="2400" dirty="0">
              <a:latin typeface="Arial" pitchFamily="34" charset="0"/>
              <a:cs typeface="Arial" pitchFamily="34" charset="0"/>
            </a:endParaRPr>
          </a:p>
        </p:txBody>
      </p:sp>
      <p:sp>
        <p:nvSpPr>
          <p:cNvPr id="3" name="PA_矩形 2"/>
          <p:cNvSpPr/>
          <p:nvPr/>
        </p:nvSpPr>
        <p:spPr>
          <a:xfrm>
            <a:off x="494316" y="373383"/>
            <a:ext cx="84406" cy="410110"/>
          </a:xfrm>
          <a:prstGeom prst="rect">
            <a:avLst/>
          </a:prstGeom>
          <a:solidFill>
            <a:srgbClr val="72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5" name="PA_Chart 14"/>
          <p:cNvGraphicFramePr/>
          <p:nvPr/>
        </p:nvGraphicFramePr>
        <p:xfrm>
          <a:off x="711194" y="3668314"/>
          <a:ext cx="7622556" cy="2678196"/>
        </p:xfrm>
        <a:graphic>
          <a:graphicData uri="http://schemas.openxmlformats.org/drawingml/2006/chart">
            <c:chart xmlns:c="http://schemas.openxmlformats.org/drawingml/2006/chart" xmlns:r="http://schemas.openxmlformats.org/officeDocument/2006/relationships" r:id="rId3"/>
          </a:graphicData>
        </a:graphic>
      </p:graphicFrame>
      <p:sp>
        <p:nvSpPr>
          <p:cNvPr id="4" name="PA_菱形 3"/>
          <p:cNvSpPr/>
          <p:nvPr/>
        </p:nvSpPr>
        <p:spPr>
          <a:xfrm>
            <a:off x="1421424" y="1962999"/>
            <a:ext cx="914400" cy="914400"/>
          </a:xfrm>
          <a:prstGeom prst="diamond">
            <a:avLst/>
          </a:prstGeom>
          <a:solidFill>
            <a:srgbClr val="E39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p>
        </p:txBody>
      </p:sp>
      <p:sp>
        <p:nvSpPr>
          <p:cNvPr id="5" name="PA_菱形 4"/>
          <p:cNvSpPr/>
          <p:nvPr/>
        </p:nvSpPr>
        <p:spPr>
          <a:xfrm>
            <a:off x="3714458" y="1962999"/>
            <a:ext cx="914400" cy="914400"/>
          </a:xfrm>
          <a:prstGeom prst="diamond">
            <a:avLst/>
          </a:prstGeom>
          <a:solidFill>
            <a:srgbClr val="E39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A_菱形 5"/>
          <p:cNvSpPr/>
          <p:nvPr/>
        </p:nvSpPr>
        <p:spPr>
          <a:xfrm>
            <a:off x="6008749" y="1962999"/>
            <a:ext cx="914400" cy="914400"/>
          </a:xfrm>
          <a:prstGeom prst="diamond">
            <a:avLst/>
          </a:prstGeom>
          <a:solidFill>
            <a:srgbClr val="E39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PA_文本框 6"/>
          <p:cNvSpPr txBox="1"/>
          <p:nvPr/>
        </p:nvSpPr>
        <p:spPr>
          <a:xfrm>
            <a:off x="1527810" y="2189366"/>
            <a:ext cx="701628" cy="461665"/>
          </a:xfrm>
          <a:prstGeom prst="rect">
            <a:avLst/>
          </a:prstGeom>
          <a:noFill/>
        </p:spPr>
        <p:txBody>
          <a:bodyPr wrap="square" rtlCol="0">
            <a:spAutoFit/>
          </a:bodyPr>
          <a:lstStyle/>
          <a:p>
            <a:r>
              <a:rPr lang="en-US" altLang="zh-CN" sz="2400" dirty="0">
                <a:solidFill>
                  <a:schemeClr val="bg1"/>
                </a:solidFill>
                <a:latin typeface="Arial" pitchFamily="34" charset="0"/>
                <a:ea typeface="方正清刻本悦宋简体" pitchFamily="2" charset="-122"/>
                <a:cs typeface="Arial" pitchFamily="34" charset="0"/>
              </a:rPr>
              <a:t>563</a:t>
            </a:r>
            <a:endParaRPr lang="zh-CN" altLang="en-US" sz="2400" dirty="0">
              <a:solidFill>
                <a:schemeClr val="bg1"/>
              </a:solidFill>
              <a:latin typeface="Arial" pitchFamily="34" charset="0"/>
              <a:ea typeface="方正清刻本悦宋简体" pitchFamily="2" charset="-122"/>
              <a:cs typeface="Arial" pitchFamily="34" charset="0"/>
            </a:endParaRPr>
          </a:p>
        </p:txBody>
      </p:sp>
      <p:sp>
        <p:nvSpPr>
          <p:cNvPr id="8" name="PA_文本框 7"/>
          <p:cNvSpPr txBox="1"/>
          <p:nvPr/>
        </p:nvSpPr>
        <p:spPr>
          <a:xfrm>
            <a:off x="3820844" y="2189366"/>
            <a:ext cx="701628" cy="461665"/>
          </a:xfrm>
          <a:prstGeom prst="rect">
            <a:avLst/>
          </a:prstGeom>
          <a:noFill/>
        </p:spPr>
        <p:txBody>
          <a:bodyPr wrap="square" rtlCol="0">
            <a:spAutoFit/>
          </a:bodyPr>
          <a:lstStyle/>
          <a:p>
            <a:r>
              <a:rPr lang="en-US" altLang="zh-CN" sz="2400" dirty="0">
                <a:solidFill>
                  <a:schemeClr val="bg1"/>
                </a:solidFill>
                <a:latin typeface="Arial" pitchFamily="34" charset="0"/>
                <a:ea typeface="方正清刻本悦宋简体" pitchFamily="2" charset="-122"/>
                <a:cs typeface="Arial" pitchFamily="34" charset="0"/>
              </a:rPr>
              <a:t>580</a:t>
            </a:r>
            <a:endParaRPr lang="zh-CN" altLang="en-US" sz="2400" dirty="0">
              <a:solidFill>
                <a:schemeClr val="bg1"/>
              </a:solidFill>
              <a:latin typeface="Arial" pitchFamily="34" charset="0"/>
              <a:ea typeface="方正清刻本悦宋简体" pitchFamily="2" charset="-122"/>
              <a:cs typeface="Arial" pitchFamily="34" charset="0"/>
            </a:endParaRPr>
          </a:p>
        </p:txBody>
      </p:sp>
      <p:sp>
        <p:nvSpPr>
          <p:cNvPr id="9" name="PA_文本框 8"/>
          <p:cNvSpPr txBox="1"/>
          <p:nvPr/>
        </p:nvSpPr>
        <p:spPr>
          <a:xfrm>
            <a:off x="6115135" y="2189366"/>
            <a:ext cx="701628" cy="461665"/>
          </a:xfrm>
          <a:prstGeom prst="rect">
            <a:avLst/>
          </a:prstGeom>
          <a:noFill/>
        </p:spPr>
        <p:txBody>
          <a:bodyPr wrap="square" rtlCol="0">
            <a:spAutoFit/>
          </a:bodyPr>
          <a:lstStyle/>
          <a:p>
            <a:r>
              <a:rPr lang="en-US" altLang="zh-CN" sz="2400" dirty="0">
                <a:solidFill>
                  <a:schemeClr val="bg1"/>
                </a:solidFill>
                <a:latin typeface="Arial" pitchFamily="34" charset="0"/>
                <a:ea typeface="方正清刻本悦宋简体" pitchFamily="2" charset="-122"/>
                <a:cs typeface="Arial" pitchFamily="34" charset="0"/>
              </a:rPr>
              <a:t>783</a:t>
            </a:r>
            <a:endParaRPr lang="zh-CN" altLang="en-US" sz="2400" dirty="0">
              <a:solidFill>
                <a:schemeClr val="bg1"/>
              </a:solidFill>
              <a:latin typeface="Arial" pitchFamily="34" charset="0"/>
              <a:ea typeface="方正清刻本悦宋简体" pitchFamily="2" charset="-122"/>
              <a:cs typeface="Arial" pitchFamily="34" charset="0"/>
            </a:endParaRPr>
          </a:p>
        </p:txBody>
      </p:sp>
      <p:sp>
        <p:nvSpPr>
          <p:cNvPr id="10" name="PA_文本框 9"/>
          <p:cNvSpPr txBox="1"/>
          <p:nvPr/>
        </p:nvSpPr>
        <p:spPr>
          <a:xfrm>
            <a:off x="834976" y="3103766"/>
            <a:ext cx="2084782" cy="738664"/>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itchFamily="34" charset="0"/>
                <a:ea typeface="方正清刻本悦宋简体" pitchFamily="2" charset="-122"/>
                <a:cs typeface="Arial" pitchFamily="34" charset="0"/>
              </a:rPr>
              <a:t>Truth is lifeblood of life, is the foundation of all values</a:t>
            </a:r>
            <a:endParaRPr lang="zh-CN" altLang="en-US" sz="1400" dirty="0">
              <a:solidFill>
                <a:schemeClr val="tx1">
                  <a:lumMod val="75000"/>
                  <a:lumOff val="25000"/>
                </a:schemeClr>
              </a:solidFill>
              <a:latin typeface="Arial" pitchFamily="34" charset="0"/>
              <a:ea typeface="方正清刻本悦宋简体" pitchFamily="2" charset="-122"/>
              <a:cs typeface="Arial" pitchFamily="34" charset="0"/>
            </a:endParaRPr>
          </a:p>
        </p:txBody>
      </p:sp>
      <p:sp>
        <p:nvSpPr>
          <p:cNvPr id="11" name="PA_文本框 10"/>
          <p:cNvSpPr txBox="1"/>
          <p:nvPr/>
        </p:nvSpPr>
        <p:spPr>
          <a:xfrm>
            <a:off x="3129267" y="3103766"/>
            <a:ext cx="2084782" cy="738664"/>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itchFamily="34" charset="0"/>
                <a:ea typeface="方正清刻本悦宋简体" pitchFamily="2" charset="-122"/>
                <a:cs typeface="Arial" pitchFamily="34" charset="0"/>
              </a:rPr>
              <a:t>Truth is lifeblood of life, is the foundation of all values</a:t>
            </a:r>
            <a:endParaRPr lang="zh-CN" altLang="en-US" sz="1400" dirty="0">
              <a:solidFill>
                <a:schemeClr val="tx1">
                  <a:lumMod val="75000"/>
                  <a:lumOff val="25000"/>
                </a:schemeClr>
              </a:solidFill>
              <a:latin typeface="Arial" pitchFamily="34" charset="0"/>
              <a:ea typeface="方正清刻本悦宋简体" pitchFamily="2" charset="-122"/>
              <a:cs typeface="Arial" pitchFamily="34" charset="0"/>
            </a:endParaRPr>
          </a:p>
        </p:txBody>
      </p:sp>
      <p:sp>
        <p:nvSpPr>
          <p:cNvPr id="12" name="PA_文本框 11"/>
          <p:cNvSpPr txBox="1"/>
          <p:nvPr/>
        </p:nvSpPr>
        <p:spPr>
          <a:xfrm>
            <a:off x="5423558" y="3103766"/>
            <a:ext cx="2084782" cy="738664"/>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itchFamily="34" charset="0"/>
                <a:ea typeface="方正清刻本悦宋简体" pitchFamily="2" charset="-122"/>
                <a:cs typeface="Arial" pitchFamily="34" charset="0"/>
              </a:rPr>
              <a:t>Truth is lifeblood of life, is the foundation of all values</a:t>
            </a:r>
            <a:endParaRPr lang="zh-CN" altLang="en-US" sz="1400" dirty="0">
              <a:solidFill>
                <a:schemeClr val="tx1">
                  <a:lumMod val="75000"/>
                  <a:lumOff val="25000"/>
                </a:schemeClr>
              </a:solidFill>
              <a:latin typeface="Arial" pitchFamily="34" charset="0"/>
              <a:ea typeface="方正清刻本悦宋简体" pitchFamily="2" charset="-122"/>
              <a:cs typeface="Arial" pitchFamily="34" charset="0"/>
            </a:endParaRPr>
          </a:p>
        </p:txBody>
      </p:sp>
      <p:sp>
        <p:nvSpPr>
          <p:cNvPr id="20" name="PA_文本框 19"/>
          <p:cNvSpPr txBox="1"/>
          <p:nvPr/>
        </p:nvSpPr>
        <p:spPr>
          <a:xfrm>
            <a:off x="587326" y="710419"/>
            <a:ext cx="2762732" cy="461665"/>
          </a:xfrm>
          <a:prstGeom prst="rect">
            <a:avLst/>
          </a:prstGeom>
          <a:noFill/>
        </p:spPr>
        <p:txBody>
          <a:bodyPr vert="horz" wrap="square" rtlCol="0" anchor="b">
            <a:spAutoFit/>
          </a:bodyPr>
          <a:lstStyle/>
          <a:p>
            <a:r>
              <a:rPr lang="en-US" altLang="zh-CN" sz="1200" dirty="0">
                <a:solidFill>
                  <a:schemeClr val="tx1">
                    <a:lumMod val="75000"/>
                    <a:lumOff val="25000"/>
                  </a:schemeClr>
                </a:solidFill>
                <a:latin typeface="Arial" pitchFamily="34" charset="0"/>
                <a:ea typeface="方正清刻本悦宋简体" pitchFamily="2" charset="-122"/>
                <a:cs typeface="Arial" pitchFamily="34" charset="0"/>
              </a:rPr>
              <a:t>Truth is lifeblood of life, is the foundation of all values</a:t>
            </a:r>
            <a:endParaRPr lang="zh-CN" altLang="en-US" sz="1200" dirty="0">
              <a:solidFill>
                <a:schemeClr val="tx1">
                  <a:lumMod val="75000"/>
                  <a:lumOff val="25000"/>
                </a:schemeClr>
              </a:solidFill>
              <a:latin typeface="Arial" pitchFamily="34" charset="0"/>
              <a:ea typeface="方正清刻本悦宋简体" pitchFamily="2" charset="-122"/>
              <a:cs typeface="Arial" pitchFamily="34" charset="0"/>
            </a:endParaRPr>
          </a:p>
        </p:txBody>
      </p:sp>
      <p:pic>
        <p:nvPicPr>
          <p:cNvPr id="21" name="PA_图片 20"/>
          <p:cNvPicPr>
            <a:picLocks noChangeAspect="1"/>
          </p:cNvPicPr>
          <p:nvPr/>
        </p:nvPicPr>
        <p:blipFill rotWithShape="1">
          <a:blip r:embed="rId4"/>
          <a:srcRect l="30340" r="30985"/>
          <a:stretch>
            <a:fillRect/>
          </a:stretch>
        </p:blipFill>
        <p:spPr>
          <a:xfrm>
            <a:off x="8640581" y="1539786"/>
            <a:ext cx="2613573" cy="4568535"/>
          </a:xfrm>
          <a:prstGeom prst="rect">
            <a:avLst/>
          </a:prstGeom>
        </p:spPr>
      </p:pic>
      <p:sp>
        <p:nvSpPr>
          <p:cNvPr id="22" name="PA_矩形 21"/>
          <p:cNvSpPr/>
          <p:nvPr/>
        </p:nvSpPr>
        <p:spPr>
          <a:xfrm>
            <a:off x="8640581" y="1539786"/>
            <a:ext cx="2613573" cy="3022932"/>
          </a:xfrm>
          <a:prstGeom prst="rect">
            <a:avLst/>
          </a:prstGeom>
          <a:gradFill>
            <a:gsLst>
              <a:gs pos="100000">
                <a:srgbClr val="E3939D"/>
              </a:gs>
              <a:gs pos="0">
                <a:srgbClr val="72202A">
                  <a:alpha val="3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PA_文本框 16"/>
          <p:cNvSpPr txBox="1"/>
          <p:nvPr/>
        </p:nvSpPr>
        <p:spPr>
          <a:xfrm>
            <a:off x="9656067" y="2097032"/>
            <a:ext cx="582600" cy="646331"/>
          </a:xfrm>
          <a:prstGeom prst="rect">
            <a:avLst/>
          </a:prstGeom>
          <a:noFill/>
        </p:spPr>
        <p:txBody>
          <a:bodyPr wrap="square" rtlCol="0">
            <a:spAutoFit/>
          </a:bodyPr>
          <a:lstStyle/>
          <a:p>
            <a:r>
              <a:rPr lang="zh-CN" altLang="en-US" sz="3600" dirty="0">
                <a:solidFill>
                  <a:schemeClr val="bg1"/>
                </a:solidFill>
                <a:latin typeface="方正清刻本悦宋简体" pitchFamily="2" charset="-122"/>
                <a:ea typeface="方正清刻本悦宋简体" pitchFamily="2" charset="-122"/>
              </a:rPr>
              <a:t>Read</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c="http://schemas.openxmlformats.org/drawingml/2006/chart"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5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75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25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300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325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1000"/>
                                        <p:tgtEl>
                                          <p:spTgt spid="21"/>
                                        </p:tgtEl>
                                      </p:cBhvr>
                                    </p:animEffect>
                                    <p:anim calcmode="lin" valueType="num">
                                      <p:cBhvr>
                                        <p:cTn id="73" dur="1000" fill="hold"/>
                                        <p:tgtEl>
                                          <p:spTgt spid="21"/>
                                        </p:tgtEl>
                                        <p:attrNameLst>
                                          <p:attrName>ppt_x</p:attrName>
                                        </p:attrNameLst>
                                      </p:cBhvr>
                                      <p:tavLst>
                                        <p:tav tm="0">
                                          <p:val>
                                            <p:strVal val="#ppt_x"/>
                                          </p:val>
                                        </p:tav>
                                        <p:tav tm="100000">
                                          <p:val>
                                            <p:strVal val="#ppt_x"/>
                                          </p:val>
                                        </p:tav>
                                      </p:tavLst>
                                    </p:anim>
                                    <p:anim calcmode="lin" valueType="num">
                                      <p:cBhvr>
                                        <p:cTn id="74" dur="1000" fill="hold"/>
                                        <p:tgtEl>
                                          <p:spTgt spid="21"/>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350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anim calcmode="lin" valueType="num">
                                      <p:cBhvr>
                                        <p:cTn id="78" dur="1000" fill="hold"/>
                                        <p:tgtEl>
                                          <p:spTgt spid="22"/>
                                        </p:tgtEl>
                                        <p:attrNameLst>
                                          <p:attrName>ppt_x</p:attrName>
                                        </p:attrNameLst>
                                      </p:cBhvr>
                                      <p:tavLst>
                                        <p:tav tm="0">
                                          <p:val>
                                            <p:strVal val="#ppt_x"/>
                                          </p:val>
                                        </p:tav>
                                        <p:tav tm="100000">
                                          <p:val>
                                            <p:strVal val="#ppt_x"/>
                                          </p:val>
                                        </p:tav>
                                      </p:tavLst>
                                    </p:anim>
                                    <p:anim calcmode="lin" valueType="num">
                                      <p:cBhvr>
                                        <p:cTn id="79" dur="1000" fill="hold"/>
                                        <p:tgtEl>
                                          <p:spTgt spid="22"/>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375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1000"/>
                                        <p:tgtEl>
                                          <p:spTgt spid="17"/>
                                        </p:tgtEl>
                                      </p:cBhvr>
                                    </p:animEffect>
                                    <p:anim calcmode="lin" valueType="num">
                                      <p:cBhvr>
                                        <p:cTn id="83" dur="1000" fill="hold"/>
                                        <p:tgtEl>
                                          <p:spTgt spid="17"/>
                                        </p:tgtEl>
                                        <p:attrNameLst>
                                          <p:attrName>ppt_x</p:attrName>
                                        </p:attrNameLst>
                                      </p:cBhvr>
                                      <p:tavLst>
                                        <p:tav tm="0">
                                          <p:val>
                                            <p:strVal val="#ppt_x"/>
                                          </p:val>
                                        </p:tav>
                                        <p:tav tm="100000">
                                          <p:val>
                                            <p:strVal val="#ppt_x"/>
                                          </p:val>
                                        </p:tav>
                                      </p:tavLst>
                                    </p:anim>
                                    <p:anim calcmode="lin" valueType="num">
                                      <p:cBhvr>
                                        <p:cTn id="8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Graphic spid="15" grpId="0">
        <p:bldAsOne/>
      </p:bldGraphic>
      <p:bldP spid="4" grpId="0" animBg="1"/>
      <p:bldP spid="5" grpId="0" animBg="1"/>
      <p:bldP spid="6" grpId="0" animBg="1"/>
      <p:bldP spid="7" grpId="0"/>
      <p:bldP spid="8" grpId="0"/>
      <p:bldP spid="9" grpId="0"/>
      <p:bldP spid="10" grpId="0"/>
      <p:bldP spid="11" grpId="0"/>
      <p:bldP spid="12" grpId="0"/>
      <p:bldP spid="20" grpId="0"/>
      <p:bldP spid="22"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PA_任意多边形 5"/>
          <p:cNvSpPr/>
          <p:nvPr/>
        </p:nvSpPr>
        <p:spPr bwMode="auto">
          <a:xfrm>
            <a:off x="55828" y="378577"/>
            <a:ext cx="6008823" cy="5449205"/>
          </a:xfrm>
          <a:custGeom>
            <a:avLst/>
            <a:gdLst>
              <a:gd name="T0" fmla="*/ 147 w 1022"/>
              <a:gd name="T1" fmla="*/ 724 h 928"/>
              <a:gd name="T2" fmla="*/ 236 w 1022"/>
              <a:gd name="T3" fmla="*/ 776 h 928"/>
              <a:gd name="T4" fmla="*/ 203 w 1022"/>
              <a:gd name="T5" fmla="*/ 666 h 928"/>
              <a:gd name="T6" fmla="*/ 248 w 1022"/>
              <a:gd name="T7" fmla="*/ 658 h 928"/>
              <a:gd name="T8" fmla="*/ 162 w 1022"/>
              <a:gd name="T9" fmla="*/ 482 h 928"/>
              <a:gd name="T10" fmla="*/ 281 w 1022"/>
              <a:gd name="T11" fmla="*/ 609 h 928"/>
              <a:gd name="T12" fmla="*/ 193 w 1022"/>
              <a:gd name="T13" fmla="*/ 396 h 928"/>
              <a:gd name="T14" fmla="*/ 471 w 1022"/>
              <a:gd name="T15" fmla="*/ 791 h 928"/>
              <a:gd name="T16" fmla="*/ 337 w 1022"/>
              <a:gd name="T17" fmla="*/ 516 h 928"/>
              <a:gd name="T18" fmla="*/ 258 w 1022"/>
              <a:gd name="T19" fmla="*/ 296 h 928"/>
              <a:gd name="T20" fmla="*/ 812 w 1022"/>
              <a:gd name="T21" fmla="*/ 575 h 928"/>
              <a:gd name="T22" fmla="*/ 685 w 1022"/>
              <a:gd name="T23" fmla="*/ 102 h 928"/>
              <a:gd name="T24" fmla="*/ 802 w 1022"/>
              <a:gd name="T25" fmla="*/ 145 h 928"/>
              <a:gd name="T26" fmla="*/ 906 w 1022"/>
              <a:gd name="T27" fmla="*/ 212 h 928"/>
              <a:gd name="T28" fmla="*/ 171 w 1022"/>
              <a:gd name="T29" fmla="*/ 808 h 928"/>
              <a:gd name="T30" fmla="*/ 224 w 1022"/>
              <a:gd name="T31" fmla="*/ 734 h 928"/>
              <a:gd name="T32" fmla="*/ 266 w 1022"/>
              <a:gd name="T33" fmla="*/ 696 h 928"/>
              <a:gd name="T34" fmla="*/ 289 w 1022"/>
              <a:gd name="T35" fmla="*/ 621 h 928"/>
              <a:gd name="T36" fmla="*/ 427 w 1022"/>
              <a:gd name="T37" fmla="*/ 530 h 928"/>
              <a:gd name="T38" fmla="*/ 377 w 1022"/>
              <a:gd name="T39" fmla="*/ 506 h 928"/>
              <a:gd name="T40" fmla="*/ 289 w 1022"/>
              <a:gd name="T41" fmla="*/ 549 h 928"/>
              <a:gd name="T42" fmla="*/ 285 w 1022"/>
              <a:gd name="T43" fmla="*/ 510 h 928"/>
              <a:gd name="T44" fmla="*/ 271 w 1022"/>
              <a:gd name="T45" fmla="*/ 484 h 928"/>
              <a:gd name="T46" fmla="*/ 248 w 1022"/>
              <a:gd name="T47" fmla="*/ 471 h 928"/>
              <a:gd name="T48" fmla="*/ 235 w 1022"/>
              <a:gd name="T49" fmla="*/ 383 h 928"/>
              <a:gd name="T50" fmla="*/ 548 w 1022"/>
              <a:gd name="T51" fmla="*/ 129 h 928"/>
              <a:gd name="T52" fmla="*/ 673 w 1022"/>
              <a:gd name="T53" fmla="*/ 119 h 928"/>
              <a:gd name="T54" fmla="*/ 813 w 1022"/>
              <a:gd name="T55" fmla="*/ 162 h 928"/>
              <a:gd name="T56" fmla="*/ 953 w 1022"/>
              <a:gd name="T57" fmla="*/ 284 h 928"/>
              <a:gd name="T58" fmla="*/ 939 w 1022"/>
              <a:gd name="T59" fmla="*/ 414 h 928"/>
              <a:gd name="T60" fmla="*/ 883 w 1022"/>
              <a:gd name="T61" fmla="*/ 460 h 928"/>
              <a:gd name="T62" fmla="*/ 842 w 1022"/>
              <a:gd name="T63" fmla="*/ 546 h 928"/>
              <a:gd name="T64" fmla="*/ 779 w 1022"/>
              <a:gd name="T65" fmla="*/ 625 h 928"/>
              <a:gd name="T66" fmla="*/ 497 w 1022"/>
              <a:gd name="T67" fmla="*/ 680 h 928"/>
              <a:gd name="T68" fmla="*/ 364 w 1022"/>
              <a:gd name="T69" fmla="*/ 749 h 928"/>
              <a:gd name="T70" fmla="*/ 265 w 1022"/>
              <a:gd name="T71" fmla="*/ 657 h 928"/>
              <a:gd name="T72" fmla="*/ 300 w 1022"/>
              <a:gd name="T73" fmla="*/ 507 h 928"/>
              <a:gd name="T74" fmla="*/ 632 w 1022"/>
              <a:gd name="T75" fmla="*/ 51 h 928"/>
              <a:gd name="T76" fmla="*/ 273 w 1022"/>
              <a:gd name="T77" fmla="*/ 732 h 928"/>
              <a:gd name="T78" fmla="*/ 303 w 1022"/>
              <a:gd name="T79" fmla="*/ 647 h 928"/>
              <a:gd name="T80" fmla="*/ 362 w 1022"/>
              <a:gd name="T81" fmla="*/ 669 h 928"/>
              <a:gd name="T82" fmla="*/ 218 w 1022"/>
              <a:gd name="T83" fmla="*/ 452 h 928"/>
              <a:gd name="T84" fmla="*/ 312 w 1022"/>
              <a:gd name="T85" fmla="*/ 525 h 928"/>
              <a:gd name="T86" fmla="*/ 396 w 1022"/>
              <a:gd name="T87" fmla="*/ 499 h 928"/>
              <a:gd name="T88" fmla="*/ 829 w 1022"/>
              <a:gd name="T89" fmla="*/ 543 h 928"/>
              <a:gd name="T90" fmla="*/ 669 w 1022"/>
              <a:gd name="T91" fmla="*/ 142 h 928"/>
              <a:gd name="T92" fmla="*/ 757 w 1022"/>
              <a:gd name="T93" fmla="*/ 181 h 928"/>
              <a:gd name="T94" fmla="*/ 924 w 1022"/>
              <a:gd name="T95" fmla="*/ 344 h 928"/>
              <a:gd name="T96" fmla="*/ 125 w 1022"/>
              <a:gd name="T97" fmla="*/ 722 h 928"/>
              <a:gd name="T98" fmla="*/ 230 w 1022"/>
              <a:gd name="T99" fmla="*/ 675 h 928"/>
              <a:gd name="T100" fmla="*/ 129 w 1022"/>
              <a:gd name="T101" fmla="*/ 614 h 928"/>
              <a:gd name="T102" fmla="*/ 194 w 1022"/>
              <a:gd name="T103" fmla="*/ 654 h 928"/>
              <a:gd name="T104" fmla="*/ 306 w 1022"/>
              <a:gd name="T105" fmla="*/ 576 h 928"/>
              <a:gd name="T106" fmla="*/ 101 w 1022"/>
              <a:gd name="T107" fmla="*/ 443 h 928"/>
              <a:gd name="T108" fmla="*/ 187 w 1022"/>
              <a:gd name="T109" fmla="*/ 510 h 928"/>
              <a:gd name="T110" fmla="*/ 194 w 1022"/>
              <a:gd name="T111" fmla="*/ 473 h 928"/>
              <a:gd name="T112" fmla="*/ 317 w 1022"/>
              <a:gd name="T113" fmla="*/ 570 h 928"/>
              <a:gd name="T114" fmla="*/ 375 w 1022"/>
              <a:gd name="T115" fmla="*/ 548 h 928"/>
              <a:gd name="T116" fmla="*/ 375 w 1022"/>
              <a:gd name="T117" fmla="*/ 576 h 928"/>
              <a:gd name="T118" fmla="*/ 367 w 1022"/>
              <a:gd name="T119" fmla="*/ 240 h 928"/>
              <a:gd name="T120" fmla="*/ 694 w 1022"/>
              <a:gd name="T121" fmla="*/ 109 h 928"/>
              <a:gd name="T122" fmla="*/ 812 w 1022"/>
              <a:gd name="T123" fmla="*/ 148 h 928"/>
              <a:gd name="T124" fmla="*/ 189 w 1022"/>
              <a:gd name="T125" fmla="*/ 584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2" h="928">
                <a:moveTo>
                  <a:pt x="143" y="894"/>
                </a:moveTo>
                <a:cubicBezTo>
                  <a:pt x="142" y="891"/>
                  <a:pt x="145" y="890"/>
                  <a:pt x="147" y="889"/>
                </a:cubicBezTo>
                <a:cubicBezTo>
                  <a:pt x="151" y="887"/>
                  <a:pt x="156" y="886"/>
                  <a:pt x="158" y="885"/>
                </a:cubicBezTo>
                <a:cubicBezTo>
                  <a:pt x="155" y="889"/>
                  <a:pt x="149" y="889"/>
                  <a:pt x="148" y="894"/>
                </a:cubicBezTo>
                <a:cubicBezTo>
                  <a:pt x="147" y="894"/>
                  <a:pt x="147" y="893"/>
                  <a:pt x="146" y="892"/>
                </a:cubicBezTo>
                <a:cubicBezTo>
                  <a:pt x="144" y="892"/>
                  <a:pt x="147" y="895"/>
                  <a:pt x="145" y="895"/>
                </a:cubicBezTo>
                <a:cubicBezTo>
                  <a:pt x="144" y="894"/>
                  <a:pt x="144" y="894"/>
                  <a:pt x="143" y="894"/>
                </a:cubicBezTo>
                <a:close/>
                <a:moveTo>
                  <a:pt x="78" y="780"/>
                </a:moveTo>
                <a:cubicBezTo>
                  <a:pt x="78" y="780"/>
                  <a:pt x="77" y="780"/>
                  <a:pt x="76" y="779"/>
                </a:cubicBezTo>
                <a:cubicBezTo>
                  <a:pt x="75" y="780"/>
                  <a:pt x="75" y="781"/>
                  <a:pt x="75" y="782"/>
                </a:cubicBezTo>
                <a:cubicBezTo>
                  <a:pt x="76" y="782"/>
                  <a:pt x="78" y="781"/>
                  <a:pt x="78" y="780"/>
                </a:cubicBezTo>
                <a:close/>
                <a:moveTo>
                  <a:pt x="186" y="920"/>
                </a:moveTo>
                <a:cubicBezTo>
                  <a:pt x="182" y="924"/>
                  <a:pt x="174" y="924"/>
                  <a:pt x="174" y="928"/>
                </a:cubicBezTo>
                <a:cubicBezTo>
                  <a:pt x="177" y="927"/>
                  <a:pt x="184" y="925"/>
                  <a:pt x="186" y="920"/>
                </a:cubicBezTo>
                <a:close/>
                <a:moveTo>
                  <a:pt x="62" y="746"/>
                </a:moveTo>
                <a:cubicBezTo>
                  <a:pt x="62" y="743"/>
                  <a:pt x="59" y="743"/>
                  <a:pt x="57" y="742"/>
                </a:cubicBezTo>
                <a:cubicBezTo>
                  <a:pt x="59" y="743"/>
                  <a:pt x="59" y="744"/>
                  <a:pt x="59" y="746"/>
                </a:cubicBezTo>
                <a:cubicBezTo>
                  <a:pt x="60" y="744"/>
                  <a:pt x="61" y="746"/>
                  <a:pt x="62" y="746"/>
                </a:cubicBezTo>
                <a:close/>
                <a:moveTo>
                  <a:pt x="81" y="770"/>
                </a:moveTo>
                <a:cubicBezTo>
                  <a:pt x="80" y="771"/>
                  <a:pt x="81" y="772"/>
                  <a:pt x="81" y="774"/>
                </a:cubicBezTo>
                <a:cubicBezTo>
                  <a:pt x="83" y="773"/>
                  <a:pt x="84" y="772"/>
                  <a:pt x="81" y="770"/>
                </a:cubicBezTo>
                <a:close/>
                <a:moveTo>
                  <a:pt x="64" y="743"/>
                </a:moveTo>
                <a:cubicBezTo>
                  <a:pt x="63" y="743"/>
                  <a:pt x="64" y="741"/>
                  <a:pt x="63" y="740"/>
                </a:cubicBezTo>
                <a:cubicBezTo>
                  <a:pt x="62" y="741"/>
                  <a:pt x="61" y="740"/>
                  <a:pt x="60" y="740"/>
                </a:cubicBezTo>
                <a:cubicBezTo>
                  <a:pt x="61" y="741"/>
                  <a:pt x="62" y="743"/>
                  <a:pt x="63" y="744"/>
                </a:cubicBezTo>
                <a:cubicBezTo>
                  <a:pt x="63" y="743"/>
                  <a:pt x="65" y="745"/>
                  <a:pt x="64" y="743"/>
                </a:cubicBezTo>
                <a:close/>
                <a:moveTo>
                  <a:pt x="57" y="728"/>
                </a:moveTo>
                <a:cubicBezTo>
                  <a:pt x="56" y="727"/>
                  <a:pt x="55" y="726"/>
                  <a:pt x="55" y="725"/>
                </a:cubicBezTo>
                <a:cubicBezTo>
                  <a:pt x="54" y="726"/>
                  <a:pt x="53" y="727"/>
                  <a:pt x="53" y="728"/>
                </a:cubicBezTo>
                <a:cubicBezTo>
                  <a:pt x="55" y="727"/>
                  <a:pt x="56" y="728"/>
                  <a:pt x="57" y="728"/>
                </a:cubicBezTo>
                <a:close/>
                <a:moveTo>
                  <a:pt x="68" y="724"/>
                </a:moveTo>
                <a:cubicBezTo>
                  <a:pt x="66" y="723"/>
                  <a:pt x="70" y="721"/>
                  <a:pt x="68" y="721"/>
                </a:cubicBezTo>
                <a:cubicBezTo>
                  <a:pt x="67" y="724"/>
                  <a:pt x="63" y="716"/>
                  <a:pt x="63" y="720"/>
                </a:cubicBezTo>
                <a:cubicBezTo>
                  <a:pt x="66" y="720"/>
                  <a:pt x="65" y="723"/>
                  <a:pt x="68" y="724"/>
                </a:cubicBezTo>
                <a:close/>
                <a:moveTo>
                  <a:pt x="72" y="728"/>
                </a:moveTo>
                <a:cubicBezTo>
                  <a:pt x="71" y="728"/>
                  <a:pt x="69" y="726"/>
                  <a:pt x="68" y="726"/>
                </a:cubicBezTo>
                <a:cubicBezTo>
                  <a:pt x="69" y="729"/>
                  <a:pt x="71" y="729"/>
                  <a:pt x="72" y="728"/>
                </a:cubicBezTo>
                <a:close/>
                <a:moveTo>
                  <a:pt x="143" y="838"/>
                </a:moveTo>
                <a:cubicBezTo>
                  <a:pt x="145" y="840"/>
                  <a:pt x="146" y="840"/>
                  <a:pt x="147" y="839"/>
                </a:cubicBezTo>
                <a:cubicBezTo>
                  <a:pt x="146" y="836"/>
                  <a:pt x="145" y="837"/>
                  <a:pt x="143" y="838"/>
                </a:cubicBezTo>
                <a:close/>
                <a:moveTo>
                  <a:pt x="75" y="722"/>
                </a:moveTo>
                <a:cubicBezTo>
                  <a:pt x="74" y="721"/>
                  <a:pt x="75" y="720"/>
                  <a:pt x="75" y="719"/>
                </a:cubicBezTo>
                <a:cubicBezTo>
                  <a:pt x="73" y="721"/>
                  <a:pt x="69" y="722"/>
                  <a:pt x="70" y="725"/>
                </a:cubicBezTo>
                <a:cubicBezTo>
                  <a:pt x="73" y="724"/>
                  <a:pt x="72" y="723"/>
                  <a:pt x="75" y="722"/>
                </a:cubicBezTo>
                <a:close/>
                <a:moveTo>
                  <a:pt x="90" y="743"/>
                </a:moveTo>
                <a:cubicBezTo>
                  <a:pt x="88" y="743"/>
                  <a:pt x="84" y="741"/>
                  <a:pt x="86" y="745"/>
                </a:cubicBezTo>
                <a:cubicBezTo>
                  <a:pt x="87" y="743"/>
                  <a:pt x="90" y="745"/>
                  <a:pt x="90" y="743"/>
                </a:cubicBezTo>
                <a:close/>
                <a:moveTo>
                  <a:pt x="197" y="910"/>
                </a:moveTo>
                <a:cubicBezTo>
                  <a:pt x="193" y="913"/>
                  <a:pt x="200" y="911"/>
                  <a:pt x="199" y="909"/>
                </a:cubicBezTo>
                <a:cubicBezTo>
                  <a:pt x="197" y="908"/>
                  <a:pt x="198" y="910"/>
                  <a:pt x="197" y="910"/>
                </a:cubicBezTo>
                <a:close/>
                <a:moveTo>
                  <a:pt x="110" y="737"/>
                </a:moveTo>
                <a:cubicBezTo>
                  <a:pt x="109" y="739"/>
                  <a:pt x="108" y="736"/>
                  <a:pt x="107" y="738"/>
                </a:cubicBezTo>
                <a:cubicBezTo>
                  <a:pt x="108" y="740"/>
                  <a:pt x="108" y="740"/>
                  <a:pt x="108" y="740"/>
                </a:cubicBezTo>
                <a:cubicBezTo>
                  <a:pt x="109" y="738"/>
                  <a:pt x="111" y="740"/>
                  <a:pt x="110" y="737"/>
                </a:cubicBezTo>
                <a:close/>
                <a:moveTo>
                  <a:pt x="115" y="725"/>
                </a:moveTo>
                <a:cubicBezTo>
                  <a:pt x="112" y="721"/>
                  <a:pt x="112" y="722"/>
                  <a:pt x="112" y="725"/>
                </a:cubicBezTo>
                <a:cubicBezTo>
                  <a:pt x="111" y="724"/>
                  <a:pt x="110" y="724"/>
                  <a:pt x="109" y="723"/>
                </a:cubicBezTo>
                <a:cubicBezTo>
                  <a:pt x="109" y="727"/>
                  <a:pt x="102" y="726"/>
                  <a:pt x="103" y="729"/>
                </a:cubicBezTo>
                <a:cubicBezTo>
                  <a:pt x="108" y="727"/>
                  <a:pt x="109" y="727"/>
                  <a:pt x="115" y="725"/>
                </a:cubicBezTo>
                <a:close/>
                <a:moveTo>
                  <a:pt x="121" y="723"/>
                </a:moveTo>
                <a:cubicBezTo>
                  <a:pt x="119" y="720"/>
                  <a:pt x="116" y="722"/>
                  <a:pt x="114" y="723"/>
                </a:cubicBezTo>
                <a:cubicBezTo>
                  <a:pt x="116" y="726"/>
                  <a:pt x="119" y="723"/>
                  <a:pt x="121" y="723"/>
                </a:cubicBezTo>
                <a:close/>
                <a:moveTo>
                  <a:pt x="33" y="582"/>
                </a:moveTo>
                <a:cubicBezTo>
                  <a:pt x="32" y="579"/>
                  <a:pt x="26" y="585"/>
                  <a:pt x="28" y="585"/>
                </a:cubicBezTo>
                <a:cubicBezTo>
                  <a:pt x="31" y="583"/>
                  <a:pt x="31" y="583"/>
                  <a:pt x="33" y="582"/>
                </a:cubicBezTo>
                <a:close/>
                <a:moveTo>
                  <a:pt x="140" y="732"/>
                </a:moveTo>
                <a:cubicBezTo>
                  <a:pt x="139" y="733"/>
                  <a:pt x="139" y="732"/>
                  <a:pt x="138" y="731"/>
                </a:cubicBezTo>
                <a:cubicBezTo>
                  <a:pt x="138" y="734"/>
                  <a:pt x="135" y="734"/>
                  <a:pt x="135" y="737"/>
                </a:cubicBezTo>
                <a:cubicBezTo>
                  <a:pt x="136" y="735"/>
                  <a:pt x="140" y="735"/>
                  <a:pt x="140" y="732"/>
                </a:cubicBezTo>
                <a:close/>
                <a:moveTo>
                  <a:pt x="114" y="696"/>
                </a:moveTo>
                <a:cubicBezTo>
                  <a:pt x="113" y="694"/>
                  <a:pt x="112" y="694"/>
                  <a:pt x="111" y="693"/>
                </a:cubicBezTo>
                <a:cubicBezTo>
                  <a:pt x="111" y="692"/>
                  <a:pt x="112" y="692"/>
                  <a:pt x="111" y="690"/>
                </a:cubicBezTo>
                <a:cubicBezTo>
                  <a:pt x="108" y="692"/>
                  <a:pt x="112" y="697"/>
                  <a:pt x="114" y="696"/>
                </a:cubicBezTo>
                <a:close/>
                <a:moveTo>
                  <a:pt x="172" y="775"/>
                </a:moveTo>
                <a:cubicBezTo>
                  <a:pt x="171" y="776"/>
                  <a:pt x="167" y="776"/>
                  <a:pt x="169" y="779"/>
                </a:cubicBezTo>
                <a:cubicBezTo>
                  <a:pt x="170" y="778"/>
                  <a:pt x="173" y="777"/>
                  <a:pt x="172" y="775"/>
                </a:cubicBezTo>
                <a:close/>
                <a:moveTo>
                  <a:pt x="140" y="724"/>
                </a:moveTo>
                <a:cubicBezTo>
                  <a:pt x="139" y="727"/>
                  <a:pt x="137" y="720"/>
                  <a:pt x="136" y="721"/>
                </a:cubicBezTo>
                <a:cubicBezTo>
                  <a:pt x="137" y="724"/>
                  <a:pt x="135" y="724"/>
                  <a:pt x="135" y="726"/>
                </a:cubicBezTo>
                <a:cubicBezTo>
                  <a:pt x="136" y="725"/>
                  <a:pt x="140" y="728"/>
                  <a:pt x="140" y="724"/>
                </a:cubicBezTo>
                <a:close/>
                <a:moveTo>
                  <a:pt x="54" y="589"/>
                </a:moveTo>
                <a:cubicBezTo>
                  <a:pt x="52" y="587"/>
                  <a:pt x="46" y="589"/>
                  <a:pt x="48" y="591"/>
                </a:cubicBezTo>
                <a:cubicBezTo>
                  <a:pt x="50" y="590"/>
                  <a:pt x="52" y="590"/>
                  <a:pt x="54" y="589"/>
                </a:cubicBezTo>
                <a:close/>
                <a:moveTo>
                  <a:pt x="172" y="768"/>
                </a:moveTo>
                <a:cubicBezTo>
                  <a:pt x="171" y="765"/>
                  <a:pt x="174" y="765"/>
                  <a:pt x="173" y="763"/>
                </a:cubicBezTo>
                <a:cubicBezTo>
                  <a:pt x="171" y="764"/>
                  <a:pt x="170" y="767"/>
                  <a:pt x="169" y="769"/>
                </a:cubicBezTo>
                <a:cubicBezTo>
                  <a:pt x="170" y="767"/>
                  <a:pt x="171" y="769"/>
                  <a:pt x="172" y="768"/>
                </a:cubicBezTo>
                <a:close/>
                <a:moveTo>
                  <a:pt x="147" y="724"/>
                </a:moveTo>
                <a:cubicBezTo>
                  <a:pt x="145" y="725"/>
                  <a:pt x="143" y="725"/>
                  <a:pt x="142" y="728"/>
                </a:cubicBezTo>
                <a:cubicBezTo>
                  <a:pt x="143" y="727"/>
                  <a:pt x="147" y="727"/>
                  <a:pt x="147" y="724"/>
                </a:cubicBezTo>
                <a:close/>
                <a:moveTo>
                  <a:pt x="144" y="718"/>
                </a:moveTo>
                <a:cubicBezTo>
                  <a:pt x="145" y="719"/>
                  <a:pt x="145" y="720"/>
                  <a:pt x="146" y="719"/>
                </a:cubicBezTo>
                <a:cubicBezTo>
                  <a:pt x="145" y="718"/>
                  <a:pt x="144" y="717"/>
                  <a:pt x="144" y="716"/>
                </a:cubicBezTo>
                <a:cubicBezTo>
                  <a:pt x="142" y="717"/>
                  <a:pt x="143" y="719"/>
                  <a:pt x="142" y="720"/>
                </a:cubicBezTo>
                <a:cubicBezTo>
                  <a:pt x="141" y="719"/>
                  <a:pt x="142" y="719"/>
                  <a:pt x="141" y="718"/>
                </a:cubicBezTo>
                <a:cubicBezTo>
                  <a:pt x="140" y="718"/>
                  <a:pt x="140" y="718"/>
                  <a:pt x="140" y="718"/>
                </a:cubicBezTo>
                <a:cubicBezTo>
                  <a:pt x="140" y="718"/>
                  <a:pt x="140" y="717"/>
                  <a:pt x="139" y="718"/>
                </a:cubicBezTo>
                <a:cubicBezTo>
                  <a:pt x="141" y="720"/>
                  <a:pt x="138" y="720"/>
                  <a:pt x="140" y="722"/>
                </a:cubicBezTo>
                <a:cubicBezTo>
                  <a:pt x="143" y="722"/>
                  <a:pt x="142" y="720"/>
                  <a:pt x="144" y="718"/>
                </a:cubicBezTo>
                <a:close/>
                <a:moveTo>
                  <a:pt x="142" y="711"/>
                </a:moveTo>
                <a:cubicBezTo>
                  <a:pt x="139" y="712"/>
                  <a:pt x="136" y="712"/>
                  <a:pt x="135" y="715"/>
                </a:cubicBezTo>
                <a:cubicBezTo>
                  <a:pt x="137" y="714"/>
                  <a:pt x="141" y="714"/>
                  <a:pt x="142" y="711"/>
                </a:cubicBezTo>
                <a:close/>
                <a:moveTo>
                  <a:pt x="66" y="598"/>
                </a:moveTo>
                <a:cubicBezTo>
                  <a:pt x="66" y="599"/>
                  <a:pt x="66" y="600"/>
                  <a:pt x="65" y="601"/>
                </a:cubicBezTo>
                <a:cubicBezTo>
                  <a:pt x="67" y="603"/>
                  <a:pt x="67" y="603"/>
                  <a:pt x="67" y="603"/>
                </a:cubicBezTo>
                <a:cubicBezTo>
                  <a:pt x="68" y="602"/>
                  <a:pt x="68" y="598"/>
                  <a:pt x="66" y="598"/>
                </a:cubicBezTo>
                <a:close/>
                <a:moveTo>
                  <a:pt x="67" y="589"/>
                </a:moveTo>
                <a:cubicBezTo>
                  <a:pt x="66" y="588"/>
                  <a:pt x="67" y="585"/>
                  <a:pt x="65" y="586"/>
                </a:cubicBezTo>
                <a:cubicBezTo>
                  <a:pt x="65" y="587"/>
                  <a:pt x="64" y="589"/>
                  <a:pt x="63" y="588"/>
                </a:cubicBezTo>
                <a:cubicBezTo>
                  <a:pt x="64" y="590"/>
                  <a:pt x="64" y="590"/>
                  <a:pt x="64" y="590"/>
                </a:cubicBezTo>
                <a:cubicBezTo>
                  <a:pt x="64" y="590"/>
                  <a:pt x="64" y="591"/>
                  <a:pt x="65" y="590"/>
                </a:cubicBezTo>
                <a:cubicBezTo>
                  <a:pt x="64" y="587"/>
                  <a:pt x="67" y="592"/>
                  <a:pt x="67" y="589"/>
                </a:cubicBezTo>
                <a:close/>
                <a:moveTo>
                  <a:pt x="203" y="794"/>
                </a:moveTo>
                <a:cubicBezTo>
                  <a:pt x="202" y="792"/>
                  <a:pt x="201" y="792"/>
                  <a:pt x="200" y="791"/>
                </a:cubicBezTo>
                <a:cubicBezTo>
                  <a:pt x="200" y="791"/>
                  <a:pt x="199" y="792"/>
                  <a:pt x="199" y="793"/>
                </a:cubicBezTo>
                <a:cubicBezTo>
                  <a:pt x="201" y="791"/>
                  <a:pt x="202" y="796"/>
                  <a:pt x="203" y="794"/>
                </a:cubicBezTo>
                <a:close/>
                <a:moveTo>
                  <a:pt x="131" y="686"/>
                </a:moveTo>
                <a:cubicBezTo>
                  <a:pt x="132" y="683"/>
                  <a:pt x="128" y="683"/>
                  <a:pt x="129" y="681"/>
                </a:cubicBezTo>
                <a:cubicBezTo>
                  <a:pt x="126" y="682"/>
                  <a:pt x="130" y="685"/>
                  <a:pt x="131" y="686"/>
                </a:cubicBezTo>
                <a:close/>
                <a:moveTo>
                  <a:pt x="159" y="716"/>
                </a:moveTo>
                <a:cubicBezTo>
                  <a:pt x="158" y="717"/>
                  <a:pt x="157" y="717"/>
                  <a:pt x="158" y="718"/>
                </a:cubicBezTo>
                <a:cubicBezTo>
                  <a:pt x="162" y="719"/>
                  <a:pt x="157" y="720"/>
                  <a:pt x="158" y="722"/>
                </a:cubicBezTo>
                <a:cubicBezTo>
                  <a:pt x="160" y="721"/>
                  <a:pt x="161" y="719"/>
                  <a:pt x="159" y="716"/>
                </a:cubicBezTo>
                <a:close/>
                <a:moveTo>
                  <a:pt x="10" y="478"/>
                </a:moveTo>
                <a:cubicBezTo>
                  <a:pt x="6" y="480"/>
                  <a:pt x="2" y="481"/>
                  <a:pt x="0" y="482"/>
                </a:cubicBezTo>
                <a:cubicBezTo>
                  <a:pt x="3" y="484"/>
                  <a:pt x="8" y="480"/>
                  <a:pt x="10" y="478"/>
                </a:cubicBezTo>
                <a:close/>
                <a:moveTo>
                  <a:pt x="280" y="898"/>
                </a:moveTo>
                <a:cubicBezTo>
                  <a:pt x="279" y="895"/>
                  <a:pt x="278" y="897"/>
                  <a:pt x="277" y="895"/>
                </a:cubicBezTo>
                <a:cubicBezTo>
                  <a:pt x="276" y="895"/>
                  <a:pt x="276" y="896"/>
                  <a:pt x="276" y="897"/>
                </a:cubicBezTo>
                <a:cubicBezTo>
                  <a:pt x="278" y="895"/>
                  <a:pt x="279" y="900"/>
                  <a:pt x="280" y="898"/>
                </a:cubicBezTo>
                <a:close/>
                <a:moveTo>
                  <a:pt x="145" y="676"/>
                </a:moveTo>
                <a:cubicBezTo>
                  <a:pt x="142" y="672"/>
                  <a:pt x="138" y="674"/>
                  <a:pt x="137" y="677"/>
                </a:cubicBezTo>
                <a:cubicBezTo>
                  <a:pt x="139" y="679"/>
                  <a:pt x="141" y="677"/>
                  <a:pt x="144" y="678"/>
                </a:cubicBezTo>
                <a:cubicBezTo>
                  <a:pt x="144" y="675"/>
                  <a:pt x="141" y="677"/>
                  <a:pt x="140" y="677"/>
                </a:cubicBezTo>
                <a:cubicBezTo>
                  <a:pt x="140" y="676"/>
                  <a:pt x="140" y="676"/>
                  <a:pt x="140" y="675"/>
                </a:cubicBezTo>
                <a:cubicBezTo>
                  <a:pt x="142" y="675"/>
                  <a:pt x="144" y="677"/>
                  <a:pt x="145" y="676"/>
                </a:cubicBezTo>
                <a:close/>
                <a:moveTo>
                  <a:pt x="195" y="762"/>
                </a:moveTo>
                <a:cubicBezTo>
                  <a:pt x="196" y="762"/>
                  <a:pt x="197" y="761"/>
                  <a:pt x="198" y="762"/>
                </a:cubicBezTo>
                <a:cubicBezTo>
                  <a:pt x="196" y="760"/>
                  <a:pt x="194" y="759"/>
                  <a:pt x="192" y="759"/>
                </a:cubicBezTo>
                <a:cubicBezTo>
                  <a:pt x="193" y="761"/>
                  <a:pt x="194" y="759"/>
                  <a:pt x="195" y="762"/>
                </a:cubicBezTo>
                <a:close/>
                <a:moveTo>
                  <a:pt x="144" y="680"/>
                </a:moveTo>
                <a:cubicBezTo>
                  <a:pt x="145" y="682"/>
                  <a:pt x="147" y="683"/>
                  <a:pt x="146" y="681"/>
                </a:cubicBezTo>
                <a:cubicBezTo>
                  <a:pt x="146" y="681"/>
                  <a:pt x="145" y="681"/>
                  <a:pt x="145" y="680"/>
                </a:cubicBezTo>
                <a:cubicBezTo>
                  <a:pt x="146" y="680"/>
                  <a:pt x="146" y="679"/>
                  <a:pt x="145" y="678"/>
                </a:cubicBezTo>
                <a:cubicBezTo>
                  <a:pt x="145" y="679"/>
                  <a:pt x="142" y="679"/>
                  <a:pt x="143" y="681"/>
                </a:cubicBezTo>
                <a:lnTo>
                  <a:pt x="144" y="680"/>
                </a:lnTo>
                <a:close/>
                <a:moveTo>
                  <a:pt x="84" y="577"/>
                </a:moveTo>
                <a:cubicBezTo>
                  <a:pt x="83" y="578"/>
                  <a:pt x="78" y="577"/>
                  <a:pt x="80" y="580"/>
                </a:cubicBezTo>
                <a:cubicBezTo>
                  <a:pt x="81" y="579"/>
                  <a:pt x="84" y="580"/>
                  <a:pt x="84" y="577"/>
                </a:cubicBezTo>
                <a:close/>
                <a:moveTo>
                  <a:pt x="151" y="670"/>
                </a:moveTo>
                <a:cubicBezTo>
                  <a:pt x="150" y="670"/>
                  <a:pt x="149" y="669"/>
                  <a:pt x="149" y="668"/>
                </a:cubicBezTo>
                <a:cubicBezTo>
                  <a:pt x="146" y="669"/>
                  <a:pt x="147" y="672"/>
                  <a:pt x="147" y="674"/>
                </a:cubicBezTo>
                <a:cubicBezTo>
                  <a:pt x="148" y="674"/>
                  <a:pt x="150" y="671"/>
                  <a:pt x="151" y="670"/>
                </a:cubicBezTo>
                <a:close/>
                <a:moveTo>
                  <a:pt x="265" y="840"/>
                </a:moveTo>
                <a:cubicBezTo>
                  <a:pt x="265" y="838"/>
                  <a:pt x="263" y="837"/>
                  <a:pt x="262" y="837"/>
                </a:cubicBezTo>
                <a:cubicBezTo>
                  <a:pt x="262" y="838"/>
                  <a:pt x="262" y="838"/>
                  <a:pt x="263" y="839"/>
                </a:cubicBezTo>
                <a:cubicBezTo>
                  <a:pt x="264" y="839"/>
                  <a:pt x="264" y="840"/>
                  <a:pt x="265" y="840"/>
                </a:cubicBezTo>
                <a:close/>
                <a:moveTo>
                  <a:pt x="109" y="592"/>
                </a:moveTo>
                <a:cubicBezTo>
                  <a:pt x="108" y="592"/>
                  <a:pt x="107" y="594"/>
                  <a:pt x="106" y="593"/>
                </a:cubicBezTo>
                <a:cubicBezTo>
                  <a:pt x="107" y="596"/>
                  <a:pt x="111" y="595"/>
                  <a:pt x="109" y="592"/>
                </a:cubicBezTo>
                <a:close/>
                <a:moveTo>
                  <a:pt x="194" y="726"/>
                </a:moveTo>
                <a:cubicBezTo>
                  <a:pt x="194" y="722"/>
                  <a:pt x="196" y="726"/>
                  <a:pt x="197" y="723"/>
                </a:cubicBezTo>
                <a:cubicBezTo>
                  <a:pt x="195" y="723"/>
                  <a:pt x="191" y="721"/>
                  <a:pt x="193" y="724"/>
                </a:cubicBezTo>
                <a:cubicBezTo>
                  <a:pt x="193" y="724"/>
                  <a:pt x="194" y="725"/>
                  <a:pt x="194" y="726"/>
                </a:cubicBezTo>
                <a:close/>
                <a:moveTo>
                  <a:pt x="159" y="668"/>
                </a:moveTo>
                <a:cubicBezTo>
                  <a:pt x="159" y="664"/>
                  <a:pt x="164" y="669"/>
                  <a:pt x="164" y="666"/>
                </a:cubicBezTo>
                <a:cubicBezTo>
                  <a:pt x="162" y="663"/>
                  <a:pt x="155" y="663"/>
                  <a:pt x="156" y="667"/>
                </a:cubicBezTo>
                <a:cubicBezTo>
                  <a:pt x="157" y="665"/>
                  <a:pt x="158" y="666"/>
                  <a:pt x="159" y="668"/>
                </a:cubicBezTo>
                <a:close/>
                <a:moveTo>
                  <a:pt x="251" y="797"/>
                </a:moveTo>
                <a:cubicBezTo>
                  <a:pt x="250" y="799"/>
                  <a:pt x="248" y="799"/>
                  <a:pt x="248" y="801"/>
                </a:cubicBezTo>
                <a:cubicBezTo>
                  <a:pt x="250" y="802"/>
                  <a:pt x="253" y="800"/>
                  <a:pt x="251" y="797"/>
                </a:cubicBezTo>
                <a:close/>
                <a:moveTo>
                  <a:pt x="236" y="776"/>
                </a:moveTo>
                <a:cubicBezTo>
                  <a:pt x="236" y="776"/>
                  <a:pt x="236" y="775"/>
                  <a:pt x="235" y="775"/>
                </a:cubicBezTo>
                <a:cubicBezTo>
                  <a:pt x="235" y="774"/>
                  <a:pt x="235" y="774"/>
                  <a:pt x="235" y="774"/>
                </a:cubicBezTo>
                <a:cubicBezTo>
                  <a:pt x="236" y="777"/>
                  <a:pt x="231" y="774"/>
                  <a:pt x="234" y="777"/>
                </a:cubicBezTo>
                <a:cubicBezTo>
                  <a:pt x="235" y="776"/>
                  <a:pt x="235" y="777"/>
                  <a:pt x="236" y="776"/>
                </a:cubicBezTo>
                <a:close/>
                <a:moveTo>
                  <a:pt x="171" y="667"/>
                </a:moveTo>
                <a:cubicBezTo>
                  <a:pt x="172" y="668"/>
                  <a:pt x="169" y="669"/>
                  <a:pt x="168" y="667"/>
                </a:cubicBezTo>
                <a:cubicBezTo>
                  <a:pt x="168" y="666"/>
                  <a:pt x="169" y="665"/>
                  <a:pt x="169" y="664"/>
                </a:cubicBezTo>
                <a:cubicBezTo>
                  <a:pt x="168" y="664"/>
                  <a:pt x="164" y="664"/>
                  <a:pt x="165" y="667"/>
                </a:cubicBezTo>
                <a:cubicBezTo>
                  <a:pt x="169" y="666"/>
                  <a:pt x="165" y="669"/>
                  <a:pt x="167" y="671"/>
                </a:cubicBezTo>
                <a:cubicBezTo>
                  <a:pt x="169" y="671"/>
                  <a:pt x="174" y="669"/>
                  <a:pt x="171" y="667"/>
                </a:cubicBezTo>
                <a:close/>
                <a:moveTo>
                  <a:pt x="181" y="683"/>
                </a:moveTo>
                <a:cubicBezTo>
                  <a:pt x="183" y="680"/>
                  <a:pt x="178" y="681"/>
                  <a:pt x="179" y="677"/>
                </a:cubicBezTo>
                <a:cubicBezTo>
                  <a:pt x="178" y="680"/>
                  <a:pt x="175" y="680"/>
                  <a:pt x="176" y="682"/>
                </a:cubicBezTo>
                <a:cubicBezTo>
                  <a:pt x="178" y="680"/>
                  <a:pt x="181" y="681"/>
                  <a:pt x="181" y="683"/>
                </a:cubicBezTo>
                <a:close/>
                <a:moveTo>
                  <a:pt x="240" y="768"/>
                </a:moveTo>
                <a:cubicBezTo>
                  <a:pt x="239" y="769"/>
                  <a:pt x="238" y="768"/>
                  <a:pt x="237" y="767"/>
                </a:cubicBezTo>
                <a:cubicBezTo>
                  <a:pt x="237" y="767"/>
                  <a:pt x="234" y="769"/>
                  <a:pt x="236" y="769"/>
                </a:cubicBezTo>
                <a:cubicBezTo>
                  <a:pt x="237" y="767"/>
                  <a:pt x="241" y="772"/>
                  <a:pt x="240" y="768"/>
                </a:cubicBezTo>
                <a:close/>
                <a:moveTo>
                  <a:pt x="232" y="757"/>
                </a:moveTo>
                <a:cubicBezTo>
                  <a:pt x="231" y="758"/>
                  <a:pt x="230" y="757"/>
                  <a:pt x="229" y="757"/>
                </a:cubicBezTo>
                <a:cubicBezTo>
                  <a:pt x="229" y="758"/>
                  <a:pt x="228" y="758"/>
                  <a:pt x="229" y="759"/>
                </a:cubicBezTo>
                <a:cubicBezTo>
                  <a:pt x="230" y="759"/>
                  <a:pt x="233" y="760"/>
                  <a:pt x="232" y="757"/>
                </a:cubicBezTo>
                <a:close/>
                <a:moveTo>
                  <a:pt x="191" y="686"/>
                </a:moveTo>
                <a:cubicBezTo>
                  <a:pt x="189" y="684"/>
                  <a:pt x="193" y="684"/>
                  <a:pt x="191" y="682"/>
                </a:cubicBezTo>
                <a:cubicBezTo>
                  <a:pt x="190" y="685"/>
                  <a:pt x="188" y="684"/>
                  <a:pt x="186" y="684"/>
                </a:cubicBezTo>
                <a:cubicBezTo>
                  <a:pt x="186" y="685"/>
                  <a:pt x="187" y="687"/>
                  <a:pt x="188" y="686"/>
                </a:cubicBezTo>
                <a:cubicBezTo>
                  <a:pt x="187" y="684"/>
                  <a:pt x="190" y="687"/>
                  <a:pt x="191" y="686"/>
                </a:cubicBezTo>
                <a:close/>
                <a:moveTo>
                  <a:pt x="230" y="742"/>
                </a:moveTo>
                <a:cubicBezTo>
                  <a:pt x="228" y="740"/>
                  <a:pt x="230" y="740"/>
                  <a:pt x="229" y="738"/>
                </a:cubicBezTo>
                <a:cubicBezTo>
                  <a:pt x="228" y="739"/>
                  <a:pt x="227" y="737"/>
                  <a:pt x="226" y="739"/>
                </a:cubicBezTo>
                <a:cubicBezTo>
                  <a:pt x="226" y="740"/>
                  <a:pt x="226" y="741"/>
                  <a:pt x="228" y="742"/>
                </a:cubicBezTo>
                <a:cubicBezTo>
                  <a:pt x="227" y="742"/>
                  <a:pt x="226" y="743"/>
                  <a:pt x="227" y="744"/>
                </a:cubicBezTo>
                <a:cubicBezTo>
                  <a:pt x="228" y="744"/>
                  <a:pt x="229" y="743"/>
                  <a:pt x="230" y="742"/>
                </a:cubicBezTo>
                <a:close/>
                <a:moveTo>
                  <a:pt x="122" y="566"/>
                </a:moveTo>
                <a:cubicBezTo>
                  <a:pt x="122" y="569"/>
                  <a:pt x="118" y="570"/>
                  <a:pt x="118" y="573"/>
                </a:cubicBezTo>
                <a:cubicBezTo>
                  <a:pt x="121" y="572"/>
                  <a:pt x="124" y="571"/>
                  <a:pt x="126" y="568"/>
                </a:cubicBezTo>
                <a:cubicBezTo>
                  <a:pt x="127" y="568"/>
                  <a:pt x="126" y="571"/>
                  <a:pt x="128" y="570"/>
                </a:cubicBezTo>
                <a:cubicBezTo>
                  <a:pt x="127" y="568"/>
                  <a:pt x="128" y="564"/>
                  <a:pt x="129" y="568"/>
                </a:cubicBezTo>
                <a:cubicBezTo>
                  <a:pt x="132" y="568"/>
                  <a:pt x="128" y="565"/>
                  <a:pt x="129" y="565"/>
                </a:cubicBezTo>
                <a:cubicBezTo>
                  <a:pt x="132" y="567"/>
                  <a:pt x="130" y="562"/>
                  <a:pt x="133" y="564"/>
                </a:cubicBezTo>
                <a:cubicBezTo>
                  <a:pt x="132" y="563"/>
                  <a:pt x="132" y="562"/>
                  <a:pt x="132" y="561"/>
                </a:cubicBezTo>
                <a:cubicBezTo>
                  <a:pt x="128" y="563"/>
                  <a:pt x="126" y="567"/>
                  <a:pt x="122" y="566"/>
                </a:cubicBezTo>
                <a:close/>
                <a:moveTo>
                  <a:pt x="180" y="662"/>
                </a:moveTo>
                <a:cubicBezTo>
                  <a:pt x="179" y="661"/>
                  <a:pt x="178" y="659"/>
                  <a:pt x="178" y="658"/>
                </a:cubicBezTo>
                <a:cubicBezTo>
                  <a:pt x="176" y="659"/>
                  <a:pt x="175" y="658"/>
                  <a:pt x="176" y="660"/>
                </a:cubicBezTo>
                <a:cubicBezTo>
                  <a:pt x="177" y="659"/>
                  <a:pt x="179" y="663"/>
                  <a:pt x="180" y="662"/>
                </a:cubicBezTo>
                <a:close/>
                <a:moveTo>
                  <a:pt x="167" y="629"/>
                </a:moveTo>
                <a:cubicBezTo>
                  <a:pt x="166" y="631"/>
                  <a:pt x="165" y="629"/>
                  <a:pt x="164" y="629"/>
                </a:cubicBezTo>
                <a:cubicBezTo>
                  <a:pt x="165" y="630"/>
                  <a:pt x="164" y="631"/>
                  <a:pt x="164" y="632"/>
                </a:cubicBezTo>
                <a:cubicBezTo>
                  <a:pt x="165" y="632"/>
                  <a:pt x="168" y="631"/>
                  <a:pt x="167" y="629"/>
                </a:cubicBezTo>
                <a:close/>
                <a:moveTo>
                  <a:pt x="139" y="582"/>
                </a:moveTo>
                <a:cubicBezTo>
                  <a:pt x="138" y="584"/>
                  <a:pt x="135" y="585"/>
                  <a:pt x="137" y="588"/>
                </a:cubicBezTo>
                <a:cubicBezTo>
                  <a:pt x="136" y="586"/>
                  <a:pt x="141" y="585"/>
                  <a:pt x="139" y="582"/>
                </a:cubicBezTo>
                <a:close/>
                <a:moveTo>
                  <a:pt x="161" y="617"/>
                </a:moveTo>
                <a:cubicBezTo>
                  <a:pt x="160" y="616"/>
                  <a:pt x="160" y="615"/>
                  <a:pt x="160" y="614"/>
                </a:cubicBezTo>
                <a:cubicBezTo>
                  <a:pt x="159" y="616"/>
                  <a:pt x="156" y="614"/>
                  <a:pt x="157" y="616"/>
                </a:cubicBezTo>
                <a:cubicBezTo>
                  <a:pt x="158" y="615"/>
                  <a:pt x="159" y="617"/>
                  <a:pt x="161" y="617"/>
                </a:cubicBezTo>
                <a:close/>
                <a:moveTo>
                  <a:pt x="193" y="666"/>
                </a:moveTo>
                <a:cubicBezTo>
                  <a:pt x="192" y="666"/>
                  <a:pt x="191" y="663"/>
                  <a:pt x="190" y="665"/>
                </a:cubicBezTo>
                <a:cubicBezTo>
                  <a:pt x="191" y="668"/>
                  <a:pt x="194" y="668"/>
                  <a:pt x="193" y="666"/>
                </a:cubicBezTo>
                <a:close/>
                <a:moveTo>
                  <a:pt x="120" y="552"/>
                </a:moveTo>
                <a:cubicBezTo>
                  <a:pt x="119" y="553"/>
                  <a:pt x="119" y="552"/>
                  <a:pt x="118" y="551"/>
                </a:cubicBezTo>
                <a:cubicBezTo>
                  <a:pt x="117" y="552"/>
                  <a:pt x="117" y="553"/>
                  <a:pt x="117" y="555"/>
                </a:cubicBezTo>
                <a:cubicBezTo>
                  <a:pt x="118" y="553"/>
                  <a:pt x="121" y="555"/>
                  <a:pt x="120" y="552"/>
                </a:cubicBezTo>
                <a:close/>
                <a:moveTo>
                  <a:pt x="124" y="559"/>
                </a:moveTo>
                <a:cubicBezTo>
                  <a:pt x="124" y="559"/>
                  <a:pt x="123" y="556"/>
                  <a:pt x="122" y="558"/>
                </a:cubicBezTo>
                <a:cubicBezTo>
                  <a:pt x="123" y="560"/>
                  <a:pt x="122" y="561"/>
                  <a:pt x="123" y="563"/>
                </a:cubicBezTo>
                <a:cubicBezTo>
                  <a:pt x="125" y="562"/>
                  <a:pt x="125" y="560"/>
                  <a:pt x="124" y="559"/>
                </a:cubicBezTo>
                <a:close/>
                <a:moveTo>
                  <a:pt x="258" y="763"/>
                </a:moveTo>
                <a:cubicBezTo>
                  <a:pt x="257" y="762"/>
                  <a:pt x="256" y="760"/>
                  <a:pt x="255" y="761"/>
                </a:cubicBezTo>
                <a:cubicBezTo>
                  <a:pt x="256" y="763"/>
                  <a:pt x="257" y="762"/>
                  <a:pt x="256" y="763"/>
                </a:cubicBezTo>
                <a:cubicBezTo>
                  <a:pt x="256" y="764"/>
                  <a:pt x="256" y="764"/>
                  <a:pt x="256" y="764"/>
                </a:cubicBezTo>
                <a:lnTo>
                  <a:pt x="258" y="763"/>
                </a:lnTo>
                <a:close/>
                <a:moveTo>
                  <a:pt x="187" y="652"/>
                </a:moveTo>
                <a:cubicBezTo>
                  <a:pt x="185" y="650"/>
                  <a:pt x="187" y="650"/>
                  <a:pt x="186" y="648"/>
                </a:cubicBezTo>
                <a:cubicBezTo>
                  <a:pt x="185" y="649"/>
                  <a:pt x="184" y="649"/>
                  <a:pt x="184" y="651"/>
                </a:cubicBezTo>
                <a:cubicBezTo>
                  <a:pt x="185" y="649"/>
                  <a:pt x="186" y="652"/>
                  <a:pt x="187" y="652"/>
                </a:cubicBezTo>
                <a:close/>
                <a:moveTo>
                  <a:pt x="167" y="620"/>
                </a:moveTo>
                <a:cubicBezTo>
                  <a:pt x="166" y="621"/>
                  <a:pt x="165" y="616"/>
                  <a:pt x="164" y="618"/>
                </a:cubicBezTo>
                <a:cubicBezTo>
                  <a:pt x="165" y="619"/>
                  <a:pt x="163" y="619"/>
                  <a:pt x="164" y="620"/>
                </a:cubicBezTo>
                <a:cubicBezTo>
                  <a:pt x="164" y="618"/>
                  <a:pt x="168" y="623"/>
                  <a:pt x="167" y="620"/>
                </a:cubicBezTo>
                <a:close/>
                <a:moveTo>
                  <a:pt x="150" y="575"/>
                </a:moveTo>
                <a:cubicBezTo>
                  <a:pt x="147" y="574"/>
                  <a:pt x="148" y="579"/>
                  <a:pt x="146" y="579"/>
                </a:cubicBezTo>
                <a:cubicBezTo>
                  <a:pt x="145" y="579"/>
                  <a:pt x="144" y="577"/>
                  <a:pt x="144" y="578"/>
                </a:cubicBezTo>
                <a:cubicBezTo>
                  <a:pt x="146" y="581"/>
                  <a:pt x="140" y="580"/>
                  <a:pt x="141" y="583"/>
                </a:cubicBezTo>
                <a:cubicBezTo>
                  <a:pt x="145" y="582"/>
                  <a:pt x="150" y="580"/>
                  <a:pt x="150" y="575"/>
                </a:cubicBezTo>
                <a:close/>
                <a:moveTo>
                  <a:pt x="193" y="651"/>
                </a:moveTo>
                <a:cubicBezTo>
                  <a:pt x="192" y="649"/>
                  <a:pt x="188" y="650"/>
                  <a:pt x="189" y="652"/>
                </a:cubicBezTo>
                <a:cubicBezTo>
                  <a:pt x="190" y="651"/>
                  <a:pt x="192" y="652"/>
                  <a:pt x="193" y="651"/>
                </a:cubicBezTo>
                <a:close/>
                <a:moveTo>
                  <a:pt x="203" y="666"/>
                </a:moveTo>
                <a:cubicBezTo>
                  <a:pt x="202" y="667"/>
                  <a:pt x="199" y="667"/>
                  <a:pt x="201" y="670"/>
                </a:cubicBezTo>
                <a:cubicBezTo>
                  <a:pt x="203" y="669"/>
                  <a:pt x="204" y="669"/>
                  <a:pt x="203" y="666"/>
                </a:cubicBezTo>
                <a:close/>
                <a:moveTo>
                  <a:pt x="161" y="603"/>
                </a:moveTo>
                <a:cubicBezTo>
                  <a:pt x="160" y="601"/>
                  <a:pt x="156" y="601"/>
                  <a:pt x="157" y="603"/>
                </a:cubicBezTo>
                <a:cubicBezTo>
                  <a:pt x="159" y="603"/>
                  <a:pt x="160" y="604"/>
                  <a:pt x="161" y="603"/>
                </a:cubicBezTo>
                <a:close/>
                <a:moveTo>
                  <a:pt x="139" y="563"/>
                </a:moveTo>
                <a:cubicBezTo>
                  <a:pt x="137" y="564"/>
                  <a:pt x="136" y="565"/>
                  <a:pt x="136" y="567"/>
                </a:cubicBezTo>
                <a:cubicBezTo>
                  <a:pt x="138" y="567"/>
                  <a:pt x="140" y="566"/>
                  <a:pt x="139" y="563"/>
                </a:cubicBezTo>
                <a:close/>
                <a:moveTo>
                  <a:pt x="312" y="824"/>
                </a:moveTo>
                <a:cubicBezTo>
                  <a:pt x="312" y="825"/>
                  <a:pt x="310" y="826"/>
                  <a:pt x="312" y="829"/>
                </a:cubicBezTo>
                <a:cubicBezTo>
                  <a:pt x="314" y="828"/>
                  <a:pt x="314" y="826"/>
                  <a:pt x="312" y="824"/>
                </a:cubicBezTo>
                <a:close/>
                <a:moveTo>
                  <a:pt x="213" y="660"/>
                </a:moveTo>
                <a:cubicBezTo>
                  <a:pt x="212" y="657"/>
                  <a:pt x="208" y="661"/>
                  <a:pt x="208" y="662"/>
                </a:cubicBezTo>
                <a:cubicBezTo>
                  <a:pt x="211" y="662"/>
                  <a:pt x="210" y="660"/>
                  <a:pt x="213" y="660"/>
                </a:cubicBezTo>
                <a:close/>
                <a:moveTo>
                  <a:pt x="140" y="555"/>
                </a:moveTo>
                <a:cubicBezTo>
                  <a:pt x="142" y="557"/>
                  <a:pt x="141" y="558"/>
                  <a:pt x="142" y="559"/>
                </a:cubicBezTo>
                <a:cubicBezTo>
                  <a:pt x="144" y="559"/>
                  <a:pt x="142" y="554"/>
                  <a:pt x="140" y="555"/>
                </a:cubicBezTo>
                <a:close/>
                <a:moveTo>
                  <a:pt x="80" y="451"/>
                </a:moveTo>
                <a:cubicBezTo>
                  <a:pt x="78" y="448"/>
                  <a:pt x="76" y="450"/>
                  <a:pt x="76" y="452"/>
                </a:cubicBezTo>
                <a:cubicBezTo>
                  <a:pt x="78" y="450"/>
                  <a:pt x="79" y="453"/>
                  <a:pt x="80" y="451"/>
                </a:cubicBezTo>
                <a:close/>
                <a:moveTo>
                  <a:pt x="162" y="566"/>
                </a:moveTo>
                <a:cubicBezTo>
                  <a:pt x="161" y="567"/>
                  <a:pt x="159" y="566"/>
                  <a:pt x="158" y="568"/>
                </a:cubicBezTo>
                <a:cubicBezTo>
                  <a:pt x="158" y="569"/>
                  <a:pt x="158" y="570"/>
                  <a:pt x="158" y="571"/>
                </a:cubicBezTo>
                <a:cubicBezTo>
                  <a:pt x="160" y="568"/>
                  <a:pt x="161" y="568"/>
                  <a:pt x="162" y="566"/>
                </a:cubicBezTo>
                <a:close/>
                <a:moveTo>
                  <a:pt x="147" y="545"/>
                </a:moveTo>
                <a:cubicBezTo>
                  <a:pt x="146" y="546"/>
                  <a:pt x="146" y="548"/>
                  <a:pt x="145" y="549"/>
                </a:cubicBezTo>
                <a:cubicBezTo>
                  <a:pt x="147" y="548"/>
                  <a:pt x="149" y="548"/>
                  <a:pt x="147" y="545"/>
                </a:cubicBezTo>
                <a:close/>
                <a:moveTo>
                  <a:pt x="237" y="679"/>
                </a:moveTo>
                <a:cubicBezTo>
                  <a:pt x="236" y="676"/>
                  <a:pt x="232" y="676"/>
                  <a:pt x="232" y="679"/>
                </a:cubicBezTo>
                <a:cubicBezTo>
                  <a:pt x="234" y="678"/>
                  <a:pt x="236" y="679"/>
                  <a:pt x="237" y="679"/>
                </a:cubicBezTo>
                <a:close/>
                <a:moveTo>
                  <a:pt x="182" y="588"/>
                </a:moveTo>
                <a:cubicBezTo>
                  <a:pt x="181" y="589"/>
                  <a:pt x="177" y="587"/>
                  <a:pt x="177" y="590"/>
                </a:cubicBezTo>
                <a:cubicBezTo>
                  <a:pt x="178" y="592"/>
                  <a:pt x="182" y="590"/>
                  <a:pt x="182" y="588"/>
                </a:cubicBezTo>
                <a:close/>
                <a:moveTo>
                  <a:pt x="168" y="566"/>
                </a:moveTo>
                <a:cubicBezTo>
                  <a:pt x="167" y="567"/>
                  <a:pt x="166" y="568"/>
                  <a:pt x="164" y="569"/>
                </a:cubicBezTo>
                <a:cubicBezTo>
                  <a:pt x="166" y="571"/>
                  <a:pt x="170" y="569"/>
                  <a:pt x="168" y="566"/>
                </a:cubicBezTo>
                <a:close/>
                <a:moveTo>
                  <a:pt x="159" y="552"/>
                </a:moveTo>
                <a:cubicBezTo>
                  <a:pt x="158" y="550"/>
                  <a:pt x="159" y="549"/>
                  <a:pt x="158" y="547"/>
                </a:cubicBezTo>
                <a:cubicBezTo>
                  <a:pt x="157" y="550"/>
                  <a:pt x="154" y="551"/>
                  <a:pt x="155" y="555"/>
                </a:cubicBezTo>
                <a:cubicBezTo>
                  <a:pt x="158" y="554"/>
                  <a:pt x="155" y="549"/>
                  <a:pt x="159" y="552"/>
                </a:cubicBezTo>
                <a:close/>
                <a:moveTo>
                  <a:pt x="91" y="446"/>
                </a:moveTo>
                <a:cubicBezTo>
                  <a:pt x="90" y="443"/>
                  <a:pt x="86" y="446"/>
                  <a:pt x="88" y="448"/>
                </a:cubicBezTo>
                <a:cubicBezTo>
                  <a:pt x="89" y="447"/>
                  <a:pt x="90" y="447"/>
                  <a:pt x="91" y="446"/>
                </a:cubicBezTo>
                <a:close/>
                <a:moveTo>
                  <a:pt x="156" y="538"/>
                </a:moveTo>
                <a:cubicBezTo>
                  <a:pt x="154" y="537"/>
                  <a:pt x="156" y="536"/>
                  <a:pt x="155" y="535"/>
                </a:cubicBezTo>
                <a:cubicBezTo>
                  <a:pt x="154" y="538"/>
                  <a:pt x="151" y="537"/>
                  <a:pt x="151" y="541"/>
                </a:cubicBezTo>
                <a:cubicBezTo>
                  <a:pt x="154" y="542"/>
                  <a:pt x="153" y="537"/>
                  <a:pt x="156" y="538"/>
                </a:cubicBezTo>
                <a:close/>
                <a:moveTo>
                  <a:pt x="165" y="549"/>
                </a:moveTo>
                <a:cubicBezTo>
                  <a:pt x="164" y="546"/>
                  <a:pt x="162" y="546"/>
                  <a:pt x="165" y="545"/>
                </a:cubicBezTo>
                <a:cubicBezTo>
                  <a:pt x="164" y="543"/>
                  <a:pt x="163" y="545"/>
                  <a:pt x="161" y="544"/>
                </a:cubicBezTo>
                <a:cubicBezTo>
                  <a:pt x="162" y="546"/>
                  <a:pt x="160" y="546"/>
                  <a:pt x="160" y="548"/>
                </a:cubicBezTo>
                <a:cubicBezTo>
                  <a:pt x="161" y="548"/>
                  <a:pt x="161" y="548"/>
                  <a:pt x="162" y="549"/>
                </a:cubicBezTo>
                <a:cubicBezTo>
                  <a:pt x="163" y="546"/>
                  <a:pt x="162" y="550"/>
                  <a:pt x="165" y="549"/>
                </a:cubicBezTo>
                <a:close/>
                <a:moveTo>
                  <a:pt x="258" y="690"/>
                </a:moveTo>
                <a:cubicBezTo>
                  <a:pt x="259" y="691"/>
                  <a:pt x="256" y="692"/>
                  <a:pt x="258" y="693"/>
                </a:cubicBezTo>
                <a:cubicBezTo>
                  <a:pt x="258" y="693"/>
                  <a:pt x="258" y="693"/>
                  <a:pt x="258" y="694"/>
                </a:cubicBezTo>
                <a:cubicBezTo>
                  <a:pt x="260" y="694"/>
                  <a:pt x="260" y="690"/>
                  <a:pt x="258" y="690"/>
                </a:cubicBezTo>
                <a:close/>
                <a:moveTo>
                  <a:pt x="256" y="680"/>
                </a:moveTo>
                <a:cubicBezTo>
                  <a:pt x="254" y="678"/>
                  <a:pt x="250" y="679"/>
                  <a:pt x="250" y="680"/>
                </a:cubicBezTo>
                <a:cubicBezTo>
                  <a:pt x="252" y="680"/>
                  <a:pt x="254" y="681"/>
                  <a:pt x="256" y="680"/>
                </a:cubicBezTo>
                <a:close/>
                <a:moveTo>
                  <a:pt x="223" y="631"/>
                </a:moveTo>
                <a:cubicBezTo>
                  <a:pt x="222" y="628"/>
                  <a:pt x="217" y="632"/>
                  <a:pt x="219" y="633"/>
                </a:cubicBezTo>
                <a:cubicBezTo>
                  <a:pt x="221" y="633"/>
                  <a:pt x="221" y="630"/>
                  <a:pt x="223" y="631"/>
                </a:cubicBezTo>
                <a:close/>
                <a:moveTo>
                  <a:pt x="317" y="773"/>
                </a:moveTo>
                <a:cubicBezTo>
                  <a:pt x="315" y="770"/>
                  <a:pt x="319" y="773"/>
                  <a:pt x="317" y="770"/>
                </a:cubicBezTo>
                <a:cubicBezTo>
                  <a:pt x="316" y="771"/>
                  <a:pt x="314" y="772"/>
                  <a:pt x="314" y="774"/>
                </a:cubicBezTo>
                <a:cubicBezTo>
                  <a:pt x="315" y="773"/>
                  <a:pt x="316" y="775"/>
                  <a:pt x="317" y="773"/>
                </a:cubicBezTo>
                <a:close/>
                <a:moveTo>
                  <a:pt x="197" y="587"/>
                </a:moveTo>
                <a:cubicBezTo>
                  <a:pt x="196" y="588"/>
                  <a:pt x="195" y="585"/>
                  <a:pt x="194" y="587"/>
                </a:cubicBezTo>
                <a:cubicBezTo>
                  <a:pt x="195" y="588"/>
                  <a:pt x="196" y="589"/>
                  <a:pt x="195" y="590"/>
                </a:cubicBezTo>
                <a:cubicBezTo>
                  <a:pt x="195" y="590"/>
                  <a:pt x="194" y="591"/>
                  <a:pt x="195" y="592"/>
                </a:cubicBezTo>
                <a:cubicBezTo>
                  <a:pt x="197" y="592"/>
                  <a:pt x="197" y="589"/>
                  <a:pt x="197" y="587"/>
                </a:cubicBezTo>
                <a:close/>
                <a:moveTo>
                  <a:pt x="169" y="543"/>
                </a:moveTo>
                <a:cubicBezTo>
                  <a:pt x="168" y="543"/>
                  <a:pt x="167" y="542"/>
                  <a:pt x="166" y="542"/>
                </a:cubicBezTo>
                <a:cubicBezTo>
                  <a:pt x="167" y="541"/>
                  <a:pt x="167" y="540"/>
                  <a:pt x="167" y="539"/>
                </a:cubicBezTo>
                <a:cubicBezTo>
                  <a:pt x="165" y="540"/>
                  <a:pt x="166" y="542"/>
                  <a:pt x="164" y="541"/>
                </a:cubicBezTo>
                <a:cubicBezTo>
                  <a:pt x="165" y="542"/>
                  <a:pt x="164" y="543"/>
                  <a:pt x="165" y="544"/>
                </a:cubicBezTo>
                <a:cubicBezTo>
                  <a:pt x="166" y="542"/>
                  <a:pt x="169" y="546"/>
                  <a:pt x="169" y="543"/>
                </a:cubicBezTo>
                <a:close/>
                <a:moveTo>
                  <a:pt x="264" y="682"/>
                </a:moveTo>
                <a:cubicBezTo>
                  <a:pt x="263" y="680"/>
                  <a:pt x="261" y="680"/>
                  <a:pt x="260" y="679"/>
                </a:cubicBezTo>
                <a:cubicBezTo>
                  <a:pt x="259" y="680"/>
                  <a:pt x="258" y="681"/>
                  <a:pt x="258" y="682"/>
                </a:cubicBezTo>
                <a:cubicBezTo>
                  <a:pt x="260" y="681"/>
                  <a:pt x="262" y="684"/>
                  <a:pt x="264" y="682"/>
                </a:cubicBezTo>
                <a:close/>
                <a:moveTo>
                  <a:pt x="251" y="660"/>
                </a:moveTo>
                <a:cubicBezTo>
                  <a:pt x="249" y="661"/>
                  <a:pt x="246" y="663"/>
                  <a:pt x="248" y="666"/>
                </a:cubicBezTo>
                <a:cubicBezTo>
                  <a:pt x="249" y="664"/>
                  <a:pt x="251" y="663"/>
                  <a:pt x="251" y="660"/>
                </a:cubicBezTo>
                <a:close/>
                <a:moveTo>
                  <a:pt x="248" y="658"/>
                </a:moveTo>
                <a:cubicBezTo>
                  <a:pt x="246" y="659"/>
                  <a:pt x="250" y="657"/>
                  <a:pt x="248" y="656"/>
                </a:cubicBezTo>
                <a:cubicBezTo>
                  <a:pt x="246" y="657"/>
                  <a:pt x="245" y="658"/>
                  <a:pt x="242" y="657"/>
                </a:cubicBezTo>
                <a:cubicBezTo>
                  <a:pt x="243" y="659"/>
                  <a:pt x="243" y="658"/>
                  <a:pt x="244" y="660"/>
                </a:cubicBezTo>
                <a:cubicBezTo>
                  <a:pt x="245" y="659"/>
                  <a:pt x="249" y="660"/>
                  <a:pt x="248" y="658"/>
                </a:cubicBezTo>
                <a:close/>
                <a:moveTo>
                  <a:pt x="271" y="692"/>
                </a:moveTo>
                <a:cubicBezTo>
                  <a:pt x="270" y="693"/>
                  <a:pt x="270" y="695"/>
                  <a:pt x="269" y="696"/>
                </a:cubicBezTo>
                <a:cubicBezTo>
                  <a:pt x="271" y="697"/>
                  <a:pt x="274" y="695"/>
                  <a:pt x="271" y="692"/>
                </a:cubicBezTo>
                <a:close/>
                <a:moveTo>
                  <a:pt x="298" y="735"/>
                </a:moveTo>
                <a:cubicBezTo>
                  <a:pt x="297" y="735"/>
                  <a:pt x="295" y="733"/>
                  <a:pt x="296" y="732"/>
                </a:cubicBezTo>
                <a:cubicBezTo>
                  <a:pt x="292" y="733"/>
                  <a:pt x="299" y="738"/>
                  <a:pt x="298" y="735"/>
                </a:cubicBezTo>
                <a:close/>
                <a:moveTo>
                  <a:pt x="172" y="545"/>
                </a:moveTo>
                <a:cubicBezTo>
                  <a:pt x="172" y="544"/>
                  <a:pt x="175" y="547"/>
                  <a:pt x="174" y="544"/>
                </a:cubicBezTo>
                <a:cubicBezTo>
                  <a:pt x="173" y="544"/>
                  <a:pt x="171" y="542"/>
                  <a:pt x="170" y="544"/>
                </a:cubicBezTo>
                <a:cubicBezTo>
                  <a:pt x="171" y="545"/>
                  <a:pt x="172" y="547"/>
                  <a:pt x="172" y="546"/>
                </a:cubicBezTo>
                <a:cubicBezTo>
                  <a:pt x="172" y="546"/>
                  <a:pt x="172" y="545"/>
                  <a:pt x="172" y="545"/>
                </a:cubicBezTo>
                <a:close/>
                <a:moveTo>
                  <a:pt x="247" y="652"/>
                </a:moveTo>
                <a:cubicBezTo>
                  <a:pt x="246" y="653"/>
                  <a:pt x="243" y="653"/>
                  <a:pt x="244" y="655"/>
                </a:cubicBezTo>
                <a:cubicBezTo>
                  <a:pt x="245" y="653"/>
                  <a:pt x="249" y="656"/>
                  <a:pt x="247" y="652"/>
                </a:cubicBezTo>
                <a:close/>
                <a:moveTo>
                  <a:pt x="169" y="534"/>
                </a:moveTo>
                <a:cubicBezTo>
                  <a:pt x="168" y="533"/>
                  <a:pt x="167" y="532"/>
                  <a:pt x="166" y="531"/>
                </a:cubicBezTo>
                <a:cubicBezTo>
                  <a:pt x="165" y="532"/>
                  <a:pt x="164" y="532"/>
                  <a:pt x="165" y="533"/>
                </a:cubicBezTo>
                <a:cubicBezTo>
                  <a:pt x="166" y="532"/>
                  <a:pt x="167" y="534"/>
                  <a:pt x="169" y="534"/>
                </a:cubicBezTo>
                <a:close/>
                <a:moveTo>
                  <a:pt x="262" y="673"/>
                </a:moveTo>
                <a:cubicBezTo>
                  <a:pt x="262" y="671"/>
                  <a:pt x="258" y="672"/>
                  <a:pt x="259" y="674"/>
                </a:cubicBezTo>
                <a:cubicBezTo>
                  <a:pt x="261" y="674"/>
                  <a:pt x="262" y="676"/>
                  <a:pt x="262" y="673"/>
                </a:cubicBezTo>
                <a:close/>
                <a:moveTo>
                  <a:pt x="178" y="543"/>
                </a:moveTo>
                <a:cubicBezTo>
                  <a:pt x="177" y="544"/>
                  <a:pt x="176" y="541"/>
                  <a:pt x="175" y="542"/>
                </a:cubicBezTo>
                <a:cubicBezTo>
                  <a:pt x="177" y="544"/>
                  <a:pt x="174" y="544"/>
                  <a:pt x="176" y="546"/>
                </a:cubicBezTo>
                <a:cubicBezTo>
                  <a:pt x="176" y="545"/>
                  <a:pt x="179" y="545"/>
                  <a:pt x="178" y="543"/>
                </a:cubicBezTo>
                <a:close/>
                <a:moveTo>
                  <a:pt x="188" y="562"/>
                </a:moveTo>
                <a:cubicBezTo>
                  <a:pt x="186" y="560"/>
                  <a:pt x="189" y="561"/>
                  <a:pt x="189" y="561"/>
                </a:cubicBezTo>
                <a:cubicBezTo>
                  <a:pt x="188" y="557"/>
                  <a:pt x="185" y="562"/>
                  <a:pt x="188" y="562"/>
                </a:cubicBezTo>
                <a:close/>
                <a:moveTo>
                  <a:pt x="280" y="693"/>
                </a:moveTo>
                <a:cubicBezTo>
                  <a:pt x="278" y="695"/>
                  <a:pt x="277" y="696"/>
                  <a:pt x="278" y="698"/>
                </a:cubicBezTo>
                <a:cubicBezTo>
                  <a:pt x="279" y="697"/>
                  <a:pt x="280" y="695"/>
                  <a:pt x="280" y="693"/>
                </a:cubicBezTo>
                <a:close/>
                <a:moveTo>
                  <a:pt x="177" y="541"/>
                </a:moveTo>
                <a:cubicBezTo>
                  <a:pt x="177" y="541"/>
                  <a:pt x="177" y="541"/>
                  <a:pt x="177" y="540"/>
                </a:cubicBezTo>
                <a:cubicBezTo>
                  <a:pt x="177" y="540"/>
                  <a:pt x="178" y="539"/>
                  <a:pt x="177" y="538"/>
                </a:cubicBezTo>
                <a:cubicBezTo>
                  <a:pt x="177" y="539"/>
                  <a:pt x="176" y="537"/>
                  <a:pt x="175" y="537"/>
                </a:cubicBezTo>
                <a:cubicBezTo>
                  <a:pt x="174" y="538"/>
                  <a:pt x="178" y="544"/>
                  <a:pt x="177" y="541"/>
                </a:cubicBezTo>
                <a:close/>
                <a:moveTo>
                  <a:pt x="190" y="556"/>
                </a:moveTo>
                <a:cubicBezTo>
                  <a:pt x="191" y="557"/>
                  <a:pt x="192" y="557"/>
                  <a:pt x="192" y="557"/>
                </a:cubicBezTo>
                <a:cubicBezTo>
                  <a:pt x="189" y="554"/>
                  <a:pt x="189" y="555"/>
                  <a:pt x="190" y="551"/>
                </a:cubicBezTo>
                <a:cubicBezTo>
                  <a:pt x="189" y="552"/>
                  <a:pt x="188" y="552"/>
                  <a:pt x="186" y="551"/>
                </a:cubicBezTo>
                <a:cubicBezTo>
                  <a:pt x="187" y="554"/>
                  <a:pt x="188" y="554"/>
                  <a:pt x="188" y="557"/>
                </a:cubicBezTo>
                <a:cubicBezTo>
                  <a:pt x="190" y="557"/>
                  <a:pt x="190" y="557"/>
                  <a:pt x="190" y="556"/>
                </a:cubicBezTo>
                <a:close/>
                <a:moveTo>
                  <a:pt x="178" y="538"/>
                </a:moveTo>
                <a:cubicBezTo>
                  <a:pt x="179" y="539"/>
                  <a:pt x="180" y="540"/>
                  <a:pt x="180" y="541"/>
                </a:cubicBezTo>
                <a:cubicBezTo>
                  <a:pt x="181" y="540"/>
                  <a:pt x="181" y="541"/>
                  <a:pt x="182" y="540"/>
                </a:cubicBezTo>
                <a:cubicBezTo>
                  <a:pt x="181" y="538"/>
                  <a:pt x="180" y="538"/>
                  <a:pt x="178" y="538"/>
                </a:cubicBezTo>
                <a:close/>
                <a:moveTo>
                  <a:pt x="226" y="603"/>
                </a:moveTo>
                <a:cubicBezTo>
                  <a:pt x="225" y="604"/>
                  <a:pt x="227" y="609"/>
                  <a:pt x="228" y="609"/>
                </a:cubicBezTo>
                <a:cubicBezTo>
                  <a:pt x="227" y="607"/>
                  <a:pt x="227" y="605"/>
                  <a:pt x="226" y="603"/>
                </a:cubicBezTo>
                <a:close/>
                <a:moveTo>
                  <a:pt x="272" y="668"/>
                </a:moveTo>
                <a:cubicBezTo>
                  <a:pt x="271" y="669"/>
                  <a:pt x="268" y="668"/>
                  <a:pt x="269" y="671"/>
                </a:cubicBezTo>
                <a:cubicBezTo>
                  <a:pt x="270" y="670"/>
                  <a:pt x="272" y="670"/>
                  <a:pt x="272" y="668"/>
                </a:cubicBezTo>
                <a:close/>
                <a:moveTo>
                  <a:pt x="388" y="839"/>
                </a:moveTo>
                <a:cubicBezTo>
                  <a:pt x="386" y="839"/>
                  <a:pt x="384" y="839"/>
                  <a:pt x="385" y="842"/>
                </a:cubicBezTo>
                <a:cubicBezTo>
                  <a:pt x="386" y="841"/>
                  <a:pt x="389" y="841"/>
                  <a:pt x="388" y="839"/>
                </a:cubicBezTo>
                <a:close/>
                <a:moveTo>
                  <a:pt x="152" y="483"/>
                </a:moveTo>
                <a:cubicBezTo>
                  <a:pt x="151" y="483"/>
                  <a:pt x="150" y="482"/>
                  <a:pt x="148" y="483"/>
                </a:cubicBezTo>
                <a:cubicBezTo>
                  <a:pt x="149" y="484"/>
                  <a:pt x="153" y="485"/>
                  <a:pt x="152" y="483"/>
                </a:cubicBezTo>
                <a:close/>
                <a:moveTo>
                  <a:pt x="182" y="527"/>
                </a:moveTo>
                <a:cubicBezTo>
                  <a:pt x="180" y="525"/>
                  <a:pt x="183" y="524"/>
                  <a:pt x="181" y="522"/>
                </a:cubicBezTo>
                <a:cubicBezTo>
                  <a:pt x="180" y="523"/>
                  <a:pt x="180" y="524"/>
                  <a:pt x="180" y="526"/>
                </a:cubicBezTo>
                <a:cubicBezTo>
                  <a:pt x="180" y="526"/>
                  <a:pt x="181" y="527"/>
                  <a:pt x="182" y="527"/>
                </a:cubicBezTo>
                <a:close/>
                <a:moveTo>
                  <a:pt x="359" y="796"/>
                </a:moveTo>
                <a:cubicBezTo>
                  <a:pt x="360" y="794"/>
                  <a:pt x="362" y="793"/>
                  <a:pt x="362" y="791"/>
                </a:cubicBezTo>
                <a:cubicBezTo>
                  <a:pt x="360" y="791"/>
                  <a:pt x="358" y="793"/>
                  <a:pt x="359" y="796"/>
                </a:cubicBezTo>
                <a:close/>
                <a:moveTo>
                  <a:pt x="157" y="478"/>
                </a:moveTo>
                <a:cubicBezTo>
                  <a:pt x="155" y="479"/>
                  <a:pt x="156" y="481"/>
                  <a:pt x="154" y="479"/>
                </a:cubicBezTo>
                <a:cubicBezTo>
                  <a:pt x="154" y="480"/>
                  <a:pt x="154" y="480"/>
                  <a:pt x="154" y="481"/>
                </a:cubicBezTo>
                <a:cubicBezTo>
                  <a:pt x="155" y="482"/>
                  <a:pt x="155" y="482"/>
                  <a:pt x="155" y="482"/>
                </a:cubicBezTo>
                <a:cubicBezTo>
                  <a:pt x="156" y="480"/>
                  <a:pt x="159" y="482"/>
                  <a:pt x="157" y="478"/>
                </a:cubicBezTo>
                <a:close/>
                <a:moveTo>
                  <a:pt x="376" y="785"/>
                </a:moveTo>
                <a:cubicBezTo>
                  <a:pt x="379" y="785"/>
                  <a:pt x="376" y="788"/>
                  <a:pt x="378" y="788"/>
                </a:cubicBezTo>
                <a:cubicBezTo>
                  <a:pt x="379" y="784"/>
                  <a:pt x="386" y="783"/>
                  <a:pt x="385" y="781"/>
                </a:cubicBezTo>
                <a:cubicBezTo>
                  <a:pt x="378" y="783"/>
                  <a:pt x="365" y="784"/>
                  <a:pt x="361" y="791"/>
                </a:cubicBezTo>
                <a:cubicBezTo>
                  <a:pt x="366" y="792"/>
                  <a:pt x="374" y="792"/>
                  <a:pt x="376" y="785"/>
                </a:cubicBezTo>
                <a:close/>
                <a:moveTo>
                  <a:pt x="258" y="629"/>
                </a:moveTo>
                <a:cubicBezTo>
                  <a:pt x="258" y="626"/>
                  <a:pt x="251" y="625"/>
                  <a:pt x="253" y="628"/>
                </a:cubicBezTo>
                <a:cubicBezTo>
                  <a:pt x="255" y="626"/>
                  <a:pt x="256" y="630"/>
                  <a:pt x="258" y="629"/>
                </a:cubicBezTo>
                <a:close/>
                <a:moveTo>
                  <a:pt x="234" y="592"/>
                </a:moveTo>
                <a:cubicBezTo>
                  <a:pt x="233" y="589"/>
                  <a:pt x="239" y="591"/>
                  <a:pt x="238" y="588"/>
                </a:cubicBezTo>
                <a:cubicBezTo>
                  <a:pt x="235" y="589"/>
                  <a:pt x="233" y="590"/>
                  <a:pt x="231" y="590"/>
                </a:cubicBezTo>
                <a:cubicBezTo>
                  <a:pt x="232" y="592"/>
                  <a:pt x="233" y="593"/>
                  <a:pt x="234" y="592"/>
                </a:cubicBezTo>
                <a:close/>
                <a:moveTo>
                  <a:pt x="162" y="482"/>
                </a:moveTo>
                <a:cubicBezTo>
                  <a:pt x="161" y="479"/>
                  <a:pt x="162" y="478"/>
                  <a:pt x="164" y="477"/>
                </a:cubicBezTo>
                <a:cubicBezTo>
                  <a:pt x="163" y="474"/>
                  <a:pt x="162" y="478"/>
                  <a:pt x="160" y="476"/>
                </a:cubicBezTo>
                <a:cubicBezTo>
                  <a:pt x="160" y="477"/>
                  <a:pt x="162" y="479"/>
                  <a:pt x="160" y="480"/>
                </a:cubicBezTo>
                <a:cubicBezTo>
                  <a:pt x="159" y="478"/>
                  <a:pt x="160" y="478"/>
                  <a:pt x="159" y="476"/>
                </a:cubicBezTo>
                <a:cubicBezTo>
                  <a:pt x="157" y="478"/>
                  <a:pt x="160" y="481"/>
                  <a:pt x="162" y="482"/>
                </a:cubicBezTo>
                <a:close/>
                <a:moveTo>
                  <a:pt x="285" y="662"/>
                </a:moveTo>
                <a:cubicBezTo>
                  <a:pt x="284" y="662"/>
                  <a:pt x="284" y="662"/>
                  <a:pt x="284" y="661"/>
                </a:cubicBezTo>
                <a:cubicBezTo>
                  <a:pt x="283" y="661"/>
                  <a:pt x="282" y="662"/>
                  <a:pt x="282" y="664"/>
                </a:cubicBezTo>
                <a:cubicBezTo>
                  <a:pt x="283" y="664"/>
                  <a:pt x="286" y="664"/>
                  <a:pt x="285" y="662"/>
                </a:cubicBezTo>
                <a:close/>
                <a:moveTo>
                  <a:pt x="191" y="516"/>
                </a:moveTo>
                <a:cubicBezTo>
                  <a:pt x="190" y="516"/>
                  <a:pt x="186" y="513"/>
                  <a:pt x="187" y="516"/>
                </a:cubicBezTo>
                <a:cubicBezTo>
                  <a:pt x="188" y="514"/>
                  <a:pt x="191" y="519"/>
                  <a:pt x="191" y="516"/>
                </a:cubicBezTo>
                <a:close/>
                <a:moveTo>
                  <a:pt x="234" y="583"/>
                </a:moveTo>
                <a:cubicBezTo>
                  <a:pt x="231" y="580"/>
                  <a:pt x="234" y="579"/>
                  <a:pt x="235" y="578"/>
                </a:cubicBezTo>
                <a:cubicBezTo>
                  <a:pt x="233" y="576"/>
                  <a:pt x="233" y="577"/>
                  <a:pt x="232" y="574"/>
                </a:cubicBezTo>
                <a:cubicBezTo>
                  <a:pt x="233" y="579"/>
                  <a:pt x="230" y="579"/>
                  <a:pt x="230" y="581"/>
                </a:cubicBezTo>
                <a:cubicBezTo>
                  <a:pt x="231" y="581"/>
                  <a:pt x="232" y="584"/>
                  <a:pt x="234" y="583"/>
                </a:cubicBezTo>
                <a:close/>
                <a:moveTo>
                  <a:pt x="240" y="581"/>
                </a:moveTo>
                <a:cubicBezTo>
                  <a:pt x="238" y="579"/>
                  <a:pt x="236" y="579"/>
                  <a:pt x="234" y="581"/>
                </a:cubicBezTo>
                <a:cubicBezTo>
                  <a:pt x="235" y="582"/>
                  <a:pt x="234" y="583"/>
                  <a:pt x="235" y="584"/>
                </a:cubicBezTo>
                <a:cubicBezTo>
                  <a:pt x="236" y="582"/>
                  <a:pt x="237" y="582"/>
                  <a:pt x="240" y="581"/>
                </a:cubicBezTo>
                <a:close/>
                <a:moveTo>
                  <a:pt x="294" y="662"/>
                </a:moveTo>
                <a:cubicBezTo>
                  <a:pt x="293" y="661"/>
                  <a:pt x="292" y="665"/>
                  <a:pt x="290" y="663"/>
                </a:cubicBezTo>
                <a:cubicBezTo>
                  <a:pt x="290" y="661"/>
                  <a:pt x="290" y="660"/>
                  <a:pt x="289" y="658"/>
                </a:cubicBezTo>
                <a:cubicBezTo>
                  <a:pt x="284" y="661"/>
                  <a:pt x="295" y="669"/>
                  <a:pt x="294" y="662"/>
                </a:cubicBezTo>
                <a:close/>
                <a:moveTo>
                  <a:pt x="367" y="773"/>
                </a:moveTo>
                <a:cubicBezTo>
                  <a:pt x="365" y="770"/>
                  <a:pt x="363" y="773"/>
                  <a:pt x="364" y="775"/>
                </a:cubicBezTo>
                <a:cubicBezTo>
                  <a:pt x="365" y="775"/>
                  <a:pt x="366" y="774"/>
                  <a:pt x="367" y="773"/>
                </a:cubicBezTo>
                <a:close/>
                <a:moveTo>
                  <a:pt x="257" y="605"/>
                </a:moveTo>
                <a:cubicBezTo>
                  <a:pt x="255" y="604"/>
                  <a:pt x="255" y="608"/>
                  <a:pt x="256" y="609"/>
                </a:cubicBezTo>
                <a:cubicBezTo>
                  <a:pt x="258" y="609"/>
                  <a:pt x="257" y="607"/>
                  <a:pt x="257" y="605"/>
                </a:cubicBezTo>
                <a:close/>
                <a:moveTo>
                  <a:pt x="224" y="557"/>
                </a:moveTo>
                <a:cubicBezTo>
                  <a:pt x="224" y="558"/>
                  <a:pt x="224" y="559"/>
                  <a:pt x="225" y="558"/>
                </a:cubicBezTo>
                <a:cubicBezTo>
                  <a:pt x="226" y="558"/>
                  <a:pt x="223" y="555"/>
                  <a:pt x="222" y="555"/>
                </a:cubicBezTo>
                <a:cubicBezTo>
                  <a:pt x="223" y="556"/>
                  <a:pt x="221" y="556"/>
                  <a:pt x="222" y="557"/>
                </a:cubicBezTo>
                <a:cubicBezTo>
                  <a:pt x="222" y="557"/>
                  <a:pt x="223" y="556"/>
                  <a:pt x="224" y="557"/>
                </a:cubicBezTo>
                <a:close/>
                <a:moveTo>
                  <a:pt x="271" y="624"/>
                </a:moveTo>
                <a:cubicBezTo>
                  <a:pt x="272" y="623"/>
                  <a:pt x="265" y="624"/>
                  <a:pt x="268" y="626"/>
                </a:cubicBezTo>
                <a:cubicBezTo>
                  <a:pt x="270" y="627"/>
                  <a:pt x="269" y="624"/>
                  <a:pt x="271" y="624"/>
                </a:cubicBezTo>
                <a:close/>
                <a:moveTo>
                  <a:pt x="240" y="576"/>
                </a:moveTo>
                <a:cubicBezTo>
                  <a:pt x="241" y="579"/>
                  <a:pt x="236" y="576"/>
                  <a:pt x="238" y="580"/>
                </a:cubicBezTo>
                <a:cubicBezTo>
                  <a:pt x="240" y="580"/>
                  <a:pt x="242" y="577"/>
                  <a:pt x="240" y="576"/>
                </a:cubicBezTo>
                <a:close/>
                <a:moveTo>
                  <a:pt x="277" y="634"/>
                </a:moveTo>
                <a:cubicBezTo>
                  <a:pt x="275" y="633"/>
                  <a:pt x="273" y="627"/>
                  <a:pt x="271" y="628"/>
                </a:cubicBezTo>
                <a:cubicBezTo>
                  <a:pt x="272" y="628"/>
                  <a:pt x="275" y="637"/>
                  <a:pt x="277" y="634"/>
                </a:cubicBezTo>
                <a:close/>
                <a:moveTo>
                  <a:pt x="206" y="524"/>
                </a:moveTo>
                <a:cubicBezTo>
                  <a:pt x="204" y="524"/>
                  <a:pt x="204" y="526"/>
                  <a:pt x="205" y="528"/>
                </a:cubicBezTo>
                <a:cubicBezTo>
                  <a:pt x="206" y="527"/>
                  <a:pt x="207" y="526"/>
                  <a:pt x="206" y="524"/>
                </a:cubicBezTo>
                <a:close/>
                <a:moveTo>
                  <a:pt x="192" y="501"/>
                </a:moveTo>
                <a:cubicBezTo>
                  <a:pt x="192" y="502"/>
                  <a:pt x="191" y="501"/>
                  <a:pt x="191" y="500"/>
                </a:cubicBezTo>
                <a:cubicBezTo>
                  <a:pt x="190" y="501"/>
                  <a:pt x="188" y="501"/>
                  <a:pt x="189" y="503"/>
                </a:cubicBezTo>
                <a:cubicBezTo>
                  <a:pt x="190" y="501"/>
                  <a:pt x="193" y="505"/>
                  <a:pt x="192" y="501"/>
                </a:cubicBezTo>
                <a:close/>
                <a:moveTo>
                  <a:pt x="270" y="619"/>
                </a:moveTo>
                <a:cubicBezTo>
                  <a:pt x="269" y="620"/>
                  <a:pt x="268" y="619"/>
                  <a:pt x="266" y="620"/>
                </a:cubicBezTo>
                <a:cubicBezTo>
                  <a:pt x="267" y="622"/>
                  <a:pt x="270" y="621"/>
                  <a:pt x="270" y="619"/>
                </a:cubicBezTo>
                <a:close/>
                <a:moveTo>
                  <a:pt x="180" y="479"/>
                </a:moveTo>
                <a:cubicBezTo>
                  <a:pt x="178" y="482"/>
                  <a:pt x="177" y="481"/>
                  <a:pt x="177" y="484"/>
                </a:cubicBezTo>
                <a:cubicBezTo>
                  <a:pt x="179" y="483"/>
                  <a:pt x="180" y="481"/>
                  <a:pt x="180" y="479"/>
                </a:cubicBezTo>
                <a:close/>
                <a:moveTo>
                  <a:pt x="175" y="476"/>
                </a:moveTo>
                <a:cubicBezTo>
                  <a:pt x="176" y="478"/>
                  <a:pt x="175" y="479"/>
                  <a:pt x="175" y="481"/>
                </a:cubicBezTo>
                <a:cubicBezTo>
                  <a:pt x="177" y="481"/>
                  <a:pt x="176" y="476"/>
                  <a:pt x="175" y="476"/>
                </a:cubicBezTo>
                <a:close/>
                <a:moveTo>
                  <a:pt x="362" y="754"/>
                </a:moveTo>
                <a:cubicBezTo>
                  <a:pt x="361" y="752"/>
                  <a:pt x="360" y="753"/>
                  <a:pt x="359" y="753"/>
                </a:cubicBezTo>
                <a:cubicBezTo>
                  <a:pt x="360" y="756"/>
                  <a:pt x="360" y="756"/>
                  <a:pt x="360" y="756"/>
                </a:cubicBezTo>
                <a:lnTo>
                  <a:pt x="362" y="754"/>
                </a:lnTo>
                <a:close/>
                <a:moveTo>
                  <a:pt x="185" y="477"/>
                </a:moveTo>
                <a:cubicBezTo>
                  <a:pt x="183" y="474"/>
                  <a:pt x="187" y="473"/>
                  <a:pt x="187" y="470"/>
                </a:cubicBezTo>
                <a:cubicBezTo>
                  <a:pt x="186" y="469"/>
                  <a:pt x="186" y="468"/>
                  <a:pt x="185" y="468"/>
                </a:cubicBezTo>
                <a:cubicBezTo>
                  <a:pt x="187" y="471"/>
                  <a:pt x="182" y="472"/>
                  <a:pt x="183" y="475"/>
                </a:cubicBezTo>
                <a:cubicBezTo>
                  <a:pt x="185" y="474"/>
                  <a:pt x="183" y="479"/>
                  <a:pt x="181" y="477"/>
                </a:cubicBezTo>
                <a:cubicBezTo>
                  <a:pt x="182" y="478"/>
                  <a:pt x="182" y="479"/>
                  <a:pt x="182" y="480"/>
                </a:cubicBezTo>
                <a:cubicBezTo>
                  <a:pt x="184" y="480"/>
                  <a:pt x="183" y="478"/>
                  <a:pt x="185" y="477"/>
                </a:cubicBezTo>
                <a:close/>
                <a:moveTo>
                  <a:pt x="179" y="461"/>
                </a:moveTo>
                <a:cubicBezTo>
                  <a:pt x="177" y="463"/>
                  <a:pt x="173" y="464"/>
                  <a:pt x="175" y="468"/>
                </a:cubicBezTo>
                <a:cubicBezTo>
                  <a:pt x="175" y="463"/>
                  <a:pt x="180" y="466"/>
                  <a:pt x="179" y="461"/>
                </a:cubicBezTo>
                <a:close/>
                <a:moveTo>
                  <a:pt x="206" y="506"/>
                </a:moveTo>
                <a:cubicBezTo>
                  <a:pt x="204" y="504"/>
                  <a:pt x="206" y="503"/>
                  <a:pt x="204" y="501"/>
                </a:cubicBezTo>
                <a:cubicBezTo>
                  <a:pt x="204" y="504"/>
                  <a:pt x="201" y="505"/>
                  <a:pt x="202" y="507"/>
                </a:cubicBezTo>
                <a:cubicBezTo>
                  <a:pt x="203" y="505"/>
                  <a:pt x="205" y="507"/>
                  <a:pt x="206" y="506"/>
                </a:cubicBezTo>
                <a:close/>
                <a:moveTo>
                  <a:pt x="200" y="495"/>
                </a:moveTo>
                <a:cubicBezTo>
                  <a:pt x="198" y="496"/>
                  <a:pt x="200" y="499"/>
                  <a:pt x="200" y="501"/>
                </a:cubicBezTo>
                <a:cubicBezTo>
                  <a:pt x="201" y="499"/>
                  <a:pt x="201" y="497"/>
                  <a:pt x="200" y="495"/>
                </a:cubicBezTo>
                <a:close/>
                <a:moveTo>
                  <a:pt x="257" y="578"/>
                </a:moveTo>
                <a:cubicBezTo>
                  <a:pt x="256" y="580"/>
                  <a:pt x="252" y="576"/>
                  <a:pt x="254" y="581"/>
                </a:cubicBezTo>
                <a:cubicBezTo>
                  <a:pt x="255" y="579"/>
                  <a:pt x="258" y="581"/>
                  <a:pt x="257" y="578"/>
                </a:cubicBezTo>
                <a:close/>
                <a:moveTo>
                  <a:pt x="218" y="517"/>
                </a:moveTo>
                <a:cubicBezTo>
                  <a:pt x="218" y="519"/>
                  <a:pt x="216" y="520"/>
                  <a:pt x="217" y="522"/>
                </a:cubicBezTo>
                <a:cubicBezTo>
                  <a:pt x="217" y="519"/>
                  <a:pt x="220" y="521"/>
                  <a:pt x="218" y="517"/>
                </a:cubicBezTo>
                <a:close/>
                <a:moveTo>
                  <a:pt x="307" y="650"/>
                </a:moveTo>
                <a:cubicBezTo>
                  <a:pt x="308" y="652"/>
                  <a:pt x="304" y="650"/>
                  <a:pt x="306" y="654"/>
                </a:cubicBezTo>
                <a:cubicBezTo>
                  <a:pt x="308" y="655"/>
                  <a:pt x="310" y="650"/>
                  <a:pt x="307" y="650"/>
                </a:cubicBezTo>
                <a:close/>
                <a:moveTo>
                  <a:pt x="282" y="611"/>
                </a:moveTo>
                <a:cubicBezTo>
                  <a:pt x="281" y="610"/>
                  <a:pt x="281" y="610"/>
                  <a:pt x="281" y="609"/>
                </a:cubicBezTo>
                <a:cubicBezTo>
                  <a:pt x="280" y="610"/>
                  <a:pt x="279" y="611"/>
                  <a:pt x="279" y="612"/>
                </a:cubicBezTo>
                <a:cubicBezTo>
                  <a:pt x="281" y="612"/>
                  <a:pt x="280" y="612"/>
                  <a:pt x="282" y="611"/>
                </a:cubicBezTo>
                <a:close/>
                <a:moveTo>
                  <a:pt x="257" y="571"/>
                </a:moveTo>
                <a:cubicBezTo>
                  <a:pt x="258" y="571"/>
                  <a:pt x="259" y="570"/>
                  <a:pt x="258" y="568"/>
                </a:cubicBezTo>
                <a:cubicBezTo>
                  <a:pt x="257" y="569"/>
                  <a:pt x="256" y="568"/>
                  <a:pt x="254" y="568"/>
                </a:cubicBezTo>
                <a:cubicBezTo>
                  <a:pt x="255" y="569"/>
                  <a:pt x="255" y="570"/>
                  <a:pt x="255" y="571"/>
                </a:cubicBezTo>
                <a:cubicBezTo>
                  <a:pt x="256" y="570"/>
                  <a:pt x="257" y="570"/>
                  <a:pt x="257" y="571"/>
                </a:cubicBezTo>
                <a:close/>
                <a:moveTo>
                  <a:pt x="206" y="491"/>
                </a:moveTo>
                <a:cubicBezTo>
                  <a:pt x="205" y="489"/>
                  <a:pt x="203" y="489"/>
                  <a:pt x="202" y="489"/>
                </a:cubicBezTo>
                <a:cubicBezTo>
                  <a:pt x="203" y="491"/>
                  <a:pt x="205" y="492"/>
                  <a:pt x="206" y="491"/>
                </a:cubicBezTo>
                <a:close/>
                <a:moveTo>
                  <a:pt x="188" y="451"/>
                </a:moveTo>
                <a:cubicBezTo>
                  <a:pt x="187" y="454"/>
                  <a:pt x="184" y="454"/>
                  <a:pt x="184" y="457"/>
                </a:cubicBezTo>
                <a:cubicBezTo>
                  <a:pt x="186" y="454"/>
                  <a:pt x="190" y="456"/>
                  <a:pt x="188" y="451"/>
                </a:cubicBezTo>
                <a:close/>
                <a:moveTo>
                  <a:pt x="282" y="594"/>
                </a:moveTo>
                <a:cubicBezTo>
                  <a:pt x="283" y="596"/>
                  <a:pt x="280" y="595"/>
                  <a:pt x="279" y="596"/>
                </a:cubicBezTo>
                <a:cubicBezTo>
                  <a:pt x="280" y="597"/>
                  <a:pt x="280" y="598"/>
                  <a:pt x="281" y="599"/>
                </a:cubicBezTo>
                <a:cubicBezTo>
                  <a:pt x="283" y="598"/>
                  <a:pt x="284" y="594"/>
                  <a:pt x="282" y="594"/>
                </a:cubicBezTo>
                <a:close/>
                <a:moveTo>
                  <a:pt x="228" y="504"/>
                </a:moveTo>
                <a:cubicBezTo>
                  <a:pt x="226" y="506"/>
                  <a:pt x="225" y="505"/>
                  <a:pt x="223" y="506"/>
                </a:cubicBezTo>
                <a:cubicBezTo>
                  <a:pt x="226" y="510"/>
                  <a:pt x="228" y="507"/>
                  <a:pt x="228" y="504"/>
                </a:cubicBezTo>
                <a:close/>
                <a:moveTo>
                  <a:pt x="297" y="608"/>
                </a:moveTo>
                <a:cubicBezTo>
                  <a:pt x="296" y="610"/>
                  <a:pt x="295" y="609"/>
                  <a:pt x="294" y="607"/>
                </a:cubicBezTo>
                <a:cubicBezTo>
                  <a:pt x="294" y="608"/>
                  <a:pt x="292" y="608"/>
                  <a:pt x="293" y="609"/>
                </a:cubicBezTo>
                <a:cubicBezTo>
                  <a:pt x="294" y="610"/>
                  <a:pt x="299" y="612"/>
                  <a:pt x="297" y="608"/>
                </a:cubicBezTo>
                <a:close/>
                <a:moveTo>
                  <a:pt x="214" y="475"/>
                </a:moveTo>
                <a:cubicBezTo>
                  <a:pt x="213" y="477"/>
                  <a:pt x="208" y="477"/>
                  <a:pt x="209" y="480"/>
                </a:cubicBezTo>
                <a:cubicBezTo>
                  <a:pt x="211" y="477"/>
                  <a:pt x="215" y="479"/>
                  <a:pt x="214" y="475"/>
                </a:cubicBezTo>
                <a:close/>
                <a:moveTo>
                  <a:pt x="250" y="528"/>
                </a:moveTo>
                <a:cubicBezTo>
                  <a:pt x="249" y="530"/>
                  <a:pt x="249" y="531"/>
                  <a:pt x="249" y="533"/>
                </a:cubicBezTo>
                <a:cubicBezTo>
                  <a:pt x="250" y="532"/>
                  <a:pt x="251" y="531"/>
                  <a:pt x="250" y="528"/>
                </a:cubicBezTo>
                <a:close/>
                <a:moveTo>
                  <a:pt x="441" y="810"/>
                </a:moveTo>
                <a:cubicBezTo>
                  <a:pt x="439" y="807"/>
                  <a:pt x="437" y="809"/>
                  <a:pt x="437" y="811"/>
                </a:cubicBezTo>
                <a:cubicBezTo>
                  <a:pt x="438" y="810"/>
                  <a:pt x="440" y="809"/>
                  <a:pt x="441" y="810"/>
                </a:cubicBezTo>
                <a:close/>
                <a:moveTo>
                  <a:pt x="220" y="474"/>
                </a:moveTo>
                <a:cubicBezTo>
                  <a:pt x="219" y="474"/>
                  <a:pt x="217" y="476"/>
                  <a:pt x="218" y="478"/>
                </a:cubicBezTo>
                <a:cubicBezTo>
                  <a:pt x="219" y="477"/>
                  <a:pt x="220" y="476"/>
                  <a:pt x="220" y="474"/>
                </a:cubicBezTo>
                <a:close/>
                <a:moveTo>
                  <a:pt x="391" y="728"/>
                </a:moveTo>
                <a:cubicBezTo>
                  <a:pt x="391" y="728"/>
                  <a:pt x="393" y="728"/>
                  <a:pt x="392" y="726"/>
                </a:cubicBezTo>
                <a:cubicBezTo>
                  <a:pt x="391" y="727"/>
                  <a:pt x="391" y="727"/>
                  <a:pt x="390" y="725"/>
                </a:cubicBezTo>
                <a:cubicBezTo>
                  <a:pt x="389" y="726"/>
                  <a:pt x="387" y="726"/>
                  <a:pt x="388" y="727"/>
                </a:cubicBezTo>
                <a:cubicBezTo>
                  <a:pt x="389" y="726"/>
                  <a:pt x="391" y="727"/>
                  <a:pt x="391" y="728"/>
                </a:cubicBezTo>
                <a:close/>
                <a:moveTo>
                  <a:pt x="307" y="601"/>
                </a:moveTo>
                <a:cubicBezTo>
                  <a:pt x="306" y="599"/>
                  <a:pt x="305" y="597"/>
                  <a:pt x="305" y="596"/>
                </a:cubicBezTo>
                <a:cubicBezTo>
                  <a:pt x="304" y="598"/>
                  <a:pt x="305" y="600"/>
                  <a:pt x="305" y="602"/>
                </a:cubicBezTo>
                <a:lnTo>
                  <a:pt x="307" y="601"/>
                </a:lnTo>
                <a:close/>
                <a:moveTo>
                  <a:pt x="261" y="526"/>
                </a:moveTo>
                <a:cubicBezTo>
                  <a:pt x="260" y="526"/>
                  <a:pt x="257" y="527"/>
                  <a:pt x="258" y="530"/>
                </a:cubicBezTo>
                <a:cubicBezTo>
                  <a:pt x="258" y="527"/>
                  <a:pt x="261" y="529"/>
                  <a:pt x="261" y="526"/>
                </a:cubicBezTo>
                <a:close/>
                <a:moveTo>
                  <a:pt x="297" y="580"/>
                </a:moveTo>
                <a:cubicBezTo>
                  <a:pt x="296" y="581"/>
                  <a:pt x="295" y="582"/>
                  <a:pt x="295" y="584"/>
                </a:cubicBezTo>
                <a:cubicBezTo>
                  <a:pt x="296" y="583"/>
                  <a:pt x="299" y="582"/>
                  <a:pt x="297" y="580"/>
                </a:cubicBezTo>
                <a:close/>
                <a:moveTo>
                  <a:pt x="299" y="577"/>
                </a:moveTo>
                <a:cubicBezTo>
                  <a:pt x="299" y="576"/>
                  <a:pt x="298" y="575"/>
                  <a:pt x="298" y="574"/>
                </a:cubicBezTo>
                <a:cubicBezTo>
                  <a:pt x="296" y="576"/>
                  <a:pt x="296" y="572"/>
                  <a:pt x="295" y="571"/>
                </a:cubicBezTo>
                <a:cubicBezTo>
                  <a:pt x="294" y="571"/>
                  <a:pt x="293" y="570"/>
                  <a:pt x="291" y="570"/>
                </a:cubicBezTo>
                <a:cubicBezTo>
                  <a:pt x="294" y="572"/>
                  <a:pt x="297" y="577"/>
                  <a:pt x="299" y="577"/>
                </a:cubicBezTo>
                <a:close/>
                <a:moveTo>
                  <a:pt x="406" y="731"/>
                </a:moveTo>
                <a:cubicBezTo>
                  <a:pt x="406" y="730"/>
                  <a:pt x="407" y="730"/>
                  <a:pt x="408" y="729"/>
                </a:cubicBezTo>
                <a:cubicBezTo>
                  <a:pt x="408" y="729"/>
                  <a:pt x="408" y="728"/>
                  <a:pt x="407" y="728"/>
                </a:cubicBezTo>
                <a:cubicBezTo>
                  <a:pt x="407" y="727"/>
                  <a:pt x="407" y="727"/>
                  <a:pt x="406" y="727"/>
                </a:cubicBezTo>
                <a:cubicBezTo>
                  <a:pt x="407" y="730"/>
                  <a:pt x="404" y="729"/>
                  <a:pt x="404" y="728"/>
                </a:cubicBezTo>
                <a:cubicBezTo>
                  <a:pt x="405" y="730"/>
                  <a:pt x="404" y="730"/>
                  <a:pt x="406" y="731"/>
                </a:cubicBezTo>
                <a:close/>
                <a:moveTo>
                  <a:pt x="269" y="524"/>
                </a:moveTo>
                <a:cubicBezTo>
                  <a:pt x="267" y="522"/>
                  <a:pt x="272" y="522"/>
                  <a:pt x="270" y="520"/>
                </a:cubicBezTo>
                <a:cubicBezTo>
                  <a:pt x="268" y="520"/>
                  <a:pt x="267" y="524"/>
                  <a:pt x="269" y="524"/>
                </a:cubicBezTo>
                <a:close/>
                <a:moveTo>
                  <a:pt x="236" y="476"/>
                </a:moveTo>
                <a:cubicBezTo>
                  <a:pt x="238" y="474"/>
                  <a:pt x="239" y="475"/>
                  <a:pt x="240" y="475"/>
                </a:cubicBezTo>
                <a:cubicBezTo>
                  <a:pt x="239" y="474"/>
                  <a:pt x="238" y="473"/>
                  <a:pt x="238" y="472"/>
                </a:cubicBezTo>
                <a:cubicBezTo>
                  <a:pt x="236" y="473"/>
                  <a:pt x="235" y="474"/>
                  <a:pt x="236" y="476"/>
                </a:cubicBezTo>
                <a:close/>
                <a:moveTo>
                  <a:pt x="306" y="565"/>
                </a:moveTo>
                <a:cubicBezTo>
                  <a:pt x="305" y="565"/>
                  <a:pt x="305" y="565"/>
                  <a:pt x="305" y="565"/>
                </a:cubicBezTo>
                <a:cubicBezTo>
                  <a:pt x="306" y="568"/>
                  <a:pt x="307" y="570"/>
                  <a:pt x="306" y="572"/>
                </a:cubicBezTo>
                <a:cubicBezTo>
                  <a:pt x="304" y="570"/>
                  <a:pt x="304" y="574"/>
                  <a:pt x="305" y="576"/>
                </a:cubicBezTo>
                <a:cubicBezTo>
                  <a:pt x="307" y="574"/>
                  <a:pt x="307" y="570"/>
                  <a:pt x="310" y="573"/>
                </a:cubicBezTo>
                <a:cubicBezTo>
                  <a:pt x="309" y="570"/>
                  <a:pt x="306" y="567"/>
                  <a:pt x="306" y="565"/>
                </a:cubicBezTo>
                <a:close/>
                <a:moveTo>
                  <a:pt x="294" y="554"/>
                </a:moveTo>
                <a:cubicBezTo>
                  <a:pt x="293" y="554"/>
                  <a:pt x="292" y="553"/>
                  <a:pt x="291" y="554"/>
                </a:cubicBezTo>
                <a:cubicBezTo>
                  <a:pt x="292" y="557"/>
                  <a:pt x="295" y="556"/>
                  <a:pt x="294" y="554"/>
                </a:cubicBezTo>
                <a:close/>
                <a:moveTo>
                  <a:pt x="214" y="433"/>
                </a:moveTo>
                <a:cubicBezTo>
                  <a:pt x="214" y="434"/>
                  <a:pt x="211" y="434"/>
                  <a:pt x="212" y="435"/>
                </a:cubicBezTo>
                <a:cubicBezTo>
                  <a:pt x="214" y="435"/>
                  <a:pt x="216" y="436"/>
                  <a:pt x="214" y="433"/>
                </a:cubicBezTo>
                <a:close/>
                <a:moveTo>
                  <a:pt x="319" y="587"/>
                </a:moveTo>
                <a:cubicBezTo>
                  <a:pt x="317" y="586"/>
                  <a:pt x="315" y="589"/>
                  <a:pt x="316" y="591"/>
                </a:cubicBezTo>
                <a:cubicBezTo>
                  <a:pt x="318" y="589"/>
                  <a:pt x="319" y="589"/>
                  <a:pt x="319" y="587"/>
                </a:cubicBezTo>
                <a:close/>
                <a:moveTo>
                  <a:pt x="193" y="396"/>
                </a:moveTo>
                <a:cubicBezTo>
                  <a:pt x="194" y="398"/>
                  <a:pt x="191" y="397"/>
                  <a:pt x="190" y="398"/>
                </a:cubicBezTo>
                <a:cubicBezTo>
                  <a:pt x="191" y="399"/>
                  <a:pt x="191" y="400"/>
                  <a:pt x="191" y="401"/>
                </a:cubicBezTo>
                <a:cubicBezTo>
                  <a:pt x="192" y="399"/>
                  <a:pt x="196" y="398"/>
                  <a:pt x="193" y="396"/>
                </a:cubicBezTo>
                <a:close/>
                <a:moveTo>
                  <a:pt x="243" y="475"/>
                </a:moveTo>
                <a:cubicBezTo>
                  <a:pt x="242" y="475"/>
                  <a:pt x="242" y="477"/>
                  <a:pt x="243" y="479"/>
                </a:cubicBezTo>
                <a:cubicBezTo>
                  <a:pt x="246" y="478"/>
                  <a:pt x="243" y="476"/>
                  <a:pt x="243" y="475"/>
                </a:cubicBezTo>
                <a:close/>
                <a:moveTo>
                  <a:pt x="322" y="593"/>
                </a:moveTo>
                <a:cubicBezTo>
                  <a:pt x="322" y="592"/>
                  <a:pt x="322" y="591"/>
                  <a:pt x="321" y="589"/>
                </a:cubicBezTo>
                <a:cubicBezTo>
                  <a:pt x="320" y="590"/>
                  <a:pt x="319" y="591"/>
                  <a:pt x="318" y="591"/>
                </a:cubicBezTo>
                <a:cubicBezTo>
                  <a:pt x="320" y="593"/>
                  <a:pt x="321" y="594"/>
                  <a:pt x="322" y="593"/>
                </a:cubicBezTo>
                <a:close/>
                <a:moveTo>
                  <a:pt x="251" y="485"/>
                </a:moveTo>
                <a:cubicBezTo>
                  <a:pt x="252" y="486"/>
                  <a:pt x="249" y="487"/>
                  <a:pt x="252" y="488"/>
                </a:cubicBezTo>
                <a:cubicBezTo>
                  <a:pt x="251" y="488"/>
                  <a:pt x="251" y="489"/>
                  <a:pt x="251" y="489"/>
                </a:cubicBezTo>
                <a:cubicBezTo>
                  <a:pt x="253" y="491"/>
                  <a:pt x="253" y="485"/>
                  <a:pt x="251" y="485"/>
                </a:cubicBezTo>
                <a:close/>
                <a:moveTo>
                  <a:pt x="461" y="794"/>
                </a:moveTo>
                <a:cubicBezTo>
                  <a:pt x="459" y="797"/>
                  <a:pt x="457" y="796"/>
                  <a:pt x="458" y="799"/>
                </a:cubicBezTo>
                <a:cubicBezTo>
                  <a:pt x="460" y="798"/>
                  <a:pt x="461" y="796"/>
                  <a:pt x="461" y="794"/>
                </a:cubicBezTo>
                <a:close/>
                <a:moveTo>
                  <a:pt x="325" y="590"/>
                </a:moveTo>
                <a:cubicBezTo>
                  <a:pt x="324" y="587"/>
                  <a:pt x="323" y="590"/>
                  <a:pt x="322" y="587"/>
                </a:cubicBezTo>
                <a:cubicBezTo>
                  <a:pt x="323" y="587"/>
                  <a:pt x="324" y="586"/>
                  <a:pt x="323" y="585"/>
                </a:cubicBezTo>
                <a:cubicBezTo>
                  <a:pt x="321" y="587"/>
                  <a:pt x="321" y="587"/>
                  <a:pt x="321" y="587"/>
                </a:cubicBezTo>
                <a:cubicBezTo>
                  <a:pt x="322" y="588"/>
                  <a:pt x="322" y="589"/>
                  <a:pt x="322" y="591"/>
                </a:cubicBezTo>
                <a:cubicBezTo>
                  <a:pt x="323" y="589"/>
                  <a:pt x="324" y="591"/>
                  <a:pt x="325" y="590"/>
                </a:cubicBezTo>
                <a:close/>
                <a:moveTo>
                  <a:pt x="304" y="555"/>
                </a:moveTo>
                <a:cubicBezTo>
                  <a:pt x="302" y="556"/>
                  <a:pt x="301" y="557"/>
                  <a:pt x="303" y="559"/>
                </a:cubicBezTo>
                <a:cubicBezTo>
                  <a:pt x="303" y="557"/>
                  <a:pt x="306" y="557"/>
                  <a:pt x="304" y="555"/>
                </a:cubicBezTo>
                <a:close/>
                <a:moveTo>
                  <a:pt x="300" y="550"/>
                </a:moveTo>
                <a:cubicBezTo>
                  <a:pt x="300" y="548"/>
                  <a:pt x="299" y="547"/>
                  <a:pt x="299" y="546"/>
                </a:cubicBezTo>
                <a:cubicBezTo>
                  <a:pt x="299" y="548"/>
                  <a:pt x="297" y="551"/>
                  <a:pt x="299" y="552"/>
                </a:cubicBezTo>
                <a:cubicBezTo>
                  <a:pt x="299" y="551"/>
                  <a:pt x="300" y="550"/>
                  <a:pt x="300" y="550"/>
                </a:cubicBezTo>
                <a:close/>
                <a:moveTo>
                  <a:pt x="271" y="497"/>
                </a:moveTo>
                <a:cubicBezTo>
                  <a:pt x="270" y="496"/>
                  <a:pt x="270" y="496"/>
                  <a:pt x="270" y="496"/>
                </a:cubicBezTo>
                <a:cubicBezTo>
                  <a:pt x="269" y="495"/>
                  <a:pt x="269" y="495"/>
                  <a:pt x="269" y="495"/>
                </a:cubicBezTo>
                <a:cubicBezTo>
                  <a:pt x="269" y="498"/>
                  <a:pt x="266" y="498"/>
                  <a:pt x="265" y="498"/>
                </a:cubicBezTo>
                <a:cubicBezTo>
                  <a:pt x="267" y="501"/>
                  <a:pt x="269" y="499"/>
                  <a:pt x="271" y="499"/>
                </a:cubicBezTo>
                <a:cubicBezTo>
                  <a:pt x="269" y="497"/>
                  <a:pt x="269" y="498"/>
                  <a:pt x="271" y="497"/>
                </a:cubicBezTo>
                <a:close/>
                <a:moveTo>
                  <a:pt x="336" y="592"/>
                </a:moveTo>
                <a:cubicBezTo>
                  <a:pt x="335" y="591"/>
                  <a:pt x="335" y="590"/>
                  <a:pt x="334" y="589"/>
                </a:cubicBezTo>
                <a:cubicBezTo>
                  <a:pt x="333" y="590"/>
                  <a:pt x="333" y="591"/>
                  <a:pt x="333" y="592"/>
                </a:cubicBezTo>
                <a:cubicBezTo>
                  <a:pt x="334" y="592"/>
                  <a:pt x="335" y="594"/>
                  <a:pt x="336" y="592"/>
                </a:cubicBezTo>
                <a:close/>
                <a:moveTo>
                  <a:pt x="312" y="553"/>
                </a:moveTo>
                <a:cubicBezTo>
                  <a:pt x="311" y="551"/>
                  <a:pt x="309" y="551"/>
                  <a:pt x="308" y="551"/>
                </a:cubicBezTo>
                <a:cubicBezTo>
                  <a:pt x="309" y="552"/>
                  <a:pt x="309" y="553"/>
                  <a:pt x="309" y="554"/>
                </a:cubicBezTo>
                <a:cubicBezTo>
                  <a:pt x="310" y="552"/>
                  <a:pt x="311" y="554"/>
                  <a:pt x="312" y="553"/>
                </a:cubicBezTo>
                <a:close/>
                <a:moveTo>
                  <a:pt x="321" y="564"/>
                </a:moveTo>
                <a:cubicBezTo>
                  <a:pt x="320" y="563"/>
                  <a:pt x="319" y="563"/>
                  <a:pt x="319" y="562"/>
                </a:cubicBezTo>
                <a:cubicBezTo>
                  <a:pt x="320" y="562"/>
                  <a:pt x="320" y="562"/>
                  <a:pt x="320" y="562"/>
                </a:cubicBezTo>
                <a:cubicBezTo>
                  <a:pt x="320" y="564"/>
                  <a:pt x="322" y="564"/>
                  <a:pt x="323" y="563"/>
                </a:cubicBezTo>
                <a:cubicBezTo>
                  <a:pt x="322" y="561"/>
                  <a:pt x="320" y="560"/>
                  <a:pt x="319" y="559"/>
                </a:cubicBezTo>
                <a:cubicBezTo>
                  <a:pt x="320" y="561"/>
                  <a:pt x="318" y="561"/>
                  <a:pt x="318" y="562"/>
                </a:cubicBezTo>
                <a:cubicBezTo>
                  <a:pt x="318" y="563"/>
                  <a:pt x="319" y="565"/>
                  <a:pt x="319" y="566"/>
                </a:cubicBezTo>
                <a:lnTo>
                  <a:pt x="321" y="564"/>
                </a:lnTo>
                <a:close/>
                <a:moveTo>
                  <a:pt x="421" y="713"/>
                </a:moveTo>
                <a:cubicBezTo>
                  <a:pt x="420" y="713"/>
                  <a:pt x="419" y="712"/>
                  <a:pt x="418" y="713"/>
                </a:cubicBezTo>
                <a:cubicBezTo>
                  <a:pt x="419" y="715"/>
                  <a:pt x="422" y="716"/>
                  <a:pt x="421" y="713"/>
                </a:cubicBezTo>
                <a:close/>
                <a:moveTo>
                  <a:pt x="339" y="587"/>
                </a:moveTo>
                <a:cubicBezTo>
                  <a:pt x="338" y="585"/>
                  <a:pt x="336" y="586"/>
                  <a:pt x="334" y="586"/>
                </a:cubicBezTo>
                <a:cubicBezTo>
                  <a:pt x="335" y="587"/>
                  <a:pt x="335" y="588"/>
                  <a:pt x="336" y="589"/>
                </a:cubicBezTo>
                <a:cubicBezTo>
                  <a:pt x="337" y="587"/>
                  <a:pt x="337" y="586"/>
                  <a:pt x="339" y="587"/>
                </a:cubicBezTo>
                <a:close/>
                <a:moveTo>
                  <a:pt x="215" y="403"/>
                </a:moveTo>
                <a:cubicBezTo>
                  <a:pt x="216" y="405"/>
                  <a:pt x="215" y="405"/>
                  <a:pt x="217" y="407"/>
                </a:cubicBezTo>
                <a:cubicBezTo>
                  <a:pt x="219" y="406"/>
                  <a:pt x="216" y="403"/>
                  <a:pt x="215" y="403"/>
                </a:cubicBezTo>
                <a:close/>
                <a:moveTo>
                  <a:pt x="423" y="715"/>
                </a:moveTo>
                <a:cubicBezTo>
                  <a:pt x="423" y="714"/>
                  <a:pt x="423" y="714"/>
                  <a:pt x="423" y="714"/>
                </a:cubicBezTo>
                <a:cubicBezTo>
                  <a:pt x="423" y="713"/>
                  <a:pt x="423" y="713"/>
                  <a:pt x="423" y="713"/>
                </a:cubicBezTo>
                <a:cubicBezTo>
                  <a:pt x="423" y="713"/>
                  <a:pt x="423" y="713"/>
                  <a:pt x="423" y="713"/>
                </a:cubicBezTo>
                <a:cubicBezTo>
                  <a:pt x="423" y="713"/>
                  <a:pt x="423" y="713"/>
                  <a:pt x="423" y="713"/>
                </a:cubicBezTo>
                <a:cubicBezTo>
                  <a:pt x="423" y="713"/>
                  <a:pt x="423" y="713"/>
                  <a:pt x="423" y="713"/>
                </a:cubicBezTo>
                <a:cubicBezTo>
                  <a:pt x="423" y="713"/>
                  <a:pt x="423" y="713"/>
                  <a:pt x="423" y="713"/>
                </a:cubicBezTo>
                <a:cubicBezTo>
                  <a:pt x="421" y="715"/>
                  <a:pt x="423" y="714"/>
                  <a:pt x="422" y="714"/>
                </a:cubicBezTo>
                <a:cubicBezTo>
                  <a:pt x="422" y="714"/>
                  <a:pt x="422" y="714"/>
                  <a:pt x="422" y="714"/>
                </a:cubicBezTo>
                <a:cubicBezTo>
                  <a:pt x="422" y="714"/>
                  <a:pt x="422" y="714"/>
                  <a:pt x="422" y="714"/>
                </a:cubicBezTo>
                <a:cubicBezTo>
                  <a:pt x="422" y="714"/>
                  <a:pt x="422" y="714"/>
                  <a:pt x="422" y="714"/>
                </a:cubicBezTo>
                <a:cubicBezTo>
                  <a:pt x="422" y="714"/>
                  <a:pt x="422" y="714"/>
                  <a:pt x="422" y="714"/>
                </a:cubicBezTo>
                <a:cubicBezTo>
                  <a:pt x="422" y="714"/>
                  <a:pt x="423" y="714"/>
                  <a:pt x="423" y="714"/>
                </a:cubicBezTo>
                <a:cubicBezTo>
                  <a:pt x="424" y="714"/>
                  <a:pt x="424" y="714"/>
                  <a:pt x="424" y="712"/>
                </a:cubicBezTo>
                <a:cubicBezTo>
                  <a:pt x="423" y="712"/>
                  <a:pt x="422" y="712"/>
                  <a:pt x="422" y="712"/>
                </a:cubicBezTo>
                <a:cubicBezTo>
                  <a:pt x="421" y="712"/>
                  <a:pt x="421" y="712"/>
                  <a:pt x="421" y="712"/>
                </a:cubicBezTo>
                <a:cubicBezTo>
                  <a:pt x="421" y="712"/>
                  <a:pt x="421" y="712"/>
                  <a:pt x="421" y="712"/>
                </a:cubicBezTo>
                <a:cubicBezTo>
                  <a:pt x="421" y="712"/>
                  <a:pt x="421" y="712"/>
                  <a:pt x="421" y="712"/>
                </a:cubicBezTo>
                <a:cubicBezTo>
                  <a:pt x="421" y="712"/>
                  <a:pt x="421" y="712"/>
                  <a:pt x="421" y="712"/>
                </a:cubicBezTo>
                <a:cubicBezTo>
                  <a:pt x="421" y="712"/>
                  <a:pt x="421" y="712"/>
                  <a:pt x="421" y="712"/>
                </a:cubicBezTo>
                <a:cubicBezTo>
                  <a:pt x="424" y="711"/>
                  <a:pt x="422" y="712"/>
                  <a:pt x="422" y="712"/>
                </a:cubicBezTo>
                <a:cubicBezTo>
                  <a:pt x="422" y="712"/>
                  <a:pt x="422" y="712"/>
                  <a:pt x="422" y="712"/>
                </a:cubicBezTo>
                <a:cubicBezTo>
                  <a:pt x="422" y="712"/>
                  <a:pt x="422" y="712"/>
                  <a:pt x="422" y="712"/>
                </a:cubicBezTo>
                <a:cubicBezTo>
                  <a:pt x="422" y="712"/>
                  <a:pt x="422" y="712"/>
                  <a:pt x="422" y="712"/>
                </a:cubicBezTo>
                <a:cubicBezTo>
                  <a:pt x="422" y="712"/>
                  <a:pt x="422" y="712"/>
                  <a:pt x="422" y="712"/>
                </a:cubicBezTo>
                <a:cubicBezTo>
                  <a:pt x="422" y="712"/>
                  <a:pt x="422" y="712"/>
                  <a:pt x="422" y="712"/>
                </a:cubicBezTo>
                <a:cubicBezTo>
                  <a:pt x="422" y="712"/>
                  <a:pt x="421" y="712"/>
                  <a:pt x="421" y="712"/>
                </a:cubicBezTo>
                <a:cubicBezTo>
                  <a:pt x="422" y="713"/>
                  <a:pt x="422" y="713"/>
                  <a:pt x="423" y="715"/>
                </a:cubicBezTo>
                <a:close/>
                <a:moveTo>
                  <a:pt x="471" y="791"/>
                </a:moveTo>
                <a:cubicBezTo>
                  <a:pt x="472" y="792"/>
                  <a:pt x="476" y="789"/>
                  <a:pt x="475" y="788"/>
                </a:cubicBezTo>
                <a:cubicBezTo>
                  <a:pt x="473" y="788"/>
                  <a:pt x="473" y="790"/>
                  <a:pt x="471" y="791"/>
                </a:cubicBezTo>
                <a:close/>
                <a:moveTo>
                  <a:pt x="320" y="554"/>
                </a:moveTo>
                <a:cubicBezTo>
                  <a:pt x="318" y="552"/>
                  <a:pt x="321" y="552"/>
                  <a:pt x="319" y="551"/>
                </a:cubicBezTo>
                <a:cubicBezTo>
                  <a:pt x="317" y="551"/>
                  <a:pt x="317" y="555"/>
                  <a:pt x="320" y="554"/>
                </a:cubicBezTo>
                <a:close/>
                <a:moveTo>
                  <a:pt x="347" y="590"/>
                </a:moveTo>
                <a:cubicBezTo>
                  <a:pt x="345" y="588"/>
                  <a:pt x="346" y="588"/>
                  <a:pt x="345" y="586"/>
                </a:cubicBezTo>
                <a:cubicBezTo>
                  <a:pt x="343" y="587"/>
                  <a:pt x="346" y="591"/>
                  <a:pt x="347" y="590"/>
                </a:cubicBezTo>
                <a:close/>
                <a:moveTo>
                  <a:pt x="427" y="710"/>
                </a:moveTo>
                <a:cubicBezTo>
                  <a:pt x="426" y="711"/>
                  <a:pt x="424" y="711"/>
                  <a:pt x="425" y="712"/>
                </a:cubicBezTo>
                <a:cubicBezTo>
                  <a:pt x="426" y="713"/>
                  <a:pt x="428" y="712"/>
                  <a:pt x="427" y="710"/>
                </a:cubicBezTo>
                <a:close/>
                <a:moveTo>
                  <a:pt x="349" y="579"/>
                </a:moveTo>
                <a:cubicBezTo>
                  <a:pt x="350" y="578"/>
                  <a:pt x="350" y="577"/>
                  <a:pt x="350" y="575"/>
                </a:cubicBezTo>
                <a:cubicBezTo>
                  <a:pt x="349" y="579"/>
                  <a:pt x="342" y="577"/>
                  <a:pt x="341" y="581"/>
                </a:cubicBezTo>
                <a:cubicBezTo>
                  <a:pt x="344" y="581"/>
                  <a:pt x="346" y="577"/>
                  <a:pt x="349" y="579"/>
                </a:cubicBezTo>
                <a:close/>
                <a:moveTo>
                  <a:pt x="349" y="589"/>
                </a:moveTo>
                <a:cubicBezTo>
                  <a:pt x="350" y="589"/>
                  <a:pt x="350" y="589"/>
                  <a:pt x="350" y="589"/>
                </a:cubicBezTo>
                <a:cubicBezTo>
                  <a:pt x="350" y="589"/>
                  <a:pt x="350" y="589"/>
                  <a:pt x="350" y="589"/>
                </a:cubicBezTo>
                <a:cubicBezTo>
                  <a:pt x="350" y="589"/>
                  <a:pt x="350" y="589"/>
                  <a:pt x="350" y="589"/>
                </a:cubicBezTo>
                <a:cubicBezTo>
                  <a:pt x="350" y="589"/>
                  <a:pt x="350" y="589"/>
                  <a:pt x="351" y="589"/>
                </a:cubicBezTo>
                <a:cubicBezTo>
                  <a:pt x="350" y="588"/>
                  <a:pt x="349" y="588"/>
                  <a:pt x="349" y="587"/>
                </a:cubicBezTo>
                <a:cubicBezTo>
                  <a:pt x="349" y="587"/>
                  <a:pt x="348" y="587"/>
                  <a:pt x="348" y="587"/>
                </a:cubicBezTo>
                <a:cubicBezTo>
                  <a:pt x="348" y="587"/>
                  <a:pt x="348" y="587"/>
                  <a:pt x="348" y="587"/>
                </a:cubicBezTo>
                <a:cubicBezTo>
                  <a:pt x="347" y="586"/>
                  <a:pt x="347" y="587"/>
                  <a:pt x="348" y="589"/>
                </a:cubicBezTo>
                <a:cubicBezTo>
                  <a:pt x="348" y="589"/>
                  <a:pt x="347" y="589"/>
                  <a:pt x="348" y="590"/>
                </a:cubicBezTo>
                <a:cubicBezTo>
                  <a:pt x="348" y="589"/>
                  <a:pt x="349" y="589"/>
                  <a:pt x="349" y="589"/>
                </a:cubicBezTo>
                <a:close/>
                <a:moveTo>
                  <a:pt x="355" y="585"/>
                </a:moveTo>
                <a:cubicBezTo>
                  <a:pt x="355" y="584"/>
                  <a:pt x="354" y="583"/>
                  <a:pt x="354" y="583"/>
                </a:cubicBezTo>
                <a:cubicBezTo>
                  <a:pt x="355" y="582"/>
                  <a:pt x="356" y="582"/>
                  <a:pt x="355" y="581"/>
                </a:cubicBezTo>
                <a:cubicBezTo>
                  <a:pt x="354" y="582"/>
                  <a:pt x="353" y="581"/>
                  <a:pt x="352" y="582"/>
                </a:cubicBezTo>
                <a:cubicBezTo>
                  <a:pt x="353" y="584"/>
                  <a:pt x="354" y="586"/>
                  <a:pt x="355" y="585"/>
                </a:cubicBezTo>
                <a:close/>
                <a:moveTo>
                  <a:pt x="353" y="572"/>
                </a:moveTo>
                <a:cubicBezTo>
                  <a:pt x="352" y="573"/>
                  <a:pt x="351" y="574"/>
                  <a:pt x="352" y="576"/>
                </a:cubicBezTo>
                <a:cubicBezTo>
                  <a:pt x="354" y="576"/>
                  <a:pt x="354" y="574"/>
                  <a:pt x="353" y="572"/>
                </a:cubicBezTo>
                <a:close/>
                <a:moveTo>
                  <a:pt x="481" y="769"/>
                </a:moveTo>
                <a:cubicBezTo>
                  <a:pt x="480" y="767"/>
                  <a:pt x="479" y="768"/>
                  <a:pt x="478" y="769"/>
                </a:cubicBezTo>
                <a:cubicBezTo>
                  <a:pt x="479" y="770"/>
                  <a:pt x="479" y="770"/>
                  <a:pt x="479" y="771"/>
                </a:cubicBezTo>
                <a:cubicBezTo>
                  <a:pt x="480" y="770"/>
                  <a:pt x="480" y="769"/>
                  <a:pt x="481" y="769"/>
                </a:cubicBezTo>
                <a:close/>
                <a:moveTo>
                  <a:pt x="359" y="578"/>
                </a:moveTo>
                <a:cubicBezTo>
                  <a:pt x="357" y="575"/>
                  <a:pt x="356" y="575"/>
                  <a:pt x="354" y="576"/>
                </a:cubicBezTo>
                <a:cubicBezTo>
                  <a:pt x="355" y="577"/>
                  <a:pt x="356" y="578"/>
                  <a:pt x="356" y="579"/>
                </a:cubicBezTo>
                <a:cubicBezTo>
                  <a:pt x="357" y="579"/>
                  <a:pt x="358" y="578"/>
                  <a:pt x="359" y="578"/>
                </a:cubicBezTo>
                <a:close/>
                <a:moveTo>
                  <a:pt x="255" y="414"/>
                </a:moveTo>
                <a:cubicBezTo>
                  <a:pt x="254" y="412"/>
                  <a:pt x="250" y="412"/>
                  <a:pt x="252" y="415"/>
                </a:cubicBezTo>
                <a:cubicBezTo>
                  <a:pt x="253" y="413"/>
                  <a:pt x="254" y="416"/>
                  <a:pt x="255" y="414"/>
                </a:cubicBezTo>
                <a:close/>
                <a:moveTo>
                  <a:pt x="344" y="547"/>
                </a:moveTo>
                <a:cubicBezTo>
                  <a:pt x="341" y="543"/>
                  <a:pt x="341" y="548"/>
                  <a:pt x="338" y="547"/>
                </a:cubicBezTo>
                <a:cubicBezTo>
                  <a:pt x="340" y="551"/>
                  <a:pt x="342" y="548"/>
                  <a:pt x="344" y="547"/>
                </a:cubicBezTo>
                <a:close/>
                <a:moveTo>
                  <a:pt x="209" y="323"/>
                </a:moveTo>
                <a:cubicBezTo>
                  <a:pt x="206" y="328"/>
                  <a:pt x="204" y="327"/>
                  <a:pt x="199" y="328"/>
                </a:cubicBezTo>
                <a:cubicBezTo>
                  <a:pt x="200" y="329"/>
                  <a:pt x="201" y="331"/>
                  <a:pt x="201" y="332"/>
                </a:cubicBezTo>
                <a:cubicBezTo>
                  <a:pt x="204" y="331"/>
                  <a:pt x="205" y="327"/>
                  <a:pt x="209" y="327"/>
                </a:cubicBezTo>
                <a:cubicBezTo>
                  <a:pt x="207" y="325"/>
                  <a:pt x="211" y="325"/>
                  <a:pt x="209" y="323"/>
                </a:cubicBezTo>
                <a:close/>
                <a:moveTo>
                  <a:pt x="364" y="578"/>
                </a:moveTo>
                <a:cubicBezTo>
                  <a:pt x="363" y="576"/>
                  <a:pt x="359" y="574"/>
                  <a:pt x="359" y="577"/>
                </a:cubicBezTo>
                <a:cubicBezTo>
                  <a:pt x="361" y="577"/>
                  <a:pt x="363" y="578"/>
                  <a:pt x="364" y="578"/>
                </a:cubicBezTo>
                <a:close/>
                <a:moveTo>
                  <a:pt x="491" y="772"/>
                </a:moveTo>
                <a:cubicBezTo>
                  <a:pt x="490" y="773"/>
                  <a:pt x="489" y="773"/>
                  <a:pt x="488" y="773"/>
                </a:cubicBezTo>
                <a:cubicBezTo>
                  <a:pt x="489" y="774"/>
                  <a:pt x="489" y="775"/>
                  <a:pt x="489" y="775"/>
                </a:cubicBezTo>
                <a:cubicBezTo>
                  <a:pt x="491" y="775"/>
                  <a:pt x="492" y="774"/>
                  <a:pt x="491" y="772"/>
                </a:cubicBezTo>
                <a:close/>
                <a:moveTo>
                  <a:pt x="340" y="532"/>
                </a:moveTo>
                <a:cubicBezTo>
                  <a:pt x="339" y="530"/>
                  <a:pt x="336" y="529"/>
                  <a:pt x="337" y="526"/>
                </a:cubicBezTo>
                <a:cubicBezTo>
                  <a:pt x="335" y="527"/>
                  <a:pt x="334" y="524"/>
                  <a:pt x="333" y="525"/>
                </a:cubicBezTo>
                <a:cubicBezTo>
                  <a:pt x="336" y="528"/>
                  <a:pt x="336" y="532"/>
                  <a:pt x="338" y="533"/>
                </a:cubicBezTo>
                <a:cubicBezTo>
                  <a:pt x="337" y="531"/>
                  <a:pt x="340" y="533"/>
                  <a:pt x="340" y="532"/>
                </a:cubicBezTo>
                <a:close/>
                <a:moveTo>
                  <a:pt x="374" y="581"/>
                </a:moveTo>
                <a:cubicBezTo>
                  <a:pt x="375" y="582"/>
                  <a:pt x="376" y="582"/>
                  <a:pt x="377" y="583"/>
                </a:cubicBezTo>
                <a:cubicBezTo>
                  <a:pt x="375" y="581"/>
                  <a:pt x="380" y="581"/>
                  <a:pt x="377" y="579"/>
                </a:cubicBezTo>
                <a:cubicBezTo>
                  <a:pt x="376" y="581"/>
                  <a:pt x="376" y="581"/>
                  <a:pt x="374" y="579"/>
                </a:cubicBezTo>
                <a:cubicBezTo>
                  <a:pt x="374" y="578"/>
                  <a:pt x="374" y="577"/>
                  <a:pt x="374" y="576"/>
                </a:cubicBezTo>
                <a:cubicBezTo>
                  <a:pt x="373" y="578"/>
                  <a:pt x="374" y="581"/>
                  <a:pt x="371" y="581"/>
                </a:cubicBezTo>
                <a:cubicBezTo>
                  <a:pt x="371" y="582"/>
                  <a:pt x="371" y="583"/>
                  <a:pt x="373" y="584"/>
                </a:cubicBezTo>
                <a:cubicBezTo>
                  <a:pt x="375" y="584"/>
                  <a:pt x="372" y="581"/>
                  <a:pt x="374" y="581"/>
                </a:cubicBezTo>
                <a:close/>
                <a:moveTo>
                  <a:pt x="352" y="543"/>
                </a:moveTo>
                <a:cubicBezTo>
                  <a:pt x="351" y="543"/>
                  <a:pt x="347" y="544"/>
                  <a:pt x="349" y="546"/>
                </a:cubicBezTo>
                <a:cubicBezTo>
                  <a:pt x="349" y="544"/>
                  <a:pt x="352" y="546"/>
                  <a:pt x="352" y="543"/>
                </a:cubicBezTo>
                <a:close/>
                <a:moveTo>
                  <a:pt x="352" y="533"/>
                </a:moveTo>
                <a:cubicBezTo>
                  <a:pt x="351" y="534"/>
                  <a:pt x="350" y="533"/>
                  <a:pt x="348" y="535"/>
                </a:cubicBezTo>
                <a:cubicBezTo>
                  <a:pt x="347" y="534"/>
                  <a:pt x="346" y="531"/>
                  <a:pt x="345" y="532"/>
                </a:cubicBezTo>
                <a:cubicBezTo>
                  <a:pt x="348" y="534"/>
                  <a:pt x="345" y="535"/>
                  <a:pt x="346" y="537"/>
                </a:cubicBezTo>
                <a:cubicBezTo>
                  <a:pt x="349" y="535"/>
                  <a:pt x="353" y="537"/>
                  <a:pt x="352" y="533"/>
                </a:cubicBezTo>
                <a:close/>
                <a:moveTo>
                  <a:pt x="223" y="336"/>
                </a:moveTo>
                <a:cubicBezTo>
                  <a:pt x="222" y="337"/>
                  <a:pt x="218" y="339"/>
                  <a:pt x="220" y="340"/>
                </a:cubicBezTo>
                <a:cubicBezTo>
                  <a:pt x="221" y="339"/>
                  <a:pt x="225" y="337"/>
                  <a:pt x="223" y="336"/>
                </a:cubicBezTo>
                <a:close/>
                <a:moveTo>
                  <a:pt x="367" y="560"/>
                </a:moveTo>
                <a:cubicBezTo>
                  <a:pt x="367" y="560"/>
                  <a:pt x="362" y="561"/>
                  <a:pt x="364" y="564"/>
                </a:cubicBezTo>
                <a:cubicBezTo>
                  <a:pt x="364" y="561"/>
                  <a:pt x="368" y="563"/>
                  <a:pt x="367" y="560"/>
                </a:cubicBezTo>
                <a:close/>
                <a:moveTo>
                  <a:pt x="337" y="516"/>
                </a:moveTo>
                <a:cubicBezTo>
                  <a:pt x="335" y="512"/>
                  <a:pt x="333" y="513"/>
                  <a:pt x="331" y="513"/>
                </a:cubicBezTo>
                <a:cubicBezTo>
                  <a:pt x="333" y="516"/>
                  <a:pt x="335" y="515"/>
                  <a:pt x="337" y="516"/>
                </a:cubicBezTo>
                <a:close/>
                <a:moveTo>
                  <a:pt x="258" y="387"/>
                </a:moveTo>
                <a:cubicBezTo>
                  <a:pt x="257" y="386"/>
                  <a:pt x="254" y="388"/>
                  <a:pt x="255" y="391"/>
                </a:cubicBezTo>
                <a:cubicBezTo>
                  <a:pt x="257" y="390"/>
                  <a:pt x="258" y="389"/>
                  <a:pt x="258" y="387"/>
                </a:cubicBezTo>
                <a:close/>
                <a:moveTo>
                  <a:pt x="418" y="638"/>
                </a:moveTo>
                <a:cubicBezTo>
                  <a:pt x="416" y="638"/>
                  <a:pt x="417" y="635"/>
                  <a:pt x="417" y="634"/>
                </a:cubicBezTo>
                <a:cubicBezTo>
                  <a:pt x="416" y="634"/>
                  <a:pt x="415" y="636"/>
                  <a:pt x="415" y="637"/>
                </a:cubicBezTo>
                <a:cubicBezTo>
                  <a:pt x="416" y="637"/>
                  <a:pt x="418" y="642"/>
                  <a:pt x="418" y="638"/>
                </a:cubicBezTo>
                <a:close/>
                <a:moveTo>
                  <a:pt x="220" y="319"/>
                </a:moveTo>
                <a:cubicBezTo>
                  <a:pt x="218" y="315"/>
                  <a:pt x="215" y="318"/>
                  <a:pt x="216" y="321"/>
                </a:cubicBezTo>
                <a:cubicBezTo>
                  <a:pt x="218" y="320"/>
                  <a:pt x="219" y="319"/>
                  <a:pt x="220" y="319"/>
                </a:cubicBezTo>
                <a:close/>
                <a:moveTo>
                  <a:pt x="258" y="383"/>
                </a:moveTo>
                <a:cubicBezTo>
                  <a:pt x="259" y="383"/>
                  <a:pt x="261" y="382"/>
                  <a:pt x="259" y="381"/>
                </a:cubicBezTo>
                <a:cubicBezTo>
                  <a:pt x="258" y="381"/>
                  <a:pt x="258" y="382"/>
                  <a:pt x="258" y="382"/>
                </a:cubicBezTo>
                <a:cubicBezTo>
                  <a:pt x="257" y="382"/>
                  <a:pt x="257" y="381"/>
                  <a:pt x="256" y="381"/>
                </a:cubicBezTo>
                <a:cubicBezTo>
                  <a:pt x="257" y="382"/>
                  <a:pt x="257" y="383"/>
                  <a:pt x="258" y="383"/>
                </a:cubicBezTo>
                <a:close/>
                <a:moveTo>
                  <a:pt x="376" y="551"/>
                </a:moveTo>
                <a:cubicBezTo>
                  <a:pt x="376" y="549"/>
                  <a:pt x="371" y="549"/>
                  <a:pt x="374" y="552"/>
                </a:cubicBezTo>
                <a:cubicBezTo>
                  <a:pt x="375" y="550"/>
                  <a:pt x="375" y="552"/>
                  <a:pt x="376" y="551"/>
                </a:cubicBezTo>
                <a:close/>
                <a:moveTo>
                  <a:pt x="379" y="551"/>
                </a:moveTo>
                <a:cubicBezTo>
                  <a:pt x="378" y="549"/>
                  <a:pt x="380" y="548"/>
                  <a:pt x="378" y="545"/>
                </a:cubicBezTo>
                <a:cubicBezTo>
                  <a:pt x="377" y="550"/>
                  <a:pt x="374" y="543"/>
                  <a:pt x="372" y="543"/>
                </a:cubicBezTo>
                <a:cubicBezTo>
                  <a:pt x="375" y="547"/>
                  <a:pt x="377" y="549"/>
                  <a:pt x="379" y="551"/>
                </a:cubicBezTo>
                <a:close/>
                <a:moveTo>
                  <a:pt x="270" y="379"/>
                </a:moveTo>
                <a:cubicBezTo>
                  <a:pt x="269" y="378"/>
                  <a:pt x="267" y="380"/>
                  <a:pt x="269" y="382"/>
                </a:cubicBezTo>
                <a:cubicBezTo>
                  <a:pt x="270" y="381"/>
                  <a:pt x="271" y="380"/>
                  <a:pt x="270" y="379"/>
                </a:cubicBezTo>
                <a:close/>
                <a:moveTo>
                  <a:pt x="274" y="384"/>
                </a:moveTo>
                <a:cubicBezTo>
                  <a:pt x="273" y="382"/>
                  <a:pt x="277" y="378"/>
                  <a:pt x="280" y="381"/>
                </a:cubicBezTo>
                <a:cubicBezTo>
                  <a:pt x="282" y="380"/>
                  <a:pt x="281" y="376"/>
                  <a:pt x="284" y="377"/>
                </a:cubicBezTo>
                <a:cubicBezTo>
                  <a:pt x="283" y="375"/>
                  <a:pt x="281" y="375"/>
                  <a:pt x="282" y="372"/>
                </a:cubicBezTo>
                <a:cubicBezTo>
                  <a:pt x="280" y="373"/>
                  <a:pt x="279" y="375"/>
                  <a:pt x="282" y="376"/>
                </a:cubicBezTo>
                <a:cubicBezTo>
                  <a:pt x="278" y="378"/>
                  <a:pt x="272" y="379"/>
                  <a:pt x="271" y="385"/>
                </a:cubicBezTo>
                <a:cubicBezTo>
                  <a:pt x="272" y="384"/>
                  <a:pt x="273" y="385"/>
                  <a:pt x="274" y="384"/>
                </a:cubicBezTo>
                <a:close/>
                <a:moveTo>
                  <a:pt x="560" y="829"/>
                </a:moveTo>
                <a:cubicBezTo>
                  <a:pt x="562" y="828"/>
                  <a:pt x="562" y="827"/>
                  <a:pt x="560" y="825"/>
                </a:cubicBezTo>
                <a:cubicBezTo>
                  <a:pt x="559" y="826"/>
                  <a:pt x="558" y="824"/>
                  <a:pt x="557" y="826"/>
                </a:cubicBezTo>
                <a:cubicBezTo>
                  <a:pt x="558" y="828"/>
                  <a:pt x="559" y="829"/>
                  <a:pt x="560" y="829"/>
                </a:cubicBezTo>
                <a:close/>
                <a:moveTo>
                  <a:pt x="365" y="523"/>
                </a:moveTo>
                <a:cubicBezTo>
                  <a:pt x="364" y="523"/>
                  <a:pt x="364" y="521"/>
                  <a:pt x="363" y="521"/>
                </a:cubicBezTo>
                <a:cubicBezTo>
                  <a:pt x="364" y="523"/>
                  <a:pt x="363" y="523"/>
                  <a:pt x="364" y="525"/>
                </a:cubicBezTo>
                <a:cubicBezTo>
                  <a:pt x="365" y="525"/>
                  <a:pt x="366" y="525"/>
                  <a:pt x="365" y="523"/>
                </a:cubicBezTo>
                <a:close/>
                <a:moveTo>
                  <a:pt x="373" y="534"/>
                </a:moveTo>
                <a:cubicBezTo>
                  <a:pt x="372" y="535"/>
                  <a:pt x="372" y="536"/>
                  <a:pt x="373" y="538"/>
                </a:cubicBezTo>
                <a:cubicBezTo>
                  <a:pt x="375" y="538"/>
                  <a:pt x="375" y="536"/>
                  <a:pt x="373" y="534"/>
                </a:cubicBezTo>
                <a:close/>
                <a:moveTo>
                  <a:pt x="246" y="306"/>
                </a:moveTo>
                <a:cubicBezTo>
                  <a:pt x="243" y="304"/>
                  <a:pt x="242" y="304"/>
                  <a:pt x="239" y="303"/>
                </a:cubicBezTo>
                <a:cubicBezTo>
                  <a:pt x="241" y="306"/>
                  <a:pt x="238" y="305"/>
                  <a:pt x="238" y="304"/>
                </a:cubicBezTo>
                <a:cubicBezTo>
                  <a:pt x="239" y="307"/>
                  <a:pt x="238" y="309"/>
                  <a:pt x="236" y="310"/>
                </a:cubicBezTo>
                <a:cubicBezTo>
                  <a:pt x="235" y="309"/>
                  <a:pt x="234" y="307"/>
                  <a:pt x="232" y="307"/>
                </a:cubicBezTo>
                <a:cubicBezTo>
                  <a:pt x="236" y="312"/>
                  <a:pt x="228" y="310"/>
                  <a:pt x="229" y="313"/>
                </a:cubicBezTo>
                <a:cubicBezTo>
                  <a:pt x="232" y="311"/>
                  <a:pt x="232" y="315"/>
                  <a:pt x="232" y="317"/>
                </a:cubicBezTo>
                <a:cubicBezTo>
                  <a:pt x="234" y="309"/>
                  <a:pt x="241" y="310"/>
                  <a:pt x="246" y="306"/>
                </a:cubicBezTo>
                <a:close/>
                <a:moveTo>
                  <a:pt x="376" y="531"/>
                </a:moveTo>
                <a:cubicBezTo>
                  <a:pt x="375" y="528"/>
                  <a:pt x="375" y="531"/>
                  <a:pt x="374" y="528"/>
                </a:cubicBezTo>
                <a:cubicBezTo>
                  <a:pt x="373" y="530"/>
                  <a:pt x="371" y="530"/>
                  <a:pt x="373" y="532"/>
                </a:cubicBezTo>
                <a:cubicBezTo>
                  <a:pt x="374" y="533"/>
                  <a:pt x="375" y="531"/>
                  <a:pt x="376" y="531"/>
                </a:cubicBezTo>
                <a:close/>
                <a:moveTo>
                  <a:pt x="377" y="527"/>
                </a:moveTo>
                <a:cubicBezTo>
                  <a:pt x="375" y="522"/>
                  <a:pt x="373" y="528"/>
                  <a:pt x="376" y="528"/>
                </a:cubicBezTo>
                <a:cubicBezTo>
                  <a:pt x="376" y="528"/>
                  <a:pt x="377" y="527"/>
                  <a:pt x="377" y="527"/>
                </a:cubicBezTo>
                <a:close/>
                <a:moveTo>
                  <a:pt x="393" y="544"/>
                </a:moveTo>
                <a:cubicBezTo>
                  <a:pt x="393" y="544"/>
                  <a:pt x="390" y="545"/>
                  <a:pt x="391" y="547"/>
                </a:cubicBezTo>
                <a:cubicBezTo>
                  <a:pt x="393" y="547"/>
                  <a:pt x="393" y="545"/>
                  <a:pt x="393" y="544"/>
                </a:cubicBezTo>
                <a:close/>
                <a:moveTo>
                  <a:pt x="404" y="556"/>
                </a:moveTo>
                <a:cubicBezTo>
                  <a:pt x="403" y="556"/>
                  <a:pt x="402" y="555"/>
                  <a:pt x="402" y="554"/>
                </a:cubicBezTo>
                <a:cubicBezTo>
                  <a:pt x="401" y="557"/>
                  <a:pt x="398" y="555"/>
                  <a:pt x="398" y="552"/>
                </a:cubicBezTo>
                <a:cubicBezTo>
                  <a:pt x="396" y="553"/>
                  <a:pt x="400" y="558"/>
                  <a:pt x="401" y="558"/>
                </a:cubicBezTo>
                <a:cubicBezTo>
                  <a:pt x="400" y="555"/>
                  <a:pt x="405" y="559"/>
                  <a:pt x="404" y="556"/>
                </a:cubicBezTo>
                <a:close/>
                <a:moveTo>
                  <a:pt x="389" y="530"/>
                </a:moveTo>
                <a:cubicBezTo>
                  <a:pt x="386" y="533"/>
                  <a:pt x="387" y="529"/>
                  <a:pt x="386" y="527"/>
                </a:cubicBezTo>
                <a:cubicBezTo>
                  <a:pt x="384" y="528"/>
                  <a:pt x="385" y="530"/>
                  <a:pt x="385" y="532"/>
                </a:cubicBezTo>
                <a:cubicBezTo>
                  <a:pt x="386" y="532"/>
                  <a:pt x="390" y="534"/>
                  <a:pt x="389" y="530"/>
                </a:cubicBezTo>
                <a:close/>
                <a:moveTo>
                  <a:pt x="403" y="550"/>
                </a:moveTo>
                <a:cubicBezTo>
                  <a:pt x="401" y="548"/>
                  <a:pt x="403" y="547"/>
                  <a:pt x="401" y="546"/>
                </a:cubicBezTo>
                <a:cubicBezTo>
                  <a:pt x="400" y="547"/>
                  <a:pt x="401" y="549"/>
                  <a:pt x="401" y="550"/>
                </a:cubicBezTo>
                <a:cubicBezTo>
                  <a:pt x="402" y="550"/>
                  <a:pt x="403" y="550"/>
                  <a:pt x="403" y="550"/>
                </a:cubicBezTo>
                <a:close/>
                <a:moveTo>
                  <a:pt x="250" y="303"/>
                </a:moveTo>
                <a:cubicBezTo>
                  <a:pt x="250" y="301"/>
                  <a:pt x="254" y="300"/>
                  <a:pt x="254" y="298"/>
                </a:cubicBezTo>
                <a:cubicBezTo>
                  <a:pt x="250" y="298"/>
                  <a:pt x="248" y="302"/>
                  <a:pt x="244" y="301"/>
                </a:cubicBezTo>
                <a:cubicBezTo>
                  <a:pt x="245" y="302"/>
                  <a:pt x="244" y="302"/>
                  <a:pt x="244" y="303"/>
                </a:cubicBezTo>
                <a:cubicBezTo>
                  <a:pt x="247" y="305"/>
                  <a:pt x="247" y="300"/>
                  <a:pt x="250" y="303"/>
                </a:cubicBezTo>
                <a:close/>
                <a:moveTo>
                  <a:pt x="412" y="543"/>
                </a:moveTo>
                <a:cubicBezTo>
                  <a:pt x="411" y="544"/>
                  <a:pt x="409" y="544"/>
                  <a:pt x="411" y="546"/>
                </a:cubicBezTo>
                <a:cubicBezTo>
                  <a:pt x="412" y="546"/>
                  <a:pt x="413" y="545"/>
                  <a:pt x="412" y="543"/>
                </a:cubicBezTo>
                <a:close/>
                <a:moveTo>
                  <a:pt x="394" y="511"/>
                </a:moveTo>
                <a:cubicBezTo>
                  <a:pt x="395" y="513"/>
                  <a:pt x="390" y="510"/>
                  <a:pt x="392" y="514"/>
                </a:cubicBezTo>
                <a:cubicBezTo>
                  <a:pt x="394" y="513"/>
                  <a:pt x="397" y="514"/>
                  <a:pt x="394" y="511"/>
                </a:cubicBezTo>
                <a:close/>
                <a:moveTo>
                  <a:pt x="258" y="296"/>
                </a:moveTo>
                <a:cubicBezTo>
                  <a:pt x="257" y="296"/>
                  <a:pt x="254" y="296"/>
                  <a:pt x="255" y="298"/>
                </a:cubicBezTo>
                <a:cubicBezTo>
                  <a:pt x="257" y="299"/>
                  <a:pt x="259" y="299"/>
                  <a:pt x="258" y="296"/>
                </a:cubicBezTo>
                <a:close/>
                <a:moveTo>
                  <a:pt x="509" y="682"/>
                </a:moveTo>
                <a:cubicBezTo>
                  <a:pt x="508" y="680"/>
                  <a:pt x="505" y="681"/>
                  <a:pt x="506" y="683"/>
                </a:cubicBezTo>
                <a:cubicBezTo>
                  <a:pt x="507" y="683"/>
                  <a:pt x="508" y="684"/>
                  <a:pt x="509" y="682"/>
                </a:cubicBezTo>
                <a:close/>
                <a:moveTo>
                  <a:pt x="399" y="510"/>
                </a:moveTo>
                <a:cubicBezTo>
                  <a:pt x="399" y="506"/>
                  <a:pt x="395" y="509"/>
                  <a:pt x="395" y="505"/>
                </a:cubicBezTo>
                <a:cubicBezTo>
                  <a:pt x="392" y="507"/>
                  <a:pt x="398" y="509"/>
                  <a:pt x="399" y="510"/>
                </a:cubicBezTo>
                <a:close/>
                <a:moveTo>
                  <a:pt x="264" y="293"/>
                </a:moveTo>
                <a:cubicBezTo>
                  <a:pt x="263" y="294"/>
                  <a:pt x="260" y="294"/>
                  <a:pt x="261" y="296"/>
                </a:cubicBezTo>
                <a:cubicBezTo>
                  <a:pt x="262" y="296"/>
                  <a:pt x="266" y="297"/>
                  <a:pt x="264" y="293"/>
                </a:cubicBezTo>
                <a:close/>
                <a:moveTo>
                  <a:pt x="422" y="536"/>
                </a:moveTo>
                <a:cubicBezTo>
                  <a:pt x="421" y="534"/>
                  <a:pt x="419" y="536"/>
                  <a:pt x="418" y="536"/>
                </a:cubicBezTo>
                <a:cubicBezTo>
                  <a:pt x="419" y="538"/>
                  <a:pt x="421" y="537"/>
                  <a:pt x="422" y="536"/>
                </a:cubicBezTo>
                <a:close/>
                <a:moveTo>
                  <a:pt x="418" y="527"/>
                </a:moveTo>
                <a:cubicBezTo>
                  <a:pt x="418" y="527"/>
                  <a:pt x="417" y="528"/>
                  <a:pt x="416" y="526"/>
                </a:cubicBezTo>
                <a:cubicBezTo>
                  <a:pt x="415" y="527"/>
                  <a:pt x="415" y="528"/>
                  <a:pt x="417" y="530"/>
                </a:cubicBezTo>
                <a:cubicBezTo>
                  <a:pt x="417" y="529"/>
                  <a:pt x="419" y="529"/>
                  <a:pt x="418" y="527"/>
                </a:cubicBezTo>
                <a:close/>
                <a:moveTo>
                  <a:pt x="528" y="687"/>
                </a:moveTo>
                <a:cubicBezTo>
                  <a:pt x="526" y="685"/>
                  <a:pt x="524" y="687"/>
                  <a:pt x="525" y="690"/>
                </a:cubicBezTo>
                <a:cubicBezTo>
                  <a:pt x="526" y="688"/>
                  <a:pt x="528" y="688"/>
                  <a:pt x="528" y="687"/>
                </a:cubicBezTo>
                <a:close/>
                <a:moveTo>
                  <a:pt x="430" y="525"/>
                </a:moveTo>
                <a:cubicBezTo>
                  <a:pt x="427" y="525"/>
                  <a:pt x="427" y="525"/>
                  <a:pt x="424" y="523"/>
                </a:cubicBezTo>
                <a:cubicBezTo>
                  <a:pt x="424" y="525"/>
                  <a:pt x="427" y="526"/>
                  <a:pt x="427" y="529"/>
                </a:cubicBezTo>
                <a:cubicBezTo>
                  <a:pt x="427" y="525"/>
                  <a:pt x="431" y="529"/>
                  <a:pt x="430" y="525"/>
                </a:cubicBezTo>
                <a:close/>
                <a:moveTo>
                  <a:pt x="542" y="674"/>
                </a:moveTo>
                <a:cubicBezTo>
                  <a:pt x="542" y="674"/>
                  <a:pt x="542" y="674"/>
                  <a:pt x="541" y="673"/>
                </a:cubicBezTo>
                <a:cubicBezTo>
                  <a:pt x="541" y="673"/>
                  <a:pt x="542" y="672"/>
                  <a:pt x="542" y="672"/>
                </a:cubicBezTo>
                <a:cubicBezTo>
                  <a:pt x="539" y="673"/>
                  <a:pt x="539" y="673"/>
                  <a:pt x="539" y="673"/>
                </a:cubicBezTo>
                <a:cubicBezTo>
                  <a:pt x="540" y="676"/>
                  <a:pt x="543" y="676"/>
                  <a:pt x="542" y="674"/>
                </a:cubicBezTo>
                <a:close/>
                <a:moveTo>
                  <a:pt x="609" y="716"/>
                </a:moveTo>
                <a:cubicBezTo>
                  <a:pt x="608" y="715"/>
                  <a:pt x="609" y="714"/>
                  <a:pt x="608" y="713"/>
                </a:cubicBezTo>
                <a:cubicBezTo>
                  <a:pt x="607" y="717"/>
                  <a:pt x="601" y="713"/>
                  <a:pt x="602" y="717"/>
                </a:cubicBezTo>
                <a:cubicBezTo>
                  <a:pt x="604" y="717"/>
                  <a:pt x="607" y="714"/>
                  <a:pt x="609" y="716"/>
                </a:cubicBezTo>
                <a:close/>
                <a:moveTo>
                  <a:pt x="334" y="257"/>
                </a:moveTo>
                <a:cubicBezTo>
                  <a:pt x="337" y="254"/>
                  <a:pt x="345" y="253"/>
                  <a:pt x="341" y="247"/>
                </a:cubicBezTo>
                <a:cubicBezTo>
                  <a:pt x="341" y="253"/>
                  <a:pt x="333" y="252"/>
                  <a:pt x="332" y="256"/>
                </a:cubicBezTo>
                <a:cubicBezTo>
                  <a:pt x="333" y="255"/>
                  <a:pt x="334" y="256"/>
                  <a:pt x="334" y="257"/>
                </a:cubicBezTo>
                <a:close/>
                <a:moveTo>
                  <a:pt x="608" y="669"/>
                </a:moveTo>
                <a:cubicBezTo>
                  <a:pt x="608" y="669"/>
                  <a:pt x="607" y="669"/>
                  <a:pt x="607" y="668"/>
                </a:cubicBezTo>
                <a:cubicBezTo>
                  <a:pt x="607" y="668"/>
                  <a:pt x="608" y="667"/>
                  <a:pt x="608" y="666"/>
                </a:cubicBezTo>
                <a:cubicBezTo>
                  <a:pt x="606" y="668"/>
                  <a:pt x="604" y="669"/>
                  <a:pt x="606" y="671"/>
                </a:cubicBezTo>
                <a:cubicBezTo>
                  <a:pt x="605" y="668"/>
                  <a:pt x="610" y="673"/>
                  <a:pt x="608" y="669"/>
                </a:cubicBezTo>
                <a:close/>
                <a:moveTo>
                  <a:pt x="347" y="246"/>
                </a:moveTo>
                <a:cubicBezTo>
                  <a:pt x="346" y="246"/>
                  <a:pt x="344" y="247"/>
                  <a:pt x="344" y="249"/>
                </a:cubicBezTo>
                <a:cubicBezTo>
                  <a:pt x="346" y="250"/>
                  <a:pt x="347" y="248"/>
                  <a:pt x="347" y="246"/>
                </a:cubicBezTo>
                <a:close/>
                <a:moveTo>
                  <a:pt x="359" y="237"/>
                </a:moveTo>
                <a:cubicBezTo>
                  <a:pt x="357" y="235"/>
                  <a:pt x="351" y="238"/>
                  <a:pt x="352" y="241"/>
                </a:cubicBezTo>
                <a:cubicBezTo>
                  <a:pt x="353" y="239"/>
                  <a:pt x="357" y="238"/>
                  <a:pt x="359" y="237"/>
                </a:cubicBezTo>
                <a:close/>
                <a:moveTo>
                  <a:pt x="640" y="663"/>
                </a:moveTo>
                <a:cubicBezTo>
                  <a:pt x="639" y="661"/>
                  <a:pt x="639" y="661"/>
                  <a:pt x="639" y="661"/>
                </a:cubicBezTo>
                <a:cubicBezTo>
                  <a:pt x="640" y="661"/>
                  <a:pt x="641" y="660"/>
                  <a:pt x="641" y="659"/>
                </a:cubicBezTo>
                <a:cubicBezTo>
                  <a:pt x="640" y="659"/>
                  <a:pt x="639" y="658"/>
                  <a:pt x="638" y="659"/>
                </a:cubicBezTo>
                <a:cubicBezTo>
                  <a:pt x="638" y="661"/>
                  <a:pt x="639" y="663"/>
                  <a:pt x="640" y="663"/>
                </a:cubicBezTo>
                <a:close/>
                <a:moveTo>
                  <a:pt x="687" y="657"/>
                </a:moveTo>
                <a:cubicBezTo>
                  <a:pt x="686" y="658"/>
                  <a:pt x="683" y="659"/>
                  <a:pt x="684" y="661"/>
                </a:cubicBezTo>
                <a:cubicBezTo>
                  <a:pt x="685" y="661"/>
                  <a:pt x="688" y="660"/>
                  <a:pt x="687" y="657"/>
                </a:cubicBezTo>
                <a:close/>
                <a:moveTo>
                  <a:pt x="405" y="213"/>
                </a:moveTo>
                <a:cubicBezTo>
                  <a:pt x="403" y="212"/>
                  <a:pt x="402" y="208"/>
                  <a:pt x="401" y="209"/>
                </a:cubicBezTo>
                <a:cubicBezTo>
                  <a:pt x="402" y="211"/>
                  <a:pt x="402" y="211"/>
                  <a:pt x="402" y="211"/>
                </a:cubicBezTo>
                <a:cubicBezTo>
                  <a:pt x="402" y="213"/>
                  <a:pt x="399" y="211"/>
                  <a:pt x="401" y="214"/>
                </a:cubicBezTo>
                <a:cubicBezTo>
                  <a:pt x="402" y="215"/>
                  <a:pt x="403" y="215"/>
                  <a:pt x="405" y="213"/>
                </a:cubicBezTo>
                <a:close/>
                <a:moveTo>
                  <a:pt x="417" y="202"/>
                </a:moveTo>
                <a:cubicBezTo>
                  <a:pt x="411" y="204"/>
                  <a:pt x="408" y="207"/>
                  <a:pt x="404" y="210"/>
                </a:cubicBezTo>
                <a:cubicBezTo>
                  <a:pt x="404" y="211"/>
                  <a:pt x="404" y="211"/>
                  <a:pt x="405" y="212"/>
                </a:cubicBezTo>
                <a:cubicBezTo>
                  <a:pt x="409" y="207"/>
                  <a:pt x="414" y="206"/>
                  <a:pt x="417" y="202"/>
                </a:cubicBezTo>
                <a:close/>
                <a:moveTo>
                  <a:pt x="435" y="196"/>
                </a:moveTo>
                <a:cubicBezTo>
                  <a:pt x="440" y="187"/>
                  <a:pt x="451" y="183"/>
                  <a:pt x="457" y="178"/>
                </a:cubicBezTo>
                <a:cubicBezTo>
                  <a:pt x="457" y="173"/>
                  <a:pt x="460" y="178"/>
                  <a:pt x="458" y="172"/>
                </a:cubicBezTo>
                <a:cubicBezTo>
                  <a:pt x="455" y="174"/>
                  <a:pt x="450" y="176"/>
                  <a:pt x="448" y="178"/>
                </a:cubicBezTo>
                <a:cubicBezTo>
                  <a:pt x="449" y="178"/>
                  <a:pt x="450" y="177"/>
                  <a:pt x="451" y="178"/>
                </a:cubicBezTo>
                <a:cubicBezTo>
                  <a:pt x="446" y="182"/>
                  <a:pt x="439" y="183"/>
                  <a:pt x="436" y="191"/>
                </a:cubicBezTo>
                <a:cubicBezTo>
                  <a:pt x="434" y="190"/>
                  <a:pt x="433" y="193"/>
                  <a:pt x="432" y="191"/>
                </a:cubicBezTo>
                <a:cubicBezTo>
                  <a:pt x="429" y="195"/>
                  <a:pt x="424" y="194"/>
                  <a:pt x="423" y="199"/>
                </a:cubicBezTo>
                <a:cubicBezTo>
                  <a:pt x="422" y="197"/>
                  <a:pt x="415" y="202"/>
                  <a:pt x="418" y="203"/>
                </a:cubicBezTo>
                <a:cubicBezTo>
                  <a:pt x="423" y="202"/>
                  <a:pt x="425" y="194"/>
                  <a:pt x="432" y="197"/>
                </a:cubicBezTo>
                <a:cubicBezTo>
                  <a:pt x="432" y="198"/>
                  <a:pt x="431" y="199"/>
                  <a:pt x="431" y="201"/>
                </a:cubicBezTo>
                <a:cubicBezTo>
                  <a:pt x="432" y="199"/>
                  <a:pt x="434" y="192"/>
                  <a:pt x="435" y="196"/>
                </a:cubicBezTo>
                <a:close/>
                <a:moveTo>
                  <a:pt x="793" y="647"/>
                </a:moveTo>
                <a:cubicBezTo>
                  <a:pt x="792" y="645"/>
                  <a:pt x="791" y="646"/>
                  <a:pt x="790" y="645"/>
                </a:cubicBezTo>
                <a:cubicBezTo>
                  <a:pt x="790" y="646"/>
                  <a:pt x="790" y="646"/>
                  <a:pt x="789" y="647"/>
                </a:cubicBezTo>
                <a:cubicBezTo>
                  <a:pt x="790" y="649"/>
                  <a:pt x="791" y="648"/>
                  <a:pt x="791" y="650"/>
                </a:cubicBezTo>
                <a:cubicBezTo>
                  <a:pt x="792" y="649"/>
                  <a:pt x="791" y="647"/>
                  <a:pt x="793" y="647"/>
                </a:cubicBezTo>
                <a:close/>
                <a:moveTo>
                  <a:pt x="489" y="144"/>
                </a:moveTo>
                <a:cubicBezTo>
                  <a:pt x="487" y="146"/>
                  <a:pt x="487" y="146"/>
                  <a:pt x="487" y="146"/>
                </a:cubicBezTo>
                <a:cubicBezTo>
                  <a:pt x="489" y="149"/>
                  <a:pt x="489" y="149"/>
                  <a:pt x="489" y="149"/>
                </a:cubicBezTo>
                <a:cubicBezTo>
                  <a:pt x="490" y="148"/>
                  <a:pt x="490" y="146"/>
                  <a:pt x="489" y="144"/>
                </a:cubicBezTo>
                <a:close/>
                <a:moveTo>
                  <a:pt x="812" y="575"/>
                </a:moveTo>
                <a:cubicBezTo>
                  <a:pt x="810" y="571"/>
                  <a:pt x="810" y="571"/>
                  <a:pt x="810" y="571"/>
                </a:cubicBezTo>
                <a:cubicBezTo>
                  <a:pt x="811" y="576"/>
                  <a:pt x="806" y="575"/>
                  <a:pt x="806" y="579"/>
                </a:cubicBezTo>
                <a:cubicBezTo>
                  <a:pt x="809" y="578"/>
                  <a:pt x="809" y="577"/>
                  <a:pt x="812" y="575"/>
                </a:cubicBezTo>
                <a:close/>
                <a:moveTo>
                  <a:pt x="815" y="581"/>
                </a:moveTo>
                <a:cubicBezTo>
                  <a:pt x="812" y="576"/>
                  <a:pt x="820" y="580"/>
                  <a:pt x="819" y="577"/>
                </a:cubicBezTo>
                <a:cubicBezTo>
                  <a:pt x="817" y="578"/>
                  <a:pt x="815" y="575"/>
                  <a:pt x="813" y="576"/>
                </a:cubicBezTo>
                <a:cubicBezTo>
                  <a:pt x="816" y="579"/>
                  <a:pt x="812" y="578"/>
                  <a:pt x="813" y="580"/>
                </a:cubicBezTo>
                <a:cubicBezTo>
                  <a:pt x="813" y="580"/>
                  <a:pt x="814" y="581"/>
                  <a:pt x="815" y="581"/>
                </a:cubicBezTo>
                <a:close/>
                <a:moveTo>
                  <a:pt x="819" y="536"/>
                </a:moveTo>
                <a:cubicBezTo>
                  <a:pt x="818" y="538"/>
                  <a:pt x="813" y="535"/>
                  <a:pt x="814" y="538"/>
                </a:cubicBezTo>
                <a:cubicBezTo>
                  <a:pt x="816" y="538"/>
                  <a:pt x="819" y="540"/>
                  <a:pt x="819" y="536"/>
                </a:cubicBezTo>
                <a:close/>
                <a:moveTo>
                  <a:pt x="842" y="554"/>
                </a:moveTo>
                <a:cubicBezTo>
                  <a:pt x="841" y="552"/>
                  <a:pt x="842" y="552"/>
                  <a:pt x="843" y="552"/>
                </a:cubicBezTo>
                <a:cubicBezTo>
                  <a:pt x="842" y="550"/>
                  <a:pt x="840" y="550"/>
                  <a:pt x="839" y="551"/>
                </a:cubicBezTo>
                <a:cubicBezTo>
                  <a:pt x="840" y="552"/>
                  <a:pt x="841" y="554"/>
                  <a:pt x="842" y="554"/>
                </a:cubicBezTo>
                <a:close/>
                <a:moveTo>
                  <a:pt x="820" y="514"/>
                </a:moveTo>
                <a:cubicBezTo>
                  <a:pt x="819" y="510"/>
                  <a:pt x="822" y="514"/>
                  <a:pt x="823" y="515"/>
                </a:cubicBezTo>
                <a:cubicBezTo>
                  <a:pt x="822" y="513"/>
                  <a:pt x="824" y="512"/>
                  <a:pt x="823" y="510"/>
                </a:cubicBezTo>
                <a:cubicBezTo>
                  <a:pt x="822" y="511"/>
                  <a:pt x="816" y="510"/>
                  <a:pt x="818" y="514"/>
                </a:cubicBezTo>
                <a:cubicBezTo>
                  <a:pt x="819" y="514"/>
                  <a:pt x="819" y="514"/>
                  <a:pt x="820" y="514"/>
                </a:cubicBezTo>
                <a:close/>
                <a:moveTo>
                  <a:pt x="842" y="524"/>
                </a:moveTo>
                <a:cubicBezTo>
                  <a:pt x="840" y="522"/>
                  <a:pt x="841" y="520"/>
                  <a:pt x="838" y="520"/>
                </a:cubicBezTo>
                <a:cubicBezTo>
                  <a:pt x="838" y="521"/>
                  <a:pt x="841" y="525"/>
                  <a:pt x="842" y="524"/>
                </a:cubicBezTo>
                <a:close/>
                <a:moveTo>
                  <a:pt x="855" y="517"/>
                </a:moveTo>
                <a:cubicBezTo>
                  <a:pt x="853" y="515"/>
                  <a:pt x="855" y="515"/>
                  <a:pt x="854" y="513"/>
                </a:cubicBezTo>
                <a:cubicBezTo>
                  <a:pt x="852" y="512"/>
                  <a:pt x="852" y="518"/>
                  <a:pt x="855" y="517"/>
                </a:cubicBezTo>
                <a:close/>
                <a:moveTo>
                  <a:pt x="877" y="517"/>
                </a:moveTo>
                <a:cubicBezTo>
                  <a:pt x="878" y="516"/>
                  <a:pt x="879" y="517"/>
                  <a:pt x="880" y="516"/>
                </a:cubicBezTo>
                <a:cubicBezTo>
                  <a:pt x="877" y="513"/>
                  <a:pt x="880" y="516"/>
                  <a:pt x="880" y="513"/>
                </a:cubicBezTo>
                <a:cubicBezTo>
                  <a:pt x="878" y="512"/>
                  <a:pt x="876" y="511"/>
                  <a:pt x="878" y="509"/>
                </a:cubicBezTo>
                <a:cubicBezTo>
                  <a:pt x="876" y="506"/>
                  <a:pt x="875" y="508"/>
                  <a:pt x="874" y="509"/>
                </a:cubicBezTo>
                <a:cubicBezTo>
                  <a:pt x="875" y="512"/>
                  <a:pt x="875" y="514"/>
                  <a:pt x="877" y="517"/>
                </a:cubicBezTo>
                <a:close/>
                <a:moveTo>
                  <a:pt x="884" y="516"/>
                </a:moveTo>
                <a:cubicBezTo>
                  <a:pt x="881" y="514"/>
                  <a:pt x="883" y="521"/>
                  <a:pt x="885" y="521"/>
                </a:cubicBezTo>
                <a:cubicBezTo>
                  <a:pt x="883" y="519"/>
                  <a:pt x="885" y="518"/>
                  <a:pt x="884" y="516"/>
                </a:cubicBezTo>
                <a:close/>
                <a:moveTo>
                  <a:pt x="920" y="540"/>
                </a:moveTo>
                <a:cubicBezTo>
                  <a:pt x="919" y="541"/>
                  <a:pt x="918" y="540"/>
                  <a:pt x="918" y="539"/>
                </a:cubicBezTo>
                <a:cubicBezTo>
                  <a:pt x="917" y="539"/>
                  <a:pt x="917" y="539"/>
                  <a:pt x="916" y="540"/>
                </a:cubicBezTo>
                <a:cubicBezTo>
                  <a:pt x="917" y="542"/>
                  <a:pt x="921" y="543"/>
                  <a:pt x="920" y="540"/>
                </a:cubicBezTo>
                <a:close/>
                <a:moveTo>
                  <a:pt x="871" y="458"/>
                </a:moveTo>
                <a:cubicBezTo>
                  <a:pt x="869" y="458"/>
                  <a:pt x="865" y="461"/>
                  <a:pt x="865" y="462"/>
                </a:cubicBezTo>
                <a:cubicBezTo>
                  <a:pt x="868" y="461"/>
                  <a:pt x="871" y="462"/>
                  <a:pt x="871" y="458"/>
                </a:cubicBezTo>
                <a:close/>
                <a:moveTo>
                  <a:pt x="918" y="531"/>
                </a:moveTo>
                <a:cubicBezTo>
                  <a:pt x="916" y="528"/>
                  <a:pt x="914" y="528"/>
                  <a:pt x="912" y="529"/>
                </a:cubicBezTo>
                <a:cubicBezTo>
                  <a:pt x="914" y="532"/>
                  <a:pt x="916" y="530"/>
                  <a:pt x="918" y="531"/>
                </a:cubicBezTo>
                <a:close/>
                <a:moveTo>
                  <a:pt x="632" y="84"/>
                </a:moveTo>
                <a:cubicBezTo>
                  <a:pt x="633" y="83"/>
                  <a:pt x="633" y="82"/>
                  <a:pt x="632" y="81"/>
                </a:cubicBezTo>
                <a:cubicBezTo>
                  <a:pt x="630" y="79"/>
                  <a:pt x="627" y="84"/>
                  <a:pt x="630" y="85"/>
                </a:cubicBezTo>
                <a:cubicBezTo>
                  <a:pt x="628" y="83"/>
                  <a:pt x="632" y="83"/>
                  <a:pt x="632" y="83"/>
                </a:cubicBezTo>
                <a:cubicBezTo>
                  <a:pt x="632" y="83"/>
                  <a:pt x="632" y="83"/>
                  <a:pt x="632" y="84"/>
                </a:cubicBezTo>
                <a:close/>
                <a:moveTo>
                  <a:pt x="910" y="486"/>
                </a:moveTo>
                <a:cubicBezTo>
                  <a:pt x="911" y="487"/>
                  <a:pt x="910" y="488"/>
                  <a:pt x="911" y="490"/>
                </a:cubicBezTo>
                <a:cubicBezTo>
                  <a:pt x="913" y="490"/>
                  <a:pt x="915" y="490"/>
                  <a:pt x="917" y="490"/>
                </a:cubicBezTo>
                <a:cubicBezTo>
                  <a:pt x="919" y="488"/>
                  <a:pt x="916" y="487"/>
                  <a:pt x="917" y="485"/>
                </a:cubicBezTo>
                <a:cubicBezTo>
                  <a:pt x="919" y="483"/>
                  <a:pt x="922" y="489"/>
                  <a:pt x="925" y="489"/>
                </a:cubicBezTo>
                <a:cubicBezTo>
                  <a:pt x="923" y="485"/>
                  <a:pt x="922" y="487"/>
                  <a:pt x="920" y="484"/>
                </a:cubicBezTo>
                <a:cubicBezTo>
                  <a:pt x="920" y="480"/>
                  <a:pt x="923" y="483"/>
                  <a:pt x="923" y="479"/>
                </a:cubicBezTo>
                <a:cubicBezTo>
                  <a:pt x="920" y="479"/>
                  <a:pt x="919" y="481"/>
                  <a:pt x="915" y="483"/>
                </a:cubicBezTo>
                <a:cubicBezTo>
                  <a:pt x="913" y="479"/>
                  <a:pt x="912" y="479"/>
                  <a:pt x="910" y="481"/>
                </a:cubicBezTo>
                <a:cubicBezTo>
                  <a:pt x="912" y="484"/>
                  <a:pt x="913" y="480"/>
                  <a:pt x="915" y="484"/>
                </a:cubicBezTo>
                <a:cubicBezTo>
                  <a:pt x="912" y="485"/>
                  <a:pt x="909" y="482"/>
                  <a:pt x="906" y="481"/>
                </a:cubicBezTo>
                <a:cubicBezTo>
                  <a:pt x="910" y="487"/>
                  <a:pt x="904" y="485"/>
                  <a:pt x="906" y="489"/>
                </a:cubicBezTo>
                <a:cubicBezTo>
                  <a:pt x="908" y="489"/>
                  <a:pt x="908" y="484"/>
                  <a:pt x="910" y="486"/>
                </a:cubicBezTo>
                <a:close/>
                <a:moveTo>
                  <a:pt x="674" y="133"/>
                </a:moveTo>
                <a:cubicBezTo>
                  <a:pt x="672" y="134"/>
                  <a:pt x="671" y="130"/>
                  <a:pt x="670" y="132"/>
                </a:cubicBezTo>
                <a:cubicBezTo>
                  <a:pt x="670" y="133"/>
                  <a:pt x="671" y="134"/>
                  <a:pt x="671" y="135"/>
                </a:cubicBezTo>
                <a:cubicBezTo>
                  <a:pt x="672" y="135"/>
                  <a:pt x="675" y="136"/>
                  <a:pt x="674" y="133"/>
                </a:cubicBezTo>
                <a:close/>
                <a:moveTo>
                  <a:pt x="916" y="455"/>
                </a:moveTo>
                <a:cubicBezTo>
                  <a:pt x="913" y="452"/>
                  <a:pt x="909" y="458"/>
                  <a:pt x="908" y="452"/>
                </a:cubicBezTo>
                <a:cubicBezTo>
                  <a:pt x="906" y="454"/>
                  <a:pt x="911" y="459"/>
                  <a:pt x="907" y="457"/>
                </a:cubicBezTo>
                <a:cubicBezTo>
                  <a:pt x="908" y="458"/>
                  <a:pt x="909" y="461"/>
                  <a:pt x="910" y="460"/>
                </a:cubicBezTo>
                <a:cubicBezTo>
                  <a:pt x="909" y="455"/>
                  <a:pt x="914" y="457"/>
                  <a:pt x="916" y="455"/>
                </a:cubicBezTo>
                <a:close/>
                <a:moveTo>
                  <a:pt x="916" y="464"/>
                </a:moveTo>
                <a:cubicBezTo>
                  <a:pt x="916" y="464"/>
                  <a:pt x="916" y="465"/>
                  <a:pt x="917" y="465"/>
                </a:cubicBezTo>
                <a:cubicBezTo>
                  <a:pt x="920" y="464"/>
                  <a:pt x="916" y="458"/>
                  <a:pt x="914" y="459"/>
                </a:cubicBezTo>
                <a:cubicBezTo>
                  <a:pt x="917" y="464"/>
                  <a:pt x="915" y="461"/>
                  <a:pt x="916" y="464"/>
                </a:cubicBezTo>
                <a:close/>
                <a:moveTo>
                  <a:pt x="925" y="468"/>
                </a:moveTo>
                <a:cubicBezTo>
                  <a:pt x="926" y="469"/>
                  <a:pt x="927" y="470"/>
                  <a:pt x="926" y="468"/>
                </a:cubicBezTo>
                <a:cubicBezTo>
                  <a:pt x="924" y="467"/>
                  <a:pt x="923" y="463"/>
                  <a:pt x="921" y="462"/>
                </a:cubicBezTo>
                <a:cubicBezTo>
                  <a:pt x="921" y="464"/>
                  <a:pt x="922" y="467"/>
                  <a:pt x="924" y="470"/>
                </a:cubicBezTo>
                <a:cubicBezTo>
                  <a:pt x="925" y="469"/>
                  <a:pt x="925" y="469"/>
                  <a:pt x="925" y="468"/>
                </a:cubicBezTo>
                <a:close/>
                <a:moveTo>
                  <a:pt x="683" y="101"/>
                </a:moveTo>
                <a:cubicBezTo>
                  <a:pt x="680" y="99"/>
                  <a:pt x="685" y="98"/>
                  <a:pt x="683" y="97"/>
                </a:cubicBezTo>
                <a:cubicBezTo>
                  <a:pt x="679" y="98"/>
                  <a:pt x="681" y="99"/>
                  <a:pt x="682" y="101"/>
                </a:cubicBezTo>
                <a:cubicBezTo>
                  <a:pt x="682" y="102"/>
                  <a:pt x="681" y="102"/>
                  <a:pt x="682" y="102"/>
                </a:cubicBezTo>
                <a:lnTo>
                  <a:pt x="683" y="101"/>
                </a:lnTo>
                <a:close/>
                <a:moveTo>
                  <a:pt x="687" y="105"/>
                </a:moveTo>
                <a:cubicBezTo>
                  <a:pt x="686" y="104"/>
                  <a:pt x="685" y="103"/>
                  <a:pt x="685" y="102"/>
                </a:cubicBezTo>
                <a:cubicBezTo>
                  <a:pt x="683" y="103"/>
                  <a:pt x="685" y="107"/>
                  <a:pt x="687" y="105"/>
                </a:cubicBezTo>
                <a:close/>
                <a:moveTo>
                  <a:pt x="937" y="472"/>
                </a:moveTo>
                <a:cubicBezTo>
                  <a:pt x="935" y="468"/>
                  <a:pt x="934" y="472"/>
                  <a:pt x="932" y="471"/>
                </a:cubicBezTo>
                <a:cubicBezTo>
                  <a:pt x="934" y="474"/>
                  <a:pt x="935" y="472"/>
                  <a:pt x="937" y="472"/>
                </a:cubicBezTo>
                <a:close/>
                <a:moveTo>
                  <a:pt x="666" y="62"/>
                </a:moveTo>
                <a:cubicBezTo>
                  <a:pt x="665" y="63"/>
                  <a:pt x="663" y="62"/>
                  <a:pt x="665" y="65"/>
                </a:cubicBezTo>
                <a:cubicBezTo>
                  <a:pt x="666" y="65"/>
                  <a:pt x="668" y="64"/>
                  <a:pt x="666" y="62"/>
                </a:cubicBezTo>
                <a:close/>
                <a:moveTo>
                  <a:pt x="668" y="65"/>
                </a:moveTo>
                <a:cubicBezTo>
                  <a:pt x="669" y="63"/>
                  <a:pt x="670" y="67"/>
                  <a:pt x="671" y="65"/>
                </a:cubicBezTo>
                <a:cubicBezTo>
                  <a:pt x="671" y="63"/>
                  <a:pt x="668" y="62"/>
                  <a:pt x="667" y="62"/>
                </a:cubicBezTo>
                <a:cubicBezTo>
                  <a:pt x="668" y="63"/>
                  <a:pt x="666" y="64"/>
                  <a:pt x="668" y="65"/>
                </a:cubicBezTo>
                <a:close/>
                <a:moveTo>
                  <a:pt x="922" y="437"/>
                </a:moveTo>
                <a:cubicBezTo>
                  <a:pt x="923" y="437"/>
                  <a:pt x="924" y="440"/>
                  <a:pt x="925" y="438"/>
                </a:cubicBezTo>
                <a:cubicBezTo>
                  <a:pt x="922" y="436"/>
                  <a:pt x="922" y="434"/>
                  <a:pt x="921" y="432"/>
                </a:cubicBezTo>
                <a:cubicBezTo>
                  <a:pt x="921" y="433"/>
                  <a:pt x="920" y="433"/>
                  <a:pt x="920" y="433"/>
                </a:cubicBezTo>
                <a:cubicBezTo>
                  <a:pt x="921" y="435"/>
                  <a:pt x="921" y="438"/>
                  <a:pt x="922" y="441"/>
                </a:cubicBezTo>
                <a:cubicBezTo>
                  <a:pt x="924" y="440"/>
                  <a:pt x="921" y="438"/>
                  <a:pt x="922" y="437"/>
                </a:cubicBezTo>
                <a:close/>
                <a:moveTo>
                  <a:pt x="919" y="424"/>
                </a:moveTo>
                <a:cubicBezTo>
                  <a:pt x="919" y="424"/>
                  <a:pt x="918" y="423"/>
                  <a:pt x="918" y="423"/>
                </a:cubicBezTo>
                <a:cubicBezTo>
                  <a:pt x="916" y="423"/>
                  <a:pt x="916" y="425"/>
                  <a:pt x="918" y="427"/>
                </a:cubicBezTo>
                <a:cubicBezTo>
                  <a:pt x="919" y="426"/>
                  <a:pt x="919" y="425"/>
                  <a:pt x="919" y="424"/>
                </a:cubicBezTo>
                <a:close/>
                <a:moveTo>
                  <a:pt x="715" y="107"/>
                </a:moveTo>
                <a:cubicBezTo>
                  <a:pt x="717" y="110"/>
                  <a:pt x="713" y="108"/>
                  <a:pt x="714" y="112"/>
                </a:cubicBezTo>
                <a:cubicBezTo>
                  <a:pt x="717" y="111"/>
                  <a:pt x="718" y="107"/>
                  <a:pt x="715" y="107"/>
                </a:cubicBezTo>
                <a:close/>
                <a:moveTo>
                  <a:pt x="1001" y="542"/>
                </a:moveTo>
                <a:cubicBezTo>
                  <a:pt x="1001" y="543"/>
                  <a:pt x="1001" y="544"/>
                  <a:pt x="1002" y="545"/>
                </a:cubicBezTo>
                <a:cubicBezTo>
                  <a:pt x="1006" y="545"/>
                  <a:pt x="1003" y="541"/>
                  <a:pt x="1001" y="542"/>
                </a:cubicBezTo>
                <a:close/>
                <a:moveTo>
                  <a:pt x="1006" y="546"/>
                </a:moveTo>
                <a:cubicBezTo>
                  <a:pt x="1005" y="546"/>
                  <a:pt x="1004" y="546"/>
                  <a:pt x="1004" y="546"/>
                </a:cubicBezTo>
                <a:cubicBezTo>
                  <a:pt x="1006" y="550"/>
                  <a:pt x="1006" y="550"/>
                  <a:pt x="1006" y="550"/>
                </a:cubicBezTo>
                <a:cubicBezTo>
                  <a:pt x="1008" y="549"/>
                  <a:pt x="1006" y="547"/>
                  <a:pt x="1006" y="546"/>
                </a:cubicBezTo>
                <a:close/>
                <a:moveTo>
                  <a:pt x="1016" y="558"/>
                </a:moveTo>
                <a:cubicBezTo>
                  <a:pt x="1015" y="556"/>
                  <a:pt x="1014" y="558"/>
                  <a:pt x="1013" y="557"/>
                </a:cubicBezTo>
                <a:cubicBezTo>
                  <a:pt x="1013" y="556"/>
                  <a:pt x="1012" y="556"/>
                  <a:pt x="1012" y="555"/>
                </a:cubicBezTo>
                <a:cubicBezTo>
                  <a:pt x="1010" y="555"/>
                  <a:pt x="1013" y="558"/>
                  <a:pt x="1013" y="559"/>
                </a:cubicBezTo>
                <a:cubicBezTo>
                  <a:pt x="1014" y="557"/>
                  <a:pt x="1018" y="561"/>
                  <a:pt x="1016" y="558"/>
                </a:cubicBezTo>
                <a:close/>
                <a:moveTo>
                  <a:pt x="723" y="83"/>
                </a:moveTo>
                <a:cubicBezTo>
                  <a:pt x="720" y="81"/>
                  <a:pt x="717" y="85"/>
                  <a:pt x="718" y="87"/>
                </a:cubicBezTo>
                <a:cubicBezTo>
                  <a:pt x="721" y="85"/>
                  <a:pt x="721" y="84"/>
                  <a:pt x="723" y="83"/>
                </a:cubicBezTo>
                <a:close/>
                <a:moveTo>
                  <a:pt x="730" y="87"/>
                </a:moveTo>
                <a:cubicBezTo>
                  <a:pt x="728" y="84"/>
                  <a:pt x="724" y="86"/>
                  <a:pt x="726" y="89"/>
                </a:cubicBezTo>
                <a:cubicBezTo>
                  <a:pt x="727" y="87"/>
                  <a:pt x="728" y="87"/>
                  <a:pt x="730" y="87"/>
                </a:cubicBezTo>
                <a:close/>
                <a:moveTo>
                  <a:pt x="770" y="133"/>
                </a:moveTo>
                <a:cubicBezTo>
                  <a:pt x="772" y="136"/>
                  <a:pt x="769" y="137"/>
                  <a:pt x="770" y="139"/>
                </a:cubicBezTo>
                <a:cubicBezTo>
                  <a:pt x="772" y="137"/>
                  <a:pt x="772" y="136"/>
                  <a:pt x="773" y="133"/>
                </a:cubicBezTo>
                <a:cubicBezTo>
                  <a:pt x="772" y="133"/>
                  <a:pt x="771" y="134"/>
                  <a:pt x="770" y="133"/>
                </a:cubicBezTo>
                <a:close/>
                <a:moveTo>
                  <a:pt x="700" y="19"/>
                </a:moveTo>
                <a:cubicBezTo>
                  <a:pt x="699" y="18"/>
                  <a:pt x="697" y="21"/>
                  <a:pt x="698" y="23"/>
                </a:cubicBezTo>
                <a:cubicBezTo>
                  <a:pt x="699" y="21"/>
                  <a:pt x="702" y="21"/>
                  <a:pt x="700" y="19"/>
                </a:cubicBezTo>
                <a:close/>
                <a:moveTo>
                  <a:pt x="966" y="413"/>
                </a:moveTo>
                <a:cubicBezTo>
                  <a:pt x="967" y="412"/>
                  <a:pt x="966" y="411"/>
                  <a:pt x="966" y="410"/>
                </a:cubicBezTo>
                <a:cubicBezTo>
                  <a:pt x="965" y="407"/>
                  <a:pt x="964" y="410"/>
                  <a:pt x="963" y="407"/>
                </a:cubicBezTo>
                <a:cubicBezTo>
                  <a:pt x="964" y="407"/>
                  <a:pt x="965" y="406"/>
                  <a:pt x="964" y="405"/>
                </a:cubicBezTo>
                <a:cubicBezTo>
                  <a:pt x="963" y="405"/>
                  <a:pt x="962" y="403"/>
                  <a:pt x="960" y="404"/>
                </a:cubicBezTo>
                <a:cubicBezTo>
                  <a:pt x="963" y="407"/>
                  <a:pt x="963" y="410"/>
                  <a:pt x="964" y="414"/>
                </a:cubicBezTo>
                <a:cubicBezTo>
                  <a:pt x="963" y="410"/>
                  <a:pt x="960" y="412"/>
                  <a:pt x="961" y="414"/>
                </a:cubicBezTo>
                <a:cubicBezTo>
                  <a:pt x="962" y="413"/>
                  <a:pt x="965" y="414"/>
                  <a:pt x="964" y="416"/>
                </a:cubicBezTo>
                <a:cubicBezTo>
                  <a:pt x="963" y="416"/>
                  <a:pt x="961" y="414"/>
                  <a:pt x="960" y="414"/>
                </a:cubicBezTo>
                <a:cubicBezTo>
                  <a:pt x="963" y="420"/>
                  <a:pt x="968" y="417"/>
                  <a:pt x="971" y="424"/>
                </a:cubicBezTo>
                <a:cubicBezTo>
                  <a:pt x="970" y="422"/>
                  <a:pt x="971" y="419"/>
                  <a:pt x="972" y="417"/>
                </a:cubicBezTo>
                <a:cubicBezTo>
                  <a:pt x="970" y="418"/>
                  <a:pt x="969" y="419"/>
                  <a:pt x="969" y="419"/>
                </a:cubicBezTo>
                <a:cubicBezTo>
                  <a:pt x="970" y="417"/>
                  <a:pt x="967" y="415"/>
                  <a:pt x="966" y="413"/>
                </a:cubicBezTo>
                <a:close/>
                <a:moveTo>
                  <a:pt x="959" y="405"/>
                </a:moveTo>
                <a:cubicBezTo>
                  <a:pt x="958" y="404"/>
                  <a:pt x="955" y="405"/>
                  <a:pt x="957" y="408"/>
                </a:cubicBezTo>
                <a:cubicBezTo>
                  <a:pt x="958" y="406"/>
                  <a:pt x="959" y="407"/>
                  <a:pt x="959" y="405"/>
                </a:cubicBezTo>
                <a:close/>
                <a:moveTo>
                  <a:pt x="762" y="96"/>
                </a:moveTo>
                <a:cubicBezTo>
                  <a:pt x="761" y="94"/>
                  <a:pt x="759" y="93"/>
                  <a:pt x="758" y="92"/>
                </a:cubicBezTo>
                <a:cubicBezTo>
                  <a:pt x="758" y="96"/>
                  <a:pt x="751" y="96"/>
                  <a:pt x="753" y="101"/>
                </a:cubicBezTo>
                <a:cubicBezTo>
                  <a:pt x="755" y="98"/>
                  <a:pt x="759" y="98"/>
                  <a:pt x="762" y="96"/>
                </a:cubicBezTo>
                <a:close/>
                <a:moveTo>
                  <a:pt x="883" y="293"/>
                </a:moveTo>
                <a:cubicBezTo>
                  <a:pt x="885" y="293"/>
                  <a:pt x="884" y="291"/>
                  <a:pt x="883" y="289"/>
                </a:cubicBezTo>
                <a:cubicBezTo>
                  <a:pt x="882" y="290"/>
                  <a:pt x="881" y="291"/>
                  <a:pt x="882" y="293"/>
                </a:cubicBezTo>
                <a:cubicBezTo>
                  <a:pt x="882" y="292"/>
                  <a:pt x="883" y="292"/>
                  <a:pt x="883" y="293"/>
                </a:cubicBezTo>
                <a:close/>
                <a:moveTo>
                  <a:pt x="795" y="156"/>
                </a:moveTo>
                <a:cubicBezTo>
                  <a:pt x="797" y="157"/>
                  <a:pt x="796" y="157"/>
                  <a:pt x="797" y="159"/>
                </a:cubicBezTo>
                <a:cubicBezTo>
                  <a:pt x="799" y="159"/>
                  <a:pt x="797" y="156"/>
                  <a:pt x="796" y="155"/>
                </a:cubicBezTo>
                <a:cubicBezTo>
                  <a:pt x="794" y="155"/>
                  <a:pt x="793" y="157"/>
                  <a:pt x="794" y="160"/>
                </a:cubicBezTo>
                <a:cubicBezTo>
                  <a:pt x="796" y="159"/>
                  <a:pt x="795" y="158"/>
                  <a:pt x="795" y="156"/>
                </a:cubicBezTo>
                <a:close/>
                <a:moveTo>
                  <a:pt x="781" y="133"/>
                </a:moveTo>
                <a:cubicBezTo>
                  <a:pt x="778" y="131"/>
                  <a:pt x="782" y="131"/>
                  <a:pt x="780" y="130"/>
                </a:cubicBezTo>
                <a:cubicBezTo>
                  <a:pt x="777" y="127"/>
                  <a:pt x="781" y="131"/>
                  <a:pt x="778" y="132"/>
                </a:cubicBezTo>
                <a:cubicBezTo>
                  <a:pt x="779" y="134"/>
                  <a:pt x="780" y="132"/>
                  <a:pt x="781" y="133"/>
                </a:cubicBezTo>
                <a:close/>
                <a:moveTo>
                  <a:pt x="786" y="125"/>
                </a:moveTo>
                <a:cubicBezTo>
                  <a:pt x="785" y="127"/>
                  <a:pt x="784" y="124"/>
                  <a:pt x="783" y="125"/>
                </a:cubicBezTo>
                <a:cubicBezTo>
                  <a:pt x="783" y="127"/>
                  <a:pt x="784" y="130"/>
                  <a:pt x="781" y="129"/>
                </a:cubicBezTo>
                <a:cubicBezTo>
                  <a:pt x="784" y="132"/>
                  <a:pt x="787" y="128"/>
                  <a:pt x="786" y="125"/>
                </a:cubicBezTo>
                <a:close/>
                <a:moveTo>
                  <a:pt x="806" y="148"/>
                </a:moveTo>
                <a:cubicBezTo>
                  <a:pt x="805" y="146"/>
                  <a:pt x="803" y="146"/>
                  <a:pt x="802" y="145"/>
                </a:cubicBezTo>
                <a:cubicBezTo>
                  <a:pt x="806" y="150"/>
                  <a:pt x="802" y="148"/>
                  <a:pt x="803" y="151"/>
                </a:cubicBezTo>
                <a:cubicBezTo>
                  <a:pt x="804" y="150"/>
                  <a:pt x="805" y="149"/>
                  <a:pt x="806" y="148"/>
                </a:cubicBezTo>
                <a:close/>
                <a:moveTo>
                  <a:pt x="798" y="116"/>
                </a:moveTo>
                <a:cubicBezTo>
                  <a:pt x="798" y="119"/>
                  <a:pt x="793" y="118"/>
                  <a:pt x="795" y="121"/>
                </a:cubicBezTo>
                <a:cubicBezTo>
                  <a:pt x="796" y="120"/>
                  <a:pt x="799" y="119"/>
                  <a:pt x="798" y="116"/>
                </a:cubicBezTo>
                <a:close/>
                <a:moveTo>
                  <a:pt x="811" y="136"/>
                </a:moveTo>
                <a:cubicBezTo>
                  <a:pt x="808" y="132"/>
                  <a:pt x="812" y="132"/>
                  <a:pt x="810" y="129"/>
                </a:cubicBezTo>
                <a:cubicBezTo>
                  <a:pt x="809" y="132"/>
                  <a:pt x="808" y="133"/>
                  <a:pt x="806" y="134"/>
                </a:cubicBezTo>
                <a:cubicBezTo>
                  <a:pt x="808" y="134"/>
                  <a:pt x="810" y="136"/>
                  <a:pt x="811" y="136"/>
                </a:cubicBezTo>
                <a:close/>
                <a:moveTo>
                  <a:pt x="775" y="82"/>
                </a:moveTo>
                <a:cubicBezTo>
                  <a:pt x="775" y="84"/>
                  <a:pt x="773" y="84"/>
                  <a:pt x="775" y="86"/>
                </a:cubicBezTo>
                <a:cubicBezTo>
                  <a:pt x="776" y="86"/>
                  <a:pt x="777" y="82"/>
                  <a:pt x="775" y="82"/>
                </a:cubicBezTo>
                <a:close/>
                <a:moveTo>
                  <a:pt x="801" y="114"/>
                </a:moveTo>
                <a:cubicBezTo>
                  <a:pt x="801" y="114"/>
                  <a:pt x="800" y="113"/>
                  <a:pt x="799" y="113"/>
                </a:cubicBezTo>
                <a:cubicBezTo>
                  <a:pt x="802" y="115"/>
                  <a:pt x="798" y="115"/>
                  <a:pt x="799" y="117"/>
                </a:cubicBezTo>
                <a:cubicBezTo>
                  <a:pt x="800" y="117"/>
                  <a:pt x="802" y="116"/>
                  <a:pt x="801" y="114"/>
                </a:cubicBezTo>
                <a:close/>
                <a:moveTo>
                  <a:pt x="825" y="145"/>
                </a:moveTo>
                <a:cubicBezTo>
                  <a:pt x="824" y="143"/>
                  <a:pt x="822" y="144"/>
                  <a:pt x="821" y="146"/>
                </a:cubicBezTo>
                <a:cubicBezTo>
                  <a:pt x="823" y="149"/>
                  <a:pt x="823" y="149"/>
                  <a:pt x="823" y="149"/>
                </a:cubicBezTo>
                <a:cubicBezTo>
                  <a:pt x="824" y="147"/>
                  <a:pt x="825" y="146"/>
                  <a:pt x="825" y="145"/>
                </a:cubicBezTo>
                <a:close/>
                <a:moveTo>
                  <a:pt x="827" y="143"/>
                </a:moveTo>
                <a:cubicBezTo>
                  <a:pt x="827" y="141"/>
                  <a:pt x="826" y="142"/>
                  <a:pt x="825" y="140"/>
                </a:cubicBezTo>
                <a:cubicBezTo>
                  <a:pt x="824" y="143"/>
                  <a:pt x="820" y="140"/>
                  <a:pt x="822" y="144"/>
                </a:cubicBezTo>
                <a:cubicBezTo>
                  <a:pt x="824" y="141"/>
                  <a:pt x="826" y="142"/>
                  <a:pt x="827" y="143"/>
                </a:cubicBezTo>
                <a:close/>
                <a:moveTo>
                  <a:pt x="743" y="24"/>
                </a:moveTo>
                <a:cubicBezTo>
                  <a:pt x="744" y="23"/>
                  <a:pt x="744" y="22"/>
                  <a:pt x="746" y="23"/>
                </a:cubicBezTo>
                <a:cubicBezTo>
                  <a:pt x="743" y="20"/>
                  <a:pt x="747" y="21"/>
                  <a:pt x="748" y="22"/>
                </a:cubicBezTo>
                <a:cubicBezTo>
                  <a:pt x="745" y="18"/>
                  <a:pt x="745" y="18"/>
                  <a:pt x="745" y="18"/>
                </a:cubicBezTo>
                <a:cubicBezTo>
                  <a:pt x="744" y="19"/>
                  <a:pt x="743" y="17"/>
                  <a:pt x="741" y="16"/>
                </a:cubicBezTo>
                <a:cubicBezTo>
                  <a:pt x="742" y="18"/>
                  <a:pt x="739" y="19"/>
                  <a:pt x="741" y="22"/>
                </a:cubicBezTo>
                <a:cubicBezTo>
                  <a:pt x="743" y="20"/>
                  <a:pt x="741" y="23"/>
                  <a:pt x="743" y="24"/>
                </a:cubicBezTo>
                <a:close/>
                <a:moveTo>
                  <a:pt x="804" y="110"/>
                </a:moveTo>
                <a:cubicBezTo>
                  <a:pt x="805" y="112"/>
                  <a:pt x="804" y="113"/>
                  <a:pt x="803" y="113"/>
                </a:cubicBezTo>
                <a:cubicBezTo>
                  <a:pt x="805" y="115"/>
                  <a:pt x="805" y="115"/>
                  <a:pt x="805" y="115"/>
                </a:cubicBezTo>
                <a:cubicBezTo>
                  <a:pt x="807" y="114"/>
                  <a:pt x="807" y="111"/>
                  <a:pt x="804" y="110"/>
                </a:cubicBezTo>
                <a:close/>
                <a:moveTo>
                  <a:pt x="784" y="74"/>
                </a:moveTo>
                <a:cubicBezTo>
                  <a:pt x="783" y="74"/>
                  <a:pt x="780" y="74"/>
                  <a:pt x="781" y="76"/>
                </a:cubicBezTo>
                <a:cubicBezTo>
                  <a:pt x="782" y="75"/>
                  <a:pt x="785" y="76"/>
                  <a:pt x="784" y="74"/>
                </a:cubicBezTo>
                <a:close/>
                <a:moveTo>
                  <a:pt x="808" y="106"/>
                </a:moveTo>
                <a:cubicBezTo>
                  <a:pt x="806" y="107"/>
                  <a:pt x="807" y="109"/>
                  <a:pt x="807" y="111"/>
                </a:cubicBezTo>
                <a:cubicBezTo>
                  <a:pt x="808" y="110"/>
                  <a:pt x="809" y="108"/>
                  <a:pt x="808" y="106"/>
                </a:cubicBezTo>
                <a:close/>
                <a:moveTo>
                  <a:pt x="855" y="176"/>
                </a:moveTo>
                <a:cubicBezTo>
                  <a:pt x="855" y="174"/>
                  <a:pt x="856" y="173"/>
                  <a:pt x="857" y="173"/>
                </a:cubicBezTo>
                <a:cubicBezTo>
                  <a:pt x="856" y="172"/>
                  <a:pt x="855" y="170"/>
                  <a:pt x="854" y="170"/>
                </a:cubicBezTo>
                <a:cubicBezTo>
                  <a:pt x="855" y="173"/>
                  <a:pt x="855" y="173"/>
                  <a:pt x="853" y="173"/>
                </a:cubicBezTo>
                <a:cubicBezTo>
                  <a:pt x="853" y="174"/>
                  <a:pt x="854" y="176"/>
                  <a:pt x="855" y="176"/>
                </a:cubicBezTo>
                <a:close/>
                <a:moveTo>
                  <a:pt x="789" y="76"/>
                </a:moveTo>
                <a:cubicBezTo>
                  <a:pt x="792" y="74"/>
                  <a:pt x="787" y="70"/>
                  <a:pt x="785" y="71"/>
                </a:cubicBezTo>
                <a:cubicBezTo>
                  <a:pt x="786" y="73"/>
                  <a:pt x="788" y="73"/>
                  <a:pt x="789" y="76"/>
                </a:cubicBezTo>
                <a:close/>
                <a:moveTo>
                  <a:pt x="814" y="109"/>
                </a:moveTo>
                <a:cubicBezTo>
                  <a:pt x="812" y="105"/>
                  <a:pt x="812" y="106"/>
                  <a:pt x="811" y="102"/>
                </a:cubicBezTo>
                <a:cubicBezTo>
                  <a:pt x="811" y="102"/>
                  <a:pt x="810" y="103"/>
                  <a:pt x="810" y="102"/>
                </a:cubicBezTo>
                <a:cubicBezTo>
                  <a:pt x="809" y="103"/>
                  <a:pt x="809" y="103"/>
                  <a:pt x="809" y="103"/>
                </a:cubicBezTo>
                <a:cubicBezTo>
                  <a:pt x="810" y="104"/>
                  <a:pt x="811" y="109"/>
                  <a:pt x="814" y="109"/>
                </a:cubicBezTo>
                <a:close/>
                <a:moveTo>
                  <a:pt x="864" y="177"/>
                </a:moveTo>
                <a:cubicBezTo>
                  <a:pt x="866" y="177"/>
                  <a:pt x="867" y="182"/>
                  <a:pt x="868" y="184"/>
                </a:cubicBezTo>
                <a:cubicBezTo>
                  <a:pt x="873" y="183"/>
                  <a:pt x="864" y="173"/>
                  <a:pt x="864" y="177"/>
                </a:cubicBezTo>
                <a:close/>
                <a:moveTo>
                  <a:pt x="837" y="128"/>
                </a:moveTo>
                <a:cubicBezTo>
                  <a:pt x="836" y="127"/>
                  <a:pt x="836" y="126"/>
                  <a:pt x="836" y="125"/>
                </a:cubicBezTo>
                <a:cubicBezTo>
                  <a:pt x="834" y="126"/>
                  <a:pt x="833" y="126"/>
                  <a:pt x="834" y="128"/>
                </a:cubicBezTo>
                <a:cubicBezTo>
                  <a:pt x="835" y="128"/>
                  <a:pt x="836" y="128"/>
                  <a:pt x="837" y="128"/>
                </a:cubicBezTo>
                <a:close/>
                <a:moveTo>
                  <a:pt x="814" y="87"/>
                </a:moveTo>
                <a:cubicBezTo>
                  <a:pt x="813" y="87"/>
                  <a:pt x="811" y="84"/>
                  <a:pt x="810" y="86"/>
                </a:cubicBezTo>
                <a:cubicBezTo>
                  <a:pt x="810" y="87"/>
                  <a:pt x="808" y="88"/>
                  <a:pt x="810" y="90"/>
                </a:cubicBezTo>
                <a:cubicBezTo>
                  <a:pt x="812" y="89"/>
                  <a:pt x="814" y="89"/>
                  <a:pt x="814" y="87"/>
                </a:cubicBezTo>
                <a:close/>
                <a:moveTo>
                  <a:pt x="967" y="323"/>
                </a:moveTo>
                <a:cubicBezTo>
                  <a:pt x="970" y="326"/>
                  <a:pt x="968" y="325"/>
                  <a:pt x="969" y="328"/>
                </a:cubicBezTo>
                <a:cubicBezTo>
                  <a:pt x="970" y="325"/>
                  <a:pt x="973" y="327"/>
                  <a:pt x="975" y="325"/>
                </a:cubicBezTo>
                <a:cubicBezTo>
                  <a:pt x="973" y="322"/>
                  <a:pt x="967" y="319"/>
                  <a:pt x="969" y="323"/>
                </a:cubicBezTo>
                <a:cubicBezTo>
                  <a:pt x="969" y="323"/>
                  <a:pt x="970" y="323"/>
                  <a:pt x="969" y="324"/>
                </a:cubicBezTo>
                <a:cubicBezTo>
                  <a:pt x="969" y="324"/>
                  <a:pt x="968" y="323"/>
                  <a:pt x="967" y="323"/>
                </a:cubicBezTo>
                <a:close/>
                <a:moveTo>
                  <a:pt x="825" y="100"/>
                </a:moveTo>
                <a:cubicBezTo>
                  <a:pt x="824" y="102"/>
                  <a:pt x="823" y="103"/>
                  <a:pt x="824" y="105"/>
                </a:cubicBezTo>
                <a:cubicBezTo>
                  <a:pt x="824" y="103"/>
                  <a:pt x="826" y="103"/>
                  <a:pt x="825" y="100"/>
                </a:cubicBezTo>
                <a:close/>
                <a:moveTo>
                  <a:pt x="882" y="181"/>
                </a:moveTo>
                <a:cubicBezTo>
                  <a:pt x="880" y="178"/>
                  <a:pt x="877" y="178"/>
                  <a:pt x="877" y="180"/>
                </a:cubicBezTo>
                <a:cubicBezTo>
                  <a:pt x="879" y="179"/>
                  <a:pt x="880" y="181"/>
                  <a:pt x="882" y="181"/>
                </a:cubicBezTo>
                <a:close/>
                <a:moveTo>
                  <a:pt x="858" y="121"/>
                </a:moveTo>
                <a:cubicBezTo>
                  <a:pt x="853" y="120"/>
                  <a:pt x="846" y="120"/>
                  <a:pt x="843" y="126"/>
                </a:cubicBezTo>
                <a:cubicBezTo>
                  <a:pt x="847" y="122"/>
                  <a:pt x="854" y="124"/>
                  <a:pt x="858" y="121"/>
                </a:cubicBezTo>
                <a:close/>
                <a:moveTo>
                  <a:pt x="1014" y="370"/>
                </a:moveTo>
                <a:cubicBezTo>
                  <a:pt x="1012" y="368"/>
                  <a:pt x="1008" y="368"/>
                  <a:pt x="1008" y="370"/>
                </a:cubicBezTo>
                <a:cubicBezTo>
                  <a:pt x="1010" y="371"/>
                  <a:pt x="1012" y="373"/>
                  <a:pt x="1014" y="370"/>
                </a:cubicBezTo>
                <a:close/>
                <a:moveTo>
                  <a:pt x="906" y="212"/>
                </a:moveTo>
                <a:cubicBezTo>
                  <a:pt x="907" y="209"/>
                  <a:pt x="908" y="204"/>
                  <a:pt x="912" y="207"/>
                </a:cubicBezTo>
                <a:cubicBezTo>
                  <a:pt x="912" y="205"/>
                  <a:pt x="910" y="204"/>
                  <a:pt x="909" y="203"/>
                </a:cubicBezTo>
                <a:cubicBezTo>
                  <a:pt x="908" y="205"/>
                  <a:pt x="907" y="205"/>
                  <a:pt x="905" y="206"/>
                </a:cubicBezTo>
                <a:cubicBezTo>
                  <a:pt x="907" y="208"/>
                  <a:pt x="903" y="208"/>
                  <a:pt x="906" y="212"/>
                </a:cubicBezTo>
                <a:close/>
                <a:moveTo>
                  <a:pt x="905" y="204"/>
                </a:moveTo>
                <a:cubicBezTo>
                  <a:pt x="904" y="202"/>
                  <a:pt x="904" y="201"/>
                  <a:pt x="903" y="199"/>
                </a:cubicBezTo>
                <a:cubicBezTo>
                  <a:pt x="901" y="200"/>
                  <a:pt x="904" y="202"/>
                  <a:pt x="903" y="203"/>
                </a:cubicBezTo>
                <a:cubicBezTo>
                  <a:pt x="903" y="202"/>
                  <a:pt x="903" y="202"/>
                  <a:pt x="902" y="202"/>
                </a:cubicBezTo>
                <a:cubicBezTo>
                  <a:pt x="903" y="204"/>
                  <a:pt x="903" y="204"/>
                  <a:pt x="903" y="204"/>
                </a:cubicBezTo>
                <a:cubicBezTo>
                  <a:pt x="904" y="203"/>
                  <a:pt x="904" y="204"/>
                  <a:pt x="905" y="204"/>
                </a:cubicBezTo>
                <a:close/>
                <a:moveTo>
                  <a:pt x="1019" y="373"/>
                </a:moveTo>
                <a:cubicBezTo>
                  <a:pt x="1019" y="371"/>
                  <a:pt x="1020" y="370"/>
                  <a:pt x="1022" y="372"/>
                </a:cubicBezTo>
                <a:cubicBezTo>
                  <a:pt x="1020" y="367"/>
                  <a:pt x="1018" y="367"/>
                  <a:pt x="1015" y="368"/>
                </a:cubicBezTo>
                <a:cubicBezTo>
                  <a:pt x="1015" y="370"/>
                  <a:pt x="1017" y="372"/>
                  <a:pt x="1019" y="373"/>
                </a:cubicBezTo>
                <a:close/>
                <a:moveTo>
                  <a:pt x="936" y="242"/>
                </a:moveTo>
                <a:cubicBezTo>
                  <a:pt x="935" y="241"/>
                  <a:pt x="932" y="242"/>
                  <a:pt x="934" y="245"/>
                </a:cubicBezTo>
                <a:cubicBezTo>
                  <a:pt x="934" y="244"/>
                  <a:pt x="937" y="243"/>
                  <a:pt x="936" y="242"/>
                </a:cubicBezTo>
                <a:close/>
                <a:moveTo>
                  <a:pt x="870" y="135"/>
                </a:moveTo>
                <a:cubicBezTo>
                  <a:pt x="869" y="136"/>
                  <a:pt x="868" y="137"/>
                  <a:pt x="869" y="139"/>
                </a:cubicBezTo>
                <a:cubicBezTo>
                  <a:pt x="871" y="140"/>
                  <a:pt x="872" y="137"/>
                  <a:pt x="870" y="135"/>
                </a:cubicBezTo>
                <a:close/>
                <a:moveTo>
                  <a:pt x="872" y="131"/>
                </a:moveTo>
                <a:cubicBezTo>
                  <a:pt x="870" y="130"/>
                  <a:pt x="871" y="132"/>
                  <a:pt x="869" y="133"/>
                </a:cubicBezTo>
                <a:cubicBezTo>
                  <a:pt x="871" y="135"/>
                  <a:pt x="871" y="135"/>
                  <a:pt x="871" y="135"/>
                </a:cubicBezTo>
                <a:cubicBezTo>
                  <a:pt x="873" y="134"/>
                  <a:pt x="872" y="132"/>
                  <a:pt x="872" y="131"/>
                </a:cubicBezTo>
                <a:close/>
                <a:moveTo>
                  <a:pt x="886" y="18"/>
                </a:moveTo>
                <a:cubicBezTo>
                  <a:pt x="885" y="17"/>
                  <a:pt x="881" y="18"/>
                  <a:pt x="883" y="20"/>
                </a:cubicBezTo>
                <a:cubicBezTo>
                  <a:pt x="885" y="21"/>
                  <a:pt x="886" y="19"/>
                  <a:pt x="886" y="18"/>
                </a:cubicBezTo>
                <a:close/>
                <a:moveTo>
                  <a:pt x="906" y="22"/>
                </a:moveTo>
                <a:cubicBezTo>
                  <a:pt x="905" y="19"/>
                  <a:pt x="904" y="18"/>
                  <a:pt x="902" y="18"/>
                </a:cubicBezTo>
                <a:cubicBezTo>
                  <a:pt x="902" y="19"/>
                  <a:pt x="902" y="20"/>
                  <a:pt x="902" y="21"/>
                </a:cubicBezTo>
                <a:cubicBezTo>
                  <a:pt x="901" y="20"/>
                  <a:pt x="897" y="21"/>
                  <a:pt x="899" y="23"/>
                </a:cubicBezTo>
                <a:cubicBezTo>
                  <a:pt x="901" y="21"/>
                  <a:pt x="904" y="22"/>
                  <a:pt x="906" y="22"/>
                </a:cubicBezTo>
                <a:close/>
                <a:moveTo>
                  <a:pt x="940" y="12"/>
                </a:moveTo>
                <a:cubicBezTo>
                  <a:pt x="937" y="9"/>
                  <a:pt x="934" y="8"/>
                  <a:pt x="931" y="9"/>
                </a:cubicBezTo>
                <a:cubicBezTo>
                  <a:pt x="931" y="10"/>
                  <a:pt x="933" y="12"/>
                  <a:pt x="933" y="14"/>
                </a:cubicBezTo>
                <a:cubicBezTo>
                  <a:pt x="935" y="12"/>
                  <a:pt x="940" y="15"/>
                  <a:pt x="940" y="12"/>
                </a:cubicBezTo>
                <a:close/>
                <a:moveTo>
                  <a:pt x="20" y="691"/>
                </a:moveTo>
                <a:cubicBezTo>
                  <a:pt x="21" y="689"/>
                  <a:pt x="28" y="690"/>
                  <a:pt x="26" y="685"/>
                </a:cubicBezTo>
                <a:cubicBezTo>
                  <a:pt x="23" y="687"/>
                  <a:pt x="22" y="689"/>
                  <a:pt x="19" y="688"/>
                </a:cubicBezTo>
                <a:cubicBezTo>
                  <a:pt x="20" y="689"/>
                  <a:pt x="19" y="690"/>
                  <a:pt x="20" y="691"/>
                </a:cubicBezTo>
                <a:close/>
                <a:moveTo>
                  <a:pt x="71" y="741"/>
                </a:moveTo>
                <a:cubicBezTo>
                  <a:pt x="74" y="741"/>
                  <a:pt x="78" y="739"/>
                  <a:pt x="81" y="740"/>
                </a:cubicBezTo>
                <a:cubicBezTo>
                  <a:pt x="80" y="738"/>
                  <a:pt x="79" y="740"/>
                  <a:pt x="78" y="738"/>
                </a:cubicBezTo>
                <a:cubicBezTo>
                  <a:pt x="78" y="738"/>
                  <a:pt x="78" y="738"/>
                  <a:pt x="78" y="737"/>
                </a:cubicBezTo>
                <a:cubicBezTo>
                  <a:pt x="80" y="737"/>
                  <a:pt x="81" y="740"/>
                  <a:pt x="83" y="739"/>
                </a:cubicBezTo>
                <a:cubicBezTo>
                  <a:pt x="81" y="736"/>
                  <a:pt x="85" y="739"/>
                  <a:pt x="84" y="736"/>
                </a:cubicBezTo>
                <a:cubicBezTo>
                  <a:pt x="82" y="736"/>
                  <a:pt x="80" y="738"/>
                  <a:pt x="78" y="736"/>
                </a:cubicBezTo>
                <a:cubicBezTo>
                  <a:pt x="80" y="735"/>
                  <a:pt x="82" y="735"/>
                  <a:pt x="82" y="732"/>
                </a:cubicBezTo>
                <a:cubicBezTo>
                  <a:pt x="81" y="733"/>
                  <a:pt x="79" y="733"/>
                  <a:pt x="78" y="733"/>
                </a:cubicBezTo>
                <a:cubicBezTo>
                  <a:pt x="79" y="731"/>
                  <a:pt x="82" y="732"/>
                  <a:pt x="82" y="730"/>
                </a:cubicBezTo>
                <a:cubicBezTo>
                  <a:pt x="77" y="731"/>
                  <a:pt x="65" y="729"/>
                  <a:pt x="62" y="731"/>
                </a:cubicBezTo>
                <a:cubicBezTo>
                  <a:pt x="63" y="731"/>
                  <a:pt x="65" y="729"/>
                  <a:pt x="66" y="732"/>
                </a:cubicBezTo>
                <a:cubicBezTo>
                  <a:pt x="64" y="732"/>
                  <a:pt x="65" y="733"/>
                  <a:pt x="67" y="735"/>
                </a:cubicBezTo>
                <a:cubicBezTo>
                  <a:pt x="65" y="735"/>
                  <a:pt x="64" y="733"/>
                  <a:pt x="63" y="734"/>
                </a:cubicBezTo>
                <a:cubicBezTo>
                  <a:pt x="65" y="737"/>
                  <a:pt x="66" y="740"/>
                  <a:pt x="63" y="739"/>
                </a:cubicBezTo>
                <a:cubicBezTo>
                  <a:pt x="65" y="742"/>
                  <a:pt x="66" y="741"/>
                  <a:pt x="66" y="744"/>
                </a:cubicBezTo>
                <a:cubicBezTo>
                  <a:pt x="68" y="744"/>
                  <a:pt x="69" y="743"/>
                  <a:pt x="70" y="745"/>
                </a:cubicBezTo>
                <a:cubicBezTo>
                  <a:pt x="70" y="745"/>
                  <a:pt x="70" y="746"/>
                  <a:pt x="71" y="746"/>
                </a:cubicBezTo>
                <a:cubicBezTo>
                  <a:pt x="71" y="744"/>
                  <a:pt x="70" y="742"/>
                  <a:pt x="71" y="741"/>
                </a:cubicBezTo>
                <a:close/>
                <a:moveTo>
                  <a:pt x="89" y="764"/>
                </a:moveTo>
                <a:cubicBezTo>
                  <a:pt x="91" y="769"/>
                  <a:pt x="86" y="771"/>
                  <a:pt x="88" y="777"/>
                </a:cubicBezTo>
                <a:cubicBezTo>
                  <a:pt x="89" y="775"/>
                  <a:pt x="92" y="777"/>
                  <a:pt x="91" y="775"/>
                </a:cubicBezTo>
                <a:cubicBezTo>
                  <a:pt x="87" y="774"/>
                  <a:pt x="93" y="766"/>
                  <a:pt x="89" y="764"/>
                </a:cubicBezTo>
                <a:close/>
                <a:moveTo>
                  <a:pt x="87" y="749"/>
                </a:moveTo>
                <a:cubicBezTo>
                  <a:pt x="85" y="746"/>
                  <a:pt x="89" y="749"/>
                  <a:pt x="88" y="747"/>
                </a:cubicBezTo>
                <a:cubicBezTo>
                  <a:pt x="81" y="744"/>
                  <a:pt x="78" y="751"/>
                  <a:pt x="76" y="750"/>
                </a:cubicBezTo>
                <a:cubicBezTo>
                  <a:pt x="77" y="752"/>
                  <a:pt x="76" y="755"/>
                  <a:pt x="79" y="755"/>
                </a:cubicBezTo>
                <a:cubicBezTo>
                  <a:pt x="77" y="750"/>
                  <a:pt x="84" y="748"/>
                  <a:pt x="87" y="749"/>
                </a:cubicBezTo>
                <a:close/>
                <a:moveTo>
                  <a:pt x="150" y="836"/>
                </a:moveTo>
                <a:cubicBezTo>
                  <a:pt x="149" y="838"/>
                  <a:pt x="146" y="835"/>
                  <a:pt x="146" y="837"/>
                </a:cubicBezTo>
                <a:cubicBezTo>
                  <a:pt x="147" y="838"/>
                  <a:pt x="148" y="837"/>
                  <a:pt x="149" y="838"/>
                </a:cubicBezTo>
                <a:cubicBezTo>
                  <a:pt x="148" y="839"/>
                  <a:pt x="147" y="838"/>
                  <a:pt x="148" y="840"/>
                </a:cubicBezTo>
                <a:cubicBezTo>
                  <a:pt x="150" y="841"/>
                  <a:pt x="150" y="838"/>
                  <a:pt x="150" y="836"/>
                </a:cubicBezTo>
                <a:close/>
                <a:moveTo>
                  <a:pt x="93" y="749"/>
                </a:moveTo>
                <a:cubicBezTo>
                  <a:pt x="90" y="744"/>
                  <a:pt x="89" y="751"/>
                  <a:pt x="91" y="751"/>
                </a:cubicBezTo>
                <a:cubicBezTo>
                  <a:pt x="90" y="750"/>
                  <a:pt x="93" y="750"/>
                  <a:pt x="93" y="749"/>
                </a:cubicBezTo>
                <a:close/>
                <a:moveTo>
                  <a:pt x="98" y="728"/>
                </a:moveTo>
                <a:cubicBezTo>
                  <a:pt x="95" y="732"/>
                  <a:pt x="92" y="733"/>
                  <a:pt x="87" y="730"/>
                </a:cubicBezTo>
                <a:cubicBezTo>
                  <a:pt x="88" y="732"/>
                  <a:pt x="88" y="734"/>
                  <a:pt x="87" y="735"/>
                </a:cubicBezTo>
                <a:cubicBezTo>
                  <a:pt x="87" y="733"/>
                  <a:pt x="86" y="732"/>
                  <a:pt x="85" y="732"/>
                </a:cubicBezTo>
                <a:cubicBezTo>
                  <a:pt x="84" y="733"/>
                  <a:pt x="84" y="734"/>
                  <a:pt x="85" y="736"/>
                </a:cubicBezTo>
                <a:cubicBezTo>
                  <a:pt x="91" y="735"/>
                  <a:pt x="94" y="732"/>
                  <a:pt x="100" y="731"/>
                </a:cubicBezTo>
                <a:cubicBezTo>
                  <a:pt x="97" y="729"/>
                  <a:pt x="99" y="728"/>
                  <a:pt x="98" y="728"/>
                </a:cubicBezTo>
                <a:close/>
                <a:moveTo>
                  <a:pt x="197" y="802"/>
                </a:moveTo>
                <a:cubicBezTo>
                  <a:pt x="196" y="799"/>
                  <a:pt x="195" y="803"/>
                  <a:pt x="194" y="800"/>
                </a:cubicBezTo>
                <a:cubicBezTo>
                  <a:pt x="195" y="799"/>
                  <a:pt x="196" y="800"/>
                  <a:pt x="197" y="799"/>
                </a:cubicBezTo>
                <a:cubicBezTo>
                  <a:pt x="197" y="800"/>
                  <a:pt x="197" y="801"/>
                  <a:pt x="198" y="801"/>
                </a:cubicBezTo>
                <a:cubicBezTo>
                  <a:pt x="199" y="799"/>
                  <a:pt x="200" y="802"/>
                  <a:pt x="201" y="801"/>
                </a:cubicBezTo>
                <a:cubicBezTo>
                  <a:pt x="199" y="797"/>
                  <a:pt x="196" y="801"/>
                  <a:pt x="194" y="796"/>
                </a:cubicBezTo>
                <a:cubicBezTo>
                  <a:pt x="187" y="795"/>
                  <a:pt x="182" y="805"/>
                  <a:pt x="175" y="805"/>
                </a:cubicBezTo>
                <a:cubicBezTo>
                  <a:pt x="174" y="806"/>
                  <a:pt x="175" y="806"/>
                  <a:pt x="175" y="807"/>
                </a:cubicBezTo>
                <a:cubicBezTo>
                  <a:pt x="173" y="806"/>
                  <a:pt x="173" y="809"/>
                  <a:pt x="171" y="808"/>
                </a:cubicBezTo>
                <a:cubicBezTo>
                  <a:pt x="172" y="810"/>
                  <a:pt x="172" y="811"/>
                  <a:pt x="171" y="812"/>
                </a:cubicBezTo>
                <a:cubicBezTo>
                  <a:pt x="170" y="811"/>
                  <a:pt x="170" y="812"/>
                  <a:pt x="169" y="810"/>
                </a:cubicBezTo>
                <a:cubicBezTo>
                  <a:pt x="168" y="809"/>
                  <a:pt x="171" y="809"/>
                  <a:pt x="170" y="807"/>
                </a:cubicBezTo>
                <a:cubicBezTo>
                  <a:pt x="169" y="808"/>
                  <a:pt x="166" y="807"/>
                  <a:pt x="167" y="808"/>
                </a:cubicBezTo>
                <a:cubicBezTo>
                  <a:pt x="168" y="810"/>
                  <a:pt x="170" y="812"/>
                  <a:pt x="170" y="814"/>
                </a:cubicBezTo>
                <a:cubicBezTo>
                  <a:pt x="174" y="814"/>
                  <a:pt x="176" y="810"/>
                  <a:pt x="177" y="806"/>
                </a:cubicBezTo>
                <a:cubicBezTo>
                  <a:pt x="176" y="807"/>
                  <a:pt x="176" y="806"/>
                  <a:pt x="176" y="806"/>
                </a:cubicBezTo>
                <a:cubicBezTo>
                  <a:pt x="177" y="807"/>
                  <a:pt x="178" y="806"/>
                  <a:pt x="179" y="807"/>
                </a:cubicBezTo>
                <a:cubicBezTo>
                  <a:pt x="179" y="809"/>
                  <a:pt x="177" y="809"/>
                  <a:pt x="178" y="811"/>
                </a:cubicBezTo>
                <a:cubicBezTo>
                  <a:pt x="178" y="811"/>
                  <a:pt x="179" y="812"/>
                  <a:pt x="179" y="813"/>
                </a:cubicBezTo>
                <a:cubicBezTo>
                  <a:pt x="183" y="807"/>
                  <a:pt x="188" y="808"/>
                  <a:pt x="189" y="802"/>
                </a:cubicBezTo>
                <a:cubicBezTo>
                  <a:pt x="188" y="802"/>
                  <a:pt x="187" y="803"/>
                  <a:pt x="187" y="802"/>
                </a:cubicBezTo>
                <a:cubicBezTo>
                  <a:pt x="188" y="801"/>
                  <a:pt x="189" y="801"/>
                  <a:pt x="191" y="801"/>
                </a:cubicBezTo>
                <a:cubicBezTo>
                  <a:pt x="192" y="804"/>
                  <a:pt x="193" y="808"/>
                  <a:pt x="194" y="809"/>
                </a:cubicBezTo>
                <a:cubicBezTo>
                  <a:pt x="193" y="805"/>
                  <a:pt x="193" y="800"/>
                  <a:pt x="197" y="802"/>
                </a:cubicBezTo>
                <a:close/>
                <a:moveTo>
                  <a:pt x="181" y="822"/>
                </a:moveTo>
                <a:cubicBezTo>
                  <a:pt x="182" y="816"/>
                  <a:pt x="190" y="822"/>
                  <a:pt x="189" y="815"/>
                </a:cubicBezTo>
                <a:cubicBezTo>
                  <a:pt x="191" y="816"/>
                  <a:pt x="192" y="817"/>
                  <a:pt x="194" y="818"/>
                </a:cubicBezTo>
                <a:cubicBezTo>
                  <a:pt x="194" y="817"/>
                  <a:pt x="192" y="815"/>
                  <a:pt x="192" y="814"/>
                </a:cubicBezTo>
                <a:cubicBezTo>
                  <a:pt x="192" y="814"/>
                  <a:pt x="194" y="814"/>
                  <a:pt x="197" y="813"/>
                </a:cubicBezTo>
                <a:cubicBezTo>
                  <a:pt x="199" y="812"/>
                  <a:pt x="202" y="811"/>
                  <a:pt x="204" y="811"/>
                </a:cubicBezTo>
                <a:cubicBezTo>
                  <a:pt x="204" y="810"/>
                  <a:pt x="203" y="809"/>
                  <a:pt x="202" y="808"/>
                </a:cubicBezTo>
                <a:cubicBezTo>
                  <a:pt x="208" y="811"/>
                  <a:pt x="215" y="804"/>
                  <a:pt x="218" y="803"/>
                </a:cubicBezTo>
                <a:cubicBezTo>
                  <a:pt x="222" y="803"/>
                  <a:pt x="232" y="798"/>
                  <a:pt x="235" y="794"/>
                </a:cubicBezTo>
                <a:cubicBezTo>
                  <a:pt x="237" y="793"/>
                  <a:pt x="239" y="796"/>
                  <a:pt x="240" y="793"/>
                </a:cubicBezTo>
                <a:cubicBezTo>
                  <a:pt x="241" y="793"/>
                  <a:pt x="242" y="794"/>
                  <a:pt x="243" y="796"/>
                </a:cubicBezTo>
                <a:cubicBezTo>
                  <a:pt x="244" y="795"/>
                  <a:pt x="244" y="795"/>
                  <a:pt x="244" y="795"/>
                </a:cubicBezTo>
                <a:cubicBezTo>
                  <a:pt x="245" y="795"/>
                  <a:pt x="244" y="793"/>
                  <a:pt x="243" y="794"/>
                </a:cubicBezTo>
                <a:cubicBezTo>
                  <a:pt x="248" y="790"/>
                  <a:pt x="255" y="788"/>
                  <a:pt x="260" y="781"/>
                </a:cubicBezTo>
                <a:cubicBezTo>
                  <a:pt x="255" y="779"/>
                  <a:pt x="252" y="788"/>
                  <a:pt x="246" y="781"/>
                </a:cubicBezTo>
                <a:cubicBezTo>
                  <a:pt x="244" y="781"/>
                  <a:pt x="247" y="783"/>
                  <a:pt x="247" y="784"/>
                </a:cubicBezTo>
                <a:cubicBezTo>
                  <a:pt x="246" y="784"/>
                  <a:pt x="244" y="782"/>
                  <a:pt x="243" y="782"/>
                </a:cubicBezTo>
                <a:cubicBezTo>
                  <a:pt x="243" y="784"/>
                  <a:pt x="242" y="784"/>
                  <a:pt x="241" y="786"/>
                </a:cubicBezTo>
                <a:cubicBezTo>
                  <a:pt x="239" y="786"/>
                  <a:pt x="242" y="784"/>
                  <a:pt x="242" y="783"/>
                </a:cubicBezTo>
                <a:cubicBezTo>
                  <a:pt x="239" y="781"/>
                  <a:pt x="239" y="786"/>
                  <a:pt x="237" y="785"/>
                </a:cubicBezTo>
                <a:cubicBezTo>
                  <a:pt x="235" y="782"/>
                  <a:pt x="238" y="781"/>
                  <a:pt x="235" y="782"/>
                </a:cubicBezTo>
                <a:cubicBezTo>
                  <a:pt x="233" y="780"/>
                  <a:pt x="238" y="782"/>
                  <a:pt x="240" y="781"/>
                </a:cubicBezTo>
                <a:cubicBezTo>
                  <a:pt x="237" y="776"/>
                  <a:pt x="247" y="783"/>
                  <a:pt x="249" y="777"/>
                </a:cubicBezTo>
                <a:cubicBezTo>
                  <a:pt x="247" y="777"/>
                  <a:pt x="245" y="776"/>
                  <a:pt x="248" y="774"/>
                </a:cubicBezTo>
                <a:cubicBezTo>
                  <a:pt x="244" y="771"/>
                  <a:pt x="240" y="781"/>
                  <a:pt x="236" y="773"/>
                </a:cubicBezTo>
                <a:cubicBezTo>
                  <a:pt x="237" y="773"/>
                  <a:pt x="237" y="772"/>
                  <a:pt x="236" y="772"/>
                </a:cubicBezTo>
                <a:cubicBezTo>
                  <a:pt x="238" y="775"/>
                  <a:pt x="240" y="768"/>
                  <a:pt x="242" y="772"/>
                </a:cubicBezTo>
                <a:cubicBezTo>
                  <a:pt x="243" y="769"/>
                  <a:pt x="246" y="770"/>
                  <a:pt x="245" y="767"/>
                </a:cubicBezTo>
                <a:cubicBezTo>
                  <a:pt x="248" y="768"/>
                  <a:pt x="251" y="766"/>
                  <a:pt x="253" y="767"/>
                </a:cubicBezTo>
                <a:cubicBezTo>
                  <a:pt x="254" y="766"/>
                  <a:pt x="252" y="766"/>
                  <a:pt x="252" y="765"/>
                </a:cubicBezTo>
                <a:cubicBezTo>
                  <a:pt x="254" y="763"/>
                  <a:pt x="257" y="765"/>
                  <a:pt x="260" y="768"/>
                </a:cubicBezTo>
                <a:cubicBezTo>
                  <a:pt x="260" y="768"/>
                  <a:pt x="260" y="766"/>
                  <a:pt x="259" y="765"/>
                </a:cubicBezTo>
                <a:cubicBezTo>
                  <a:pt x="260" y="765"/>
                  <a:pt x="261" y="765"/>
                  <a:pt x="262" y="765"/>
                </a:cubicBezTo>
                <a:cubicBezTo>
                  <a:pt x="262" y="766"/>
                  <a:pt x="261" y="766"/>
                  <a:pt x="262" y="767"/>
                </a:cubicBezTo>
                <a:cubicBezTo>
                  <a:pt x="263" y="768"/>
                  <a:pt x="263" y="763"/>
                  <a:pt x="264" y="762"/>
                </a:cubicBezTo>
                <a:cubicBezTo>
                  <a:pt x="266" y="761"/>
                  <a:pt x="268" y="766"/>
                  <a:pt x="270" y="763"/>
                </a:cubicBezTo>
                <a:cubicBezTo>
                  <a:pt x="266" y="760"/>
                  <a:pt x="265" y="762"/>
                  <a:pt x="264" y="758"/>
                </a:cubicBezTo>
                <a:cubicBezTo>
                  <a:pt x="263" y="757"/>
                  <a:pt x="262" y="757"/>
                  <a:pt x="261" y="757"/>
                </a:cubicBezTo>
                <a:cubicBezTo>
                  <a:pt x="260" y="758"/>
                  <a:pt x="264" y="759"/>
                  <a:pt x="263" y="761"/>
                </a:cubicBezTo>
                <a:cubicBezTo>
                  <a:pt x="257" y="760"/>
                  <a:pt x="249" y="758"/>
                  <a:pt x="247" y="766"/>
                </a:cubicBezTo>
                <a:cubicBezTo>
                  <a:pt x="245" y="762"/>
                  <a:pt x="250" y="761"/>
                  <a:pt x="248" y="757"/>
                </a:cubicBezTo>
                <a:cubicBezTo>
                  <a:pt x="250" y="756"/>
                  <a:pt x="250" y="756"/>
                  <a:pt x="252" y="756"/>
                </a:cubicBezTo>
                <a:cubicBezTo>
                  <a:pt x="252" y="755"/>
                  <a:pt x="252" y="752"/>
                  <a:pt x="251" y="754"/>
                </a:cubicBezTo>
                <a:cubicBezTo>
                  <a:pt x="252" y="751"/>
                  <a:pt x="254" y="754"/>
                  <a:pt x="257" y="753"/>
                </a:cubicBezTo>
                <a:cubicBezTo>
                  <a:pt x="256" y="749"/>
                  <a:pt x="260" y="753"/>
                  <a:pt x="261" y="749"/>
                </a:cubicBezTo>
                <a:cubicBezTo>
                  <a:pt x="262" y="756"/>
                  <a:pt x="255" y="753"/>
                  <a:pt x="252" y="757"/>
                </a:cubicBezTo>
                <a:cubicBezTo>
                  <a:pt x="261" y="757"/>
                  <a:pt x="264" y="751"/>
                  <a:pt x="272" y="750"/>
                </a:cubicBezTo>
                <a:cubicBezTo>
                  <a:pt x="272" y="747"/>
                  <a:pt x="269" y="745"/>
                  <a:pt x="268" y="745"/>
                </a:cubicBezTo>
                <a:cubicBezTo>
                  <a:pt x="267" y="747"/>
                  <a:pt x="268" y="748"/>
                  <a:pt x="267" y="749"/>
                </a:cubicBezTo>
                <a:cubicBezTo>
                  <a:pt x="266" y="748"/>
                  <a:pt x="266" y="748"/>
                  <a:pt x="267" y="747"/>
                </a:cubicBezTo>
                <a:cubicBezTo>
                  <a:pt x="264" y="746"/>
                  <a:pt x="264" y="753"/>
                  <a:pt x="261" y="751"/>
                </a:cubicBezTo>
                <a:cubicBezTo>
                  <a:pt x="261" y="749"/>
                  <a:pt x="261" y="747"/>
                  <a:pt x="262" y="745"/>
                </a:cubicBezTo>
                <a:cubicBezTo>
                  <a:pt x="259" y="744"/>
                  <a:pt x="255" y="747"/>
                  <a:pt x="253" y="749"/>
                </a:cubicBezTo>
                <a:cubicBezTo>
                  <a:pt x="248" y="745"/>
                  <a:pt x="247" y="751"/>
                  <a:pt x="247" y="756"/>
                </a:cubicBezTo>
                <a:cubicBezTo>
                  <a:pt x="244" y="751"/>
                  <a:pt x="247" y="748"/>
                  <a:pt x="245" y="746"/>
                </a:cubicBezTo>
                <a:cubicBezTo>
                  <a:pt x="247" y="747"/>
                  <a:pt x="249" y="747"/>
                  <a:pt x="251" y="747"/>
                </a:cubicBezTo>
                <a:cubicBezTo>
                  <a:pt x="250" y="744"/>
                  <a:pt x="252" y="743"/>
                  <a:pt x="252" y="741"/>
                </a:cubicBezTo>
                <a:cubicBezTo>
                  <a:pt x="251" y="740"/>
                  <a:pt x="249" y="744"/>
                  <a:pt x="248" y="743"/>
                </a:cubicBezTo>
                <a:cubicBezTo>
                  <a:pt x="247" y="742"/>
                  <a:pt x="249" y="741"/>
                  <a:pt x="248" y="740"/>
                </a:cubicBezTo>
                <a:cubicBezTo>
                  <a:pt x="247" y="738"/>
                  <a:pt x="245" y="742"/>
                  <a:pt x="244" y="739"/>
                </a:cubicBezTo>
                <a:cubicBezTo>
                  <a:pt x="246" y="739"/>
                  <a:pt x="250" y="740"/>
                  <a:pt x="251" y="736"/>
                </a:cubicBezTo>
                <a:cubicBezTo>
                  <a:pt x="250" y="735"/>
                  <a:pt x="249" y="736"/>
                  <a:pt x="248" y="733"/>
                </a:cubicBezTo>
                <a:cubicBezTo>
                  <a:pt x="246" y="732"/>
                  <a:pt x="245" y="734"/>
                  <a:pt x="244" y="733"/>
                </a:cubicBezTo>
                <a:cubicBezTo>
                  <a:pt x="244" y="734"/>
                  <a:pt x="242" y="734"/>
                  <a:pt x="244" y="736"/>
                </a:cubicBezTo>
                <a:cubicBezTo>
                  <a:pt x="243" y="738"/>
                  <a:pt x="242" y="736"/>
                  <a:pt x="241" y="736"/>
                </a:cubicBezTo>
                <a:cubicBezTo>
                  <a:pt x="242" y="732"/>
                  <a:pt x="244" y="730"/>
                  <a:pt x="248" y="730"/>
                </a:cubicBezTo>
                <a:cubicBezTo>
                  <a:pt x="245" y="726"/>
                  <a:pt x="242" y="730"/>
                  <a:pt x="240" y="730"/>
                </a:cubicBezTo>
                <a:cubicBezTo>
                  <a:pt x="239" y="725"/>
                  <a:pt x="231" y="727"/>
                  <a:pt x="235" y="732"/>
                </a:cubicBezTo>
                <a:cubicBezTo>
                  <a:pt x="232" y="734"/>
                  <a:pt x="232" y="734"/>
                  <a:pt x="232" y="734"/>
                </a:cubicBezTo>
                <a:cubicBezTo>
                  <a:pt x="230" y="730"/>
                  <a:pt x="228" y="736"/>
                  <a:pt x="226" y="736"/>
                </a:cubicBezTo>
                <a:cubicBezTo>
                  <a:pt x="224" y="734"/>
                  <a:pt x="228" y="733"/>
                  <a:pt x="227" y="731"/>
                </a:cubicBezTo>
                <a:cubicBezTo>
                  <a:pt x="225" y="729"/>
                  <a:pt x="224" y="732"/>
                  <a:pt x="223" y="731"/>
                </a:cubicBezTo>
                <a:cubicBezTo>
                  <a:pt x="223" y="732"/>
                  <a:pt x="223" y="733"/>
                  <a:pt x="224" y="734"/>
                </a:cubicBezTo>
                <a:cubicBezTo>
                  <a:pt x="219" y="736"/>
                  <a:pt x="219" y="741"/>
                  <a:pt x="214" y="742"/>
                </a:cubicBezTo>
                <a:cubicBezTo>
                  <a:pt x="215" y="740"/>
                  <a:pt x="214" y="739"/>
                  <a:pt x="212" y="740"/>
                </a:cubicBezTo>
                <a:cubicBezTo>
                  <a:pt x="212" y="738"/>
                  <a:pt x="213" y="735"/>
                  <a:pt x="215" y="735"/>
                </a:cubicBezTo>
                <a:cubicBezTo>
                  <a:pt x="215" y="733"/>
                  <a:pt x="213" y="730"/>
                  <a:pt x="212" y="728"/>
                </a:cubicBezTo>
                <a:cubicBezTo>
                  <a:pt x="210" y="726"/>
                  <a:pt x="210" y="730"/>
                  <a:pt x="208" y="728"/>
                </a:cubicBezTo>
                <a:cubicBezTo>
                  <a:pt x="209" y="726"/>
                  <a:pt x="214" y="721"/>
                  <a:pt x="218" y="722"/>
                </a:cubicBezTo>
                <a:cubicBezTo>
                  <a:pt x="219" y="720"/>
                  <a:pt x="216" y="717"/>
                  <a:pt x="219" y="716"/>
                </a:cubicBezTo>
                <a:cubicBezTo>
                  <a:pt x="218" y="713"/>
                  <a:pt x="216" y="716"/>
                  <a:pt x="215" y="713"/>
                </a:cubicBezTo>
                <a:cubicBezTo>
                  <a:pt x="215" y="710"/>
                  <a:pt x="223" y="714"/>
                  <a:pt x="220" y="709"/>
                </a:cubicBezTo>
                <a:cubicBezTo>
                  <a:pt x="222" y="708"/>
                  <a:pt x="221" y="710"/>
                  <a:pt x="222" y="712"/>
                </a:cubicBezTo>
                <a:cubicBezTo>
                  <a:pt x="226" y="713"/>
                  <a:pt x="230" y="707"/>
                  <a:pt x="234" y="706"/>
                </a:cubicBezTo>
                <a:cubicBezTo>
                  <a:pt x="235" y="705"/>
                  <a:pt x="232" y="703"/>
                  <a:pt x="232" y="704"/>
                </a:cubicBezTo>
                <a:cubicBezTo>
                  <a:pt x="232" y="701"/>
                  <a:pt x="234" y="700"/>
                  <a:pt x="232" y="696"/>
                </a:cubicBezTo>
                <a:cubicBezTo>
                  <a:pt x="233" y="696"/>
                  <a:pt x="235" y="699"/>
                  <a:pt x="236" y="698"/>
                </a:cubicBezTo>
                <a:cubicBezTo>
                  <a:pt x="235" y="695"/>
                  <a:pt x="232" y="688"/>
                  <a:pt x="237" y="687"/>
                </a:cubicBezTo>
                <a:cubicBezTo>
                  <a:pt x="236" y="683"/>
                  <a:pt x="239" y="690"/>
                  <a:pt x="236" y="690"/>
                </a:cubicBezTo>
                <a:cubicBezTo>
                  <a:pt x="237" y="693"/>
                  <a:pt x="237" y="693"/>
                  <a:pt x="237" y="693"/>
                </a:cubicBezTo>
                <a:cubicBezTo>
                  <a:pt x="239" y="694"/>
                  <a:pt x="243" y="691"/>
                  <a:pt x="243" y="688"/>
                </a:cubicBezTo>
                <a:cubicBezTo>
                  <a:pt x="245" y="688"/>
                  <a:pt x="244" y="690"/>
                  <a:pt x="246" y="689"/>
                </a:cubicBezTo>
                <a:cubicBezTo>
                  <a:pt x="247" y="691"/>
                  <a:pt x="246" y="692"/>
                  <a:pt x="244" y="691"/>
                </a:cubicBezTo>
                <a:cubicBezTo>
                  <a:pt x="247" y="695"/>
                  <a:pt x="246" y="691"/>
                  <a:pt x="249" y="690"/>
                </a:cubicBezTo>
                <a:cubicBezTo>
                  <a:pt x="249" y="690"/>
                  <a:pt x="248" y="688"/>
                  <a:pt x="247" y="687"/>
                </a:cubicBezTo>
                <a:cubicBezTo>
                  <a:pt x="246" y="686"/>
                  <a:pt x="246" y="687"/>
                  <a:pt x="245" y="688"/>
                </a:cubicBezTo>
                <a:cubicBezTo>
                  <a:pt x="243" y="683"/>
                  <a:pt x="250" y="687"/>
                  <a:pt x="250" y="690"/>
                </a:cubicBezTo>
                <a:cubicBezTo>
                  <a:pt x="250" y="684"/>
                  <a:pt x="253" y="686"/>
                  <a:pt x="256" y="683"/>
                </a:cubicBezTo>
                <a:cubicBezTo>
                  <a:pt x="258" y="685"/>
                  <a:pt x="257" y="686"/>
                  <a:pt x="258" y="689"/>
                </a:cubicBezTo>
                <a:cubicBezTo>
                  <a:pt x="254" y="690"/>
                  <a:pt x="253" y="690"/>
                  <a:pt x="251" y="692"/>
                </a:cubicBezTo>
                <a:cubicBezTo>
                  <a:pt x="252" y="692"/>
                  <a:pt x="253" y="693"/>
                  <a:pt x="253" y="694"/>
                </a:cubicBezTo>
                <a:cubicBezTo>
                  <a:pt x="252" y="695"/>
                  <a:pt x="252" y="693"/>
                  <a:pt x="250" y="693"/>
                </a:cubicBezTo>
                <a:cubicBezTo>
                  <a:pt x="249" y="693"/>
                  <a:pt x="250" y="695"/>
                  <a:pt x="248" y="694"/>
                </a:cubicBezTo>
                <a:cubicBezTo>
                  <a:pt x="248" y="697"/>
                  <a:pt x="248" y="700"/>
                  <a:pt x="249" y="703"/>
                </a:cubicBezTo>
                <a:cubicBezTo>
                  <a:pt x="250" y="704"/>
                  <a:pt x="252" y="702"/>
                  <a:pt x="254" y="706"/>
                </a:cubicBezTo>
                <a:cubicBezTo>
                  <a:pt x="257" y="694"/>
                  <a:pt x="273" y="712"/>
                  <a:pt x="276" y="697"/>
                </a:cubicBezTo>
                <a:cubicBezTo>
                  <a:pt x="278" y="700"/>
                  <a:pt x="274" y="700"/>
                  <a:pt x="274" y="703"/>
                </a:cubicBezTo>
                <a:cubicBezTo>
                  <a:pt x="276" y="705"/>
                  <a:pt x="277" y="702"/>
                  <a:pt x="279" y="701"/>
                </a:cubicBezTo>
                <a:cubicBezTo>
                  <a:pt x="280" y="706"/>
                  <a:pt x="281" y="703"/>
                  <a:pt x="283" y="703"/>
                </a:cubicBezTo>
                <a:cubicBezTo>
                  <a:pt x="283" y="704"/>
                  <a:pt x="285" y="706"/>
                  <a:pt x="283" y="706"/>
                </a:cubicBezTo>
                <a:cubicBezTo>
                  <a:pt x="286" y="707"/>
                  <a:pt x="288" y="707"/>
                  <a:pt x="291" y="712"/>
                </a:cubicBezTo>
                <a:cubicBezTo>
                  <a:pt x="290" y="713"/>
                  <a:pt x="288" y="710"/>
                  <a:pt x="287" y="712"/>
                </a:cubicBezTo>
                <a:cubicBezTo>
                  <a:pt x="290" y="712"/>
                  <a:pt x="292" y="717"/>
                  <a:pt x="295" y="714"/>
                </a:cubicBezTo>
                <a:cubicBezTo>
                  <a:pt x="294" y="715"/>
                  <a:pt x="293" y="720"/>
                  <a:pt x="289" y="720"/>
                </a:cubicBezTo>
                <a:cubicBezTo>
                  <a:pt x="289" y="722"/>
                  <a:pt x="292" y="724"/>
                  <a:pt x="289" y="725"/>
                </a:cubicBezTo>
                <a:cubicBezTo>
                  <a:pt x="293" y="727"/>
                  <a:pt x="293" y="721"/>
                  <a:pt x="295" y="719"/>
                </a:cubicBezTo>
                <a:cubicBezTo>
                  <a:pt x="295" y="720"/>
                  <a:pt x="295" y="720"/>
                  <a:pt x="294" y="721"/>
                </a:cubicBezTo>
                <a:cubicBezTo>
                  <a:pt x="295" y="722"/>
                  <a:pt x="295" y="721"/>
                  <a:pt x="296" y="721"/>
                </a:cubicBezTo>
                <a:cubicBezTo>
                  <a:pt x="297" y="722"/>
                  <a:pt x="295" y="723"/>
                  <a:pt x="296" y="724"/>
                </a:cubicBezTo>
                <a:cubicBezTo>
                  <a:pt x="297" y="725"/>
                  <a:pt x="299" y="722"/>
                  <a:pt x="298" y="721"/>
                </a:cubicBezTo>
                <a:cubicBezTo>
                  <a:pt x="299" y="721"/>
                  <a:pt x="301" y="724"/>
                  <a:pt x="302" y="722"/>
                </a:cubicBezTo>
                <a:cubicBezTo>
                  <a:pt x="303" y="724"/>
                  <a:pt x="302" y="725"/>
                  <a:pt x="302" y="727"/>
                </a:cubicBezTo>
                <a:cubicBezTo>
                  <a:pt x="302" y="727"/>
                  <a:pt x="301" y="726"/>
                  <a:pt x="300" y="724"/>
                </a:cubicBezTo>
                <a:cubicBezTo>
                  <a:pt x="299" y="730"/>
                  <a:pt x="288" y="734"/>
                  <a:pt x="288" y="739"/>
                </a:cubicBezTo>
                <a:cubicBezTo>
                  <a:pt x="287" y="738"/>
                  <a:pt x="288" y="737"/>
                  <a:pt x="287" y="736"/>
                </a:cubicBezTo>
                <a:cubicBezTo>
                  <a:pt x="285" y="737"/>
                  <a:pt x="287" y="739"/>
                  <a:pt x="287" y="740"/>
                </a:cubicBezTo>
                <a:cubicBezTo>
                  <a:pt x="283" y="738"/>
                  <a:pt x="281" y="740"/>
                  <a:pt x="280" y="744"/>
                </a:cubicBezTo>
                <a:cubicBezTo>
                  <a:pt x="278" y="737"/>
                  <a:pt x="274" y="744"/>
                  <a:pt x="271" y="740"/>
                </a:cubicBezTo>
                <a:cubicBezTo>
                  <a:pt x="269" y="741"/>
                  <a:pt x="268" y="742"/>
                  <a:pt x="270" y="744"/>
                </a:cubicBezTo>
                <a:cubicBezTo>
                  <a:pt x="274" y="745"/>
                  <a:pt x="276" y="742"/>
                  <a:pt x="279" y="742"/>
                </a:cubicBezTo>
                <a:cubicBezTo>
                  <a:pt x="280" y="746"/>
                  <a:pt x="275" y="744"/>
                  <a:pt x="275" y="747"/>
                </a:cubicBezTo>
                <a:cubicBezTo>
                  <a:pt x="283" y="748"/>
                  <a:pt x="289" y="738"/>
                  <a:pt x="297" y="739"/>
                </a:cubicBezTo>
                <a:cubicBezTo>
                  <a:pt x="299" y="741"/>
                  <a:pt x="294" y="741"/>
                  <a:pt x="296" y="742"/>
                </a:cubicBezTo>
                <a:cubicBezTo>
                  <a:pt x="298" y="743"/>
                  <a:pt x="300" y="740"/>
                  <a:pt x="302" y="741"/>
                </a:cubicBezTo>
                <a:cubicBezTo>
                  <a:pt x="301" y="739"/>
                  <a:pt x="302" y="736"/>
                  <a:pt x="303" y="734"/>
                </a:cubicBezTo>
                <a:cubicBezTo>
                  <a:pt x="302" y="736"/>
                  <a:pt x="299" y="732"/>
                  <a:pt x="297" y="733"/>
                </a:cubicBezTo>
                <a:cubicBezTo>
                  <a:pt x="297" y="730"/>
                  <a:pt x="301" y="730"/>
                  <a:pt x="302" y="728"/>
                </a:cubicBezTo>
                <a:cubicBezTo>
                  <a:pt x="307" y="731"/>
                  <a:pt x="309" y="724"/>
                  <a:pt x="312" y="719"/>
                </a:cubicBezTo>
                <a:cubicBezTo>
                  <a:pt x="311" y="719"/>
                  <a:pt x="311" y="718"/>
                  <a:pt x="310" y="717"/>
                </a:cubicBezTo>
                <a:cubicBezTo>
                  <a:pt x="312" y="715"/>
                  <a:pt x="312" y="709"/>
                  <a:pt x="313" y="705"/>
                </a:cubicBezTo>
                <a:cubicBezTo>
                  <a:pt x="314" y="704"/>
                  <a:pt x="313" y="708"/>
                  <a:pt x="313" y="708"/>
                </a:cubicBezTo>
                <a:cubicBezTo>
                  <a:pt x="316" y="711"/>
                  <a:pt x="315" y="706"/>
                  <a:pt x="316" y="704"/>
                </a:cubicBezTo>
                <a:cubicBezTo>
                  <a:pt x="317" y="706"/>
                  <a:pt x="316" y="707"/>
                  <a:pt x="318" y="708"/>
                </a:cubicBezTo>
                <a:cubicBezTo>
                  <a:pt x="319" y="706"/>
                  <a:pt x="320" y="703"/>
                  <a:pt x="318" y="700"/>
                </a:cubicBezTo>
                <a:cubicBezTo>
                  <a:pt x="320" y="700"/>
                  <a:pt x="321" y="698"/>
                  <a:pt x="321" y="696"/>
                </a:cubicBezTo>
                <a:cubicBezTo>
                  <a:pt x="316" y="693"/>
                  <a:pt x="314" y="702"/>
                  <a:pt x="311" y="701"/>
                </a:cubicBezTo>
                <a:cubicBezTo>
                  <a:pt x="311" y="702"/>
                  <a:pt x="311" y="708"/>
                  <a:pt x="308" y="704"/>
                </a:cubicBezTo>
                <a:cubicBezTo>
                  <a:pt x="308" y="705"/>
                  <a:pt x="308" y="706"/>
                  <a:pt x="308" y="707"/>
                </a:cubicBezTo>
                <a:cubicBezTo>
                  <a:pt x="308" y="708"/>
                  <a:pt x="306" y="701"/>
                  <a:pt x="305" y="705"/>
                </a:cubicBezTo>
                <a:cubicBezTo>
                  <a:pt x="303" y="703"/>
                  <a:pt x="304" y="702"/>
                  <a:pt x="305" y="701"/>
                </a:cubicBezTo>
                <a:cubicBezTo>
                  <a:pt x="307" y="703"/>
                  <a:pt x="308" y="704"/>
                  <a:pt x="310" y="704"/>
                </a:cubicBezTo>
                <a:cubicBezTo>
                  <a:pt x="310" y="703"/>
                  <a:pt x="308" y="698"/>
                  <a:pt x="306" y="699"/>
                </a:cubicBezTo>
                <a:cubicBezTo>
                  <a:pt x="305" y="698"/>
                  <a:pt x="310" y="696"/>
                  <a:pt x="307" y="696"/>
                </a:cubicBezTo>
                <a:cubicBezTo>
                  <a:pt x="308" y="694"/>
                  <a:pt x="313" y="694"/>
                  <a:pt x="311" y="689"/>
                </a:cubicBezTo>
                <a:cubicBezTo>
                  <a:pt x="304" y="687"/>
                  <a:pt x="300" y="691"/>
                  <a:pt x="296" y="694"/>
                </a:cubicBezTo>
                <a:cubicBezTo>
                  <a:pt x="295" y="695"/>
                  <a:pt x="295" y="694"/>
                  <a:pt x="294" y="692"/>
                </a:cubicBezTo>
                <a:cubicBezTo>
                  <a:pt x="293" y="693"/>
                  <a:pt x="291" y="693"/>
                  <a:pt x="289" y="693"/>
                </a:cubicBezTo>
                <a:cubicBezTo>
                  <a:pt x="290" y="692"/>
                  <a:pt x="289" y="690"/>
                  <a:pt x="290" y="689"/>
                </a:cubicBezTo>
                <a:cubicBezTo>
                  <a:pt x="288" y="687"/>
                  <a:pt x="287" y="691"/>
                  <a:pt x="285" y="691"/>
                </a:cubicBezTo>
                <a:cubicBezTo>
                  <a:pt x="284" y="688"/>
                  <a:pt x="279" y="690"/>
                  <a:pt x="276" y="686"/>
                </a:cubicBezTo>
                <a:cubicBezTo>
                  <a:pt x="274" y="689"/>
                  <a:pt x="268" y="691"/>
                  <a:pt x="266" y="696"/>
                </a:cubicBezTo>
                <a:cubicBezTo>
                  <a:pt x="263" y="694"/>
                  <a:pt x="260" y="695"/>
                  <a:pt x="260" y="699"/>
                </a:cubicBezTo>
                <a:cubicBezTo>
                  <a:pt x="259" y="699"/>
                  <a:pt x="258" y="696"/>
                  <a:pt x="257" y="696"/>
                </a:cubicBezTo>
                <a:cubicBezTo>
                  <a:pt x="263" y="696"/>
                  <a:pt x="268" y="688"/>
                  <a:pt x="274" y="685"/>
                </a:cubicBezTo>
                <a:cubicBezTo>
                  <a:pt x="274" y="685"/>
                  <a:pt x="273" y="683"/>
                  <a:pt x="272" y="682"/>
                </a:cubicBezTo>
                <a:cubicBezTo>
                  <a:pt x="275" y="684"/>
                  <a:pt x="276" y="681"/>
                  <a:pt x="277" y="680"/>
                </a:cubicBezTo>
                <a:cubicBezTo>
                  <a:pt x="273" y="678"/>
                  <a:pt x="269" y="681"/>
                  <a:pt x="267" y="683"/>
                </a:cubicBezTo>
                <a:cubicBezTo>
                  <a:pt x="265" y="681"/>
                  <a:pt x="263" y="680"/>
                  <a:pt x="262" y="677"/>
                </a:cubicBezTo>
                <a:cubicBezTo>
                  <a:pt x="263" y="678"/>
                  <a:pt x="264" y="677"/>
                  <a:pt x="266" y="679"/>
                </a:cubicBezTo>
                <a:cubicBezTo>
                  <a:pt x="268" y="670"/>
                  <a:pt x="277" y="677"/>
                  <a:pt x="278" y="668"/>
                </a:cubicBezTo>
                <a:cubicBezTo>
                  <a:pt x="279" y="668"/>
                  <a:pt x="279" y="670"/>
                  <a:pt x="280" y="671"/>
                </a:cubicBezTo>
                <a:cubicBezTo>
                  <a:pt x="281" y="670"/>
                  <a:pt x="281" y="669"/>
                  <a:pt x="281" y="667"/>
                </a:cubicBezTo>
                <a:cubicBezTo>
                  <a:pt x="281" y="667"/>
                  <a:pt x="283" y="671"/>
                  <a:pt x="283" y="668"/>
                </a:cubicBezTo>
                <a:cubicBezTo>
                  <a:pt x="284" y="669"/>
                  <a:pt x="284" y="671"/>
                  <a:pt x="286" y="671"/>
                </a:cubicBezTo>
                <a:cubicBezTo>
                  <a:pt x="287" y="670"/>
                  <a:pt x="286" y="669"/>
                  <a:pt x="287" y="668"/>
                </a:cubicBezTo>
                <a:cubicBezTo>
                  <a:pt x="286" y="667"/>
                  <a:pt x="285" y="667"/>
                  <a:pt x="284" y="667"/>
                </a:cubicBezTo>
                <a:cubicBezTo>
                  <a:pt x="285" y="665"/>
                  <a:pt x="289" y="664"/>
                  <a:pt x="291" y="668"/>
                </a:cubicBezTo>
                <a:cubicBezTo>
                  <a:pt x="290" y="669"/>
                  <a:pt x="290" y="669"/>
                  <a:pt x="290" y="669"/>
                </a:cubicBezTo>
                <a:cubicBezTo>
                  <a:pt x="291" y="671"/>
                  <a:pt x="292" y="670"/>
                  <a:pt x="293" y="669"/>
                </a:cubicBezTo>
                <a:cubicBezTo>
                  <a:pt x="294" y="671"/>
                  <a:pt x="294" y="671"/>
                  <a:pt x="295" y="673"/>
                </a:cubicBezTo>
                <a:cubicBezTo>
                  <a:pt x="296" y="672"/>
                  <a:pt x="296" y="671"/>
                  <a:pt x="295" y="669"/>
                </a:cubicBezTo>
                <a:cubicBezTo>
                  <a:pt x="296" y="669"/>
                  <a:pt x="297" y="670"/>
                  <a:pt x="298" y="672"/>
                </a:cubicBezTo>
                <a:cubicBezTo>
                  <a:pt x="295" y="674"/>
                  <a:pt x="290" y="676"/>
                  <a:pt x="289" y="680"/>
                </a:cubicBezTo>
                <a:cubicBezTo>
                  <a:pt x="291" y="682"/>
                  <a:pt x="290" y="683"/>
                  <a:pt x="291" y="684"/>
                </a:cubicBezTo>
                <a:cubicBezTo>
                  <a:pt x="294" y="687"/>
                  <a:pt x="297" y="683"/>
                  <a:pt x="300" y="683"/>
                </a:cubicBezTo>
                <a:cubicBezTo>
                  <a:pt x="298" y="681"/>
                  <a:pt x="299" y="681"/>
                  <a:pt x="300" y="682"/>
                </a:cubicBezTo>
                <a:cubicBezTo>
                  <a:pt x="301" y="681"/>
                  <a:pt x="300" y="677"/>
                  <a:pt x="299" y="678"/>
                </a:cubicBezTo>
                <a:cubicBezTo>
                  <a:pt x="299" y="676"/>
                  <a:pt x="298" y="674"/>
                  <a:pt x="298" y="672"/>
                </a:cubicBezTo>
                <a:cubicBezTo>
                  <a:pt x="302" y="669"/>
                  <a:pt x="304" y="676"/>
                  <a:pt x="307" y="673"/>
                </a:cubicBezTo>
                <a:cubicBezTo>
                  <a:pt x="308" y="674"/>
                  <a:pt x="308" y="675"/>
                  <a:pt x="308" y="676"/>
                </a:cubicBezTo>
                <a:cubicBezTo>
                  <a:pt x="309" y="672"/>
                  <a:pt x="310" y="673"/>
                  <a:pt x="313" y="673"/>
                </a:cubicBezTo>
                <a:cubicBezTo>
                  <a:pt x="314" y="672"/>
                  <a:pt x="310" y="670"/>
                  <a:pt x="309" y="669"/>
                </a:cubicBezTo>
                <a:cubicBezTo>
                  <a:pt x="308" y="673"/>
                  <a:pt x="301" y="669"/>
                  <a:pt x="297" y="670"/>
                </a:cubicBezTo>
                <a:cubicBezTo>
                  <a:pt x="299" y="667"/>
                  <a:pt x="300" y="665"/>
                  <a:pt x="299" y="661"/>
                </a:cubicBezTo>
                <a:cubicBezTo>
                  <a:pt x="302" y="665"/>
                  <a:pt x="302" y="665"/>
                  <a:pt x="302" y="665"/>
                </a:cubicBezTo>
                <a:cubicBezTo>
                  <a:pt x="303" y="664"/>
                  <a:pt x="302" y="662"/>
                  <a:pt x="303" y="661"/>
                </a:cubicBezTo>
                <a:cubicBezTo>
                  <a:pt x="304" y="662"/>
                  <a:pt x="304" y="663"/>
                  <a:pt x="304" y="664"/>
                </a:cubicBezTo>
                <a:cubicBezTo>
                  <a:pt x="306" y="661"/>
                  <a:pt x="306" y="662"/>
                  <a:pt x="308" y="662"/>
                </a:cubicBezTo>
                <a:cubicBezTo>
                  <a:pt x="309" y="661"/>
                  <a:pt x="309" y="660"/>
                  <a:pt x="309" y="658"/>
                </a:cubicBezTo>
                <a:cubicBezTo>
                  <a:pt x="306" y="659"/>
                  <a:pt x="304" y="659"/>
                  <a:pt x="302" y="659"/>
                </a:cubicBezTo>
                <a:cubicBezTo>
                  <a:pt x="302" y="657"/>
                  <a:pt x="305" y="655"/>
                  <a:pt x="302" y="653"/>
                </a:cubicBezTo>
                <a:cubicBezTo>
                  <a:pt x="302" y="654"/>
                  <a:pt x="302" y="655"/>
                  <a:pt x="303" y="656"/>
                </a:cubicBezTo>
                <a:cubicBezTo>
                  <a:pt x="299" y="655"/>
                  <a:pt x="295" y="657"/>
                  <a:pt x="296" y="662"/>
                </a:cubicBezTo>
                <a:cubicBezTo>
                  <a:pt x="294" y="664"/>
                  <a:pt x="296" y="656"/>
                  <a:pt x="292" y="659"/>
                </a:cubicBezTo>
                <a:cubicBezTo>
                  <a:pt x="292" y="654"/>
                  <a:pt x="296" y="653"/>
                  <a:pt x="300" y="650"/>
                </a:cubicBezTo>
                <a:cubicBezTo>
                  <a:pt x="297" y="649"/>
                  <a:pt x="300" y="647"/>
                  <a:pt x="298" y="648"/>
                </a:cubicBezTo>
                <a:cubicBezTo>
                  <a:pt x="298" y="647"/>
                  <a:pt x="302" y="648"/>
                  <a:pt x="300" y="643"/>
                </a:cubicBezTo>
                <a:cubicBezTo>
                  <a:pt x="302" y="643"/>
                  <a:pt x="302" y="643"/>
                  <a:pt x="303" y="641"/>
                </a:cubicBezTo>
                <a:cubicBezTo>
                  <a:pt x="294" y="645"/>
                  <a:pt x="286" y="654"/>
                  <a:pt x="276" y="656"/>
                </a:cubicBezTo>
                <a:cubicBezTo>
                  <a:pt x="276" y="659"/>
                  <a:pt x="274" y="659"/>
                  <a:pt x="273" y="659"/>
                </a:cubicBezTo>
                <a:cubicBezTo>
                  <a:pt x="272" y="660"/>
                  <a:pt x="274" y="663"/>
                  <a:pt x="275" y="664"/>
                </a:cubicBezTo>
                <a:cubicBezTo>
                  <a:pt x="273" y="665"/>
                  <a:pt x="274" y="666"/>
                  <a:pt x="275" y="667"/>
                </a:cubicBezTo>
                <a:cubicBezTo>
                  <a:pt x="274" y="668"/>
                  <a:pt x="273" y="668"/>
                  <a:pt x="271" y="666"/>
                </a:cubicBezTo>
                <a:cubicBezTo>
                  <a:pt x="277" y="662"/>
                  <a:pt x="266" y="659"/>
                  <a:pt x="263" y="661"/>
                </a:cubicBezTo>
                <a:cubicBezTo>
                  <a:pt x="264" y="659"/>
                  <a:pt x="260" y="658"/>
                  <a:pt x="263" y="657"/>
                </a:cubicBezTo>
                <a:cubicBezTo>
                  <a:pt x="257" y="656"/>
                  <a:pt x="261" y="665"/>
                  <a:pt x="257" y="663"/>
                </a:cubicBezTo>
                <a:cubicBezTo>
                  <a:pt x="256" y="661"/>
                  <a:pt x="258" y="662"/>
                  <a:pt x="259" y="661"/>
                </a:cubicBezTo>
                <a:cubicBezTo>
                  <a:pt x="257" y="658"/>
                  <a:pt x="257" y="658"/>
                  <a:pt x="257" y="658"/>
                </a:cubicBezTo>
                <a:cubicBezTo>
                  <a:pt x="255" y="659"/>
                  <a:pt x="257" y="660"/>
                  <a:pt x="255" y="661"/>
                </a:cubicBezTo>
                <a:cubicBezTo>
                  <a:pt x="253" y="660"/>
                  <a:pt x="252" y="658"/>
                  <a:pt x="251" y="660"/>
                </a:cubicBezTo>
                <a:cubicBezTo>
                  <a:pt x="250" y="658"/>
                  <a:pt x="249" y="657"/>
                  <a:pt x="249" y="655"/>
                </a:cubicBezTo>
                <a:cubicBezTo>
                  <a:pt x="250" y="656"/>
                  <a:pt x="251" y="655"/>
                  <a:pt x="252" y="654"/>
                </a:cubicBezTo>
                <a:cubicBezTo>
                  <a:pt x="251" y="663"/>
                  <a:pt x="264" y="657"/>
                  <a:pt x="263" y="652"/>
                </a:cubicBezTo>
                <a:cubicBezTo>
                  <a:pt x="261" y="651"/>
                  <a:pt x="259" y="654"/>
                  <a:pt x="258" y="656"/>
                </a:cubicBezTo>
                <a:cubicBezTo>
                  <a:pt x="257" y="654"/>
                  <a:pt x="254" y="654"/>
                  <a:pt x="252" y="654"/>
                </a:cubicBezTo>
                <a:cubicBezTo>
                  <a:pt x="252" y="653"/>
                  <a:pt x="251" y="651"/>
                  <a:pt x="250" y="650"/>
                </a:cubicBezTo>
                <a:cubicBezTo>
                  <a:pt x="252" y="651"/>
                  <a:pt x="253" y="653"/>
                  <a:pt x="255" y="652"/>
                </a:cubicBezTo>
                <a:cubicBezTo>
                  <a:pt x="253" y="648"/>
                  <a:pt x="257" y="652"/>
                  <a:pt x="257" y="649"/>
                </a:cubicBezTo>
                <a:cubicBezTo>
                  <a:pt x="258" y="648"/>
                  <a:pt x="258" y="649"/>
                  <a:pt x="258" y="651"/>
                </a:cubicBezTo>
                <a:cubicBezTo>
                  <a:pt x="261" y="649"/>
                  <a:pt x="260" y="647"/>
                  <a:pt x="263" y="647"/>
                </a:cubicBezTo>
                <a:cubicBezTo>
                  <a:pt x="264" y="646"/>
                  <a:pt x="261" y="647"/>
                  <a:pt x="261" y="645"/>
                </a:cubicBezTo>
                <a:cubicBezTo>
                  <a:pt x="267" y="641"/>
                  <a:pt x="271" y="641"/>
                  <a:pt x="275" y="638"/>
                </a:cubicBezTo>
                <a:cubicBezTo>
                  <a:pt x="278" y="641"/>
                  <a:pt x="280" y="642"/>
                  <a:pt x="283" y="639"/>
                </a:cubicBezTo>
                <a:cubicBezTo>
                  <a:pt x="282" y="637"/>
                  <a:pt x="281" y="639"/>
                  <a:pt x="280" y="637"/>
                </a:cubicBezTo>
                <a:cubicBezTo>
                  <a:pt x="278" y="637"/>
                  <a:pt x="279" y="640"/>
                  <a:pt x="277" y="638"/>
                </a:cubicBezTo>
                <a:cubicBezTo>
                  <a:pt x="276" y="635"/>
                  <a:pt x="281" y="634"/>
                  <a:pt x="282" y="634"/>
                </a:cubicBezTo>
                <a:cubicBezTo>
                  <a:pt x="282" y="635"/>
                  <a:pt x="282" y="635"/>
                  <a:pt x="283" y="636"/>
                </a:cubicBezTo>
                <a:cubicBezTo>
                  <a:pt x="285" y="634"/>
                  <a:pt x="286" y="631"/>
                  <a:pt x="290" y="634"/>
                </a:cubicBezTo>
                <a:cubicBezTo>
                  <a:pt x="295" y="633"/>
                  <a:pt x="290" y="628"/>
                  <a:pt x="289" y="622"/>
                </a:cubicBezTo>
                <a:cubicBezTo>
                  <a:pt x="287" y="618"/>
                  <a:pt x="287" y="623"/>
                  <a:pt x="286" y="620"/>
                </a:cubicBezTo>
                <a:cubicBezTo>
                  <a:pt x="286" y="620"/>
                  <a:pt x="285" y="619"/>
                  <a:pt x="285" y="619"/>
                </a:cubicBezTo>
                <a:cubicBezTo>
                  <a:pt x="286" y="618"/>
                  <a:pt x="287" y="620"/>
                  <a:pt x="288" y="618"/>
                </a:cubicBezTo>
                <a:cubicBezTo>
                  <a:pt x="289" y="618"/>
                  <a:pt x="288" y="617"/>
                  <a:pt x="288" y="616"/>
                </a:cubicBezTo>
                <a:cubicBezTo>
                  <a:pt x="287" y="615"/>
                  <a:pt x="286" y="615"/>
                  <a:pt x="285" y="616"/>
                </a:cubicBezTo>
                <a:cubicBezTo>
                  <a:pt x="283" y="614"/>
                  <a:pt x="287" y="614"/>
                  <a:pt x="285" y="612"/>
                </a:cubicBezTo>
                <a:cubicBezTo>
                  <a:pt x="286" y="612"/>
                  <a:pt x="286" y="613"/>
                  <a:pt x="286" y="614"/>
                </a:cubicBezTo>
                <a:cubicBezTo>
                  <a:pt x="290" y="614"/>
                  <a:pt x="287" y="609"/>
                  <a:pt x="290" y="610"/>
                </a:cubicBezTo>
                <a:cubicBezTo>
                  <a:pt x="289" y="613"/>
                  <a:pt x="287" y="616"/>
                  <a:pt x="291" y="621"/>
                </a:cubicBezTo>
                <a:cubicBezTo>
                  <a:pt x="290" y="622"/>
                  <a:pt x="290" y="621"/>
                  <a:pt x="289" y="621"/>
                </a:cubicBezTo>
                <a:cubicBezTo>
                  <a:pt x="292" y="626"/>
                  <a:pt x="291" y="627"/>
                  <a:pt x="295" y="631"/>
                </a:cubicBezTo>
                <a:cubicBezTo>
                  <a:pt x="296" y="630"/>
                  <a:pt x="297" y="629"/>
                  <a:pt x="298" y="628"/>
                </a:cubicBezTo>
                <a:cubicBezTo>
                  <a:pt x="298" y="627"/>
                  <a:pt x="297" y="627"/>
                  <a:pt x="296" y="626"/>
                </a:cubicBezTo>
                <a:cubicBezTo>
                  <a:pt x="297" y="624"/>
                  <a:pt x="299" y="627"/>
                  <a:pt x="300" y="628"/>
                </a:cubicBezTo>
                <a:cubicBezTo>
                  <a:pt x="298" y="629"/>
                  <a:pt x="299" y="631"/>
                  <a:pt x="297" y="632"/>
                </a:cubicBezTo>
                <a:cubicBezTo>
                  <a:pt x="297" y="633"/>
                  <a:pt x="298" y="633"/>
                  <a:pt x="298" y="633"/>
                </a:cubicBezTo>
                <a:cubicBezTo>
                  <a:pt x="300" y="631"/>
                  <a:pt x="301" y="624"/>
                  <a:pt x="306" y="626"/>
                </a:cubicBezTo>
                <a:cubicBezTo>
                  <a:pt x="306" y="627"/>
                  <a:pt x="303" y="628"/>
                  <a:pt x="305" y="630"/>
                </a:cubicBezTo>
                <a:cubicBezTo>
                  <a:pt x="302" y="633"/>
                  <a:pt x="299" y="634"/>
                  <a:pt x="295" y="637"/>
                </a:cubicBezTo>
                <a:cubicBezTo>
                  <a:pt x="298" y="642"/>
                  <a:pt x="302" y="631"/>
                  <a:pt x="305" y="636"/>
                </a:cubicBezTo>
                <a:cubicBezTo>
                  <a:pt x="305" y="631"/>
                  <a:pt x="310" y="633"/>
                  <a:pt x="313" y="628"/>
                </a:cubicBezTo>
                <a:cubicBezTo>
                  <a:pt x="312" y="627"/>
                  <a:pt x="311" y="627"/>
                  <a:pt x="311" y="628"/>
                </a:cubicBezTo>
                <a:cubicBezTo>
                  <a:pt x="309" y="626"/>
                  <a:pt x="314" y="627"/>
                  <a:pt x="314" y="625"/>
                </a:cubicBezTo>
                <a:cubicBezTo>
                  <a:pt x="314" y="624"/>
                  <a:pt x="313" y="624"/>
                  <a:pt x="313" y="624"/>
                </a:cubicBezTo>
                <a:cubicBezTo>
                  <a:pt x="313" y="622"/>
                  <a:pt x="317" y="623"/>
                  <a:pt x="318" y="623"/>
                </a:cubicBezTo>
                <a:cubicBezTo>
                  <a:pt x="319" y="620"/>
                  <a:pt x="316" y="619"/>
                  <a:pt x="320" y="618"/>
                </a:cubicBezTo>
                <a:cubicBezTo>
                  <a:pt x="314" y="616"/>
                  <a:pt x="311" y="621"/>
                  <a:pt x="308" y="625"/>
                </a:cubicBezTo>
                <a:cubicBezTo>
                  <a:pt x="307" y="622"/>
                  <a:pt x="306" y="625"/>
                  <a:pt x="305" y="624"/>
                </a:cubicBezTo>
                <a:cubicBezTo>
                  <a:pt x="305" y="620"/>
                  <a:pt x="309" y="624"/>
                  <a:pt x="310" y="620"/>
                </a:cubicBezTo>
                <a:cubicBezTo>
                  <a:pt x="307" y="619"/>
                  <a:pt x="305" y="622"/>
                  <a:pt x="302" y="616"/>
                </a:cubicBezTo>
                <a:cubicBezTo>
                  <a:pt x="305" y="618"/>
                  <a:pt x="310" y="620"/>
                  <a:pt x="312" y="619"/>
                </a:cubicBezTo>
                <a:cubicBezTo>
                  <a:pt x="312" y="618"/>
                  <a:pt x="311" y="617"/>
                  <a:pt x="312" y="617"/>
                </a:cubicBezTo>
                <a:cubicBezTo>
                  <a:pt x="310" y="616"/>
                  <a:pt x="310" y="617"/>
                  <a:pt x="309" y="618"/>
                </a:cubicBezTo>
                <a:cubicBezTo>
                  <a:pt x="309" y="616"/>
                  <a:pt x="308" y="613"/>
                  <a:pt x="310" y="613"/>
                </a:cubicBezTo>
                <a:cubicBezTo>
                  <a:pt x="311" y="614"/>
                  <a:pt x="312" y="616"/>
                  <a:pt x="312" y="617"/>
                </a:cubicBezTo>
                <a:cubicBezTo>
                  <a:pt x="315" y="614"/>
                  <a:pt x="319" y="615"/>
                  <a:pt x="320" y="613"/>
                </a:cubicBezTo>
                <a:cubicBezTo>
                  <a:pt x="319" y="612"/>
                  <a:pt x="318" y="613"/>
                  <a:pt x="316" y="612"/>
                </a:cubicBezTo>
                <a:cubicBezTo>
                  <a:pt x="318" y="610"/>
                  <a:pt x="325" y="612"/>
                  <a:pt x="327" y="607"/>
                </a:cubicBezTo>
                <a:cubicBezTo>
                  <a:pt x="325" y="604"/>
                  <a:pt x="324" y="607"/>
                  <a:pt x="322" y="606"/>
                </a:cubicBezTo>
                <a:cubicBezTo>
                  <a:pt x="326" y="606"/>
                  <a:pt x="327" y="599"/>
                  <a:pt x="330" y="599"/>
                </a:cubicBezTo>
                <a:cubicBezTo>
                  <a:pt x="331" y="597"/>
                  <a:pt x="328" y="598"/>
                  <a:pt x="328" y="596"/>
                </a:cubicBezTo>
                <a:cubicBezTo>
                  <a:pt x="330" y="596"/>
                  <a:pt x="331" y="595"/>
                  <a:pt x="332" y="594"/>
                </a:cubicBezTo>
                <a:cubicBezTo>
                  <a:pt x="335" y="596"/>
                  <a:pt x="336" y="601"/>
                  <a:pt x="333" y="601"/>
                </a:cubicBezTo>
                <a:cubicBezTo>
                  <a:pt x="336" y="605"/>
                  <a:pt x="336" y="601"/>
                  <a:pt x="338" y="600"/>
                </a:cubicBezTo>
                <a:cubicBezTo>
                  <a:pt x="338" y="599"/>
                  <a:pt x="337" y="598"/>
                  <a:pt x="336" y="597"/>
                </a:cubicBezTo>
                <a:cubicBezTo>
                  <a:pt x="339" y="598"/>
                  <a:pt x="338" y="593"/>
                  <a:pt x="341" y="594"/>
                </a:cubicBezTo>
                <a:cubicBezTo>
                  <a:pt x="342" y="595"/>
                  <a:pt x="339" y="595"/>
                  <a:pt x="339" y="596"/>
                </a:cubicBezTo>
                <a:cubicBezTo>
                  <a:pt x="341" y="599"/>
                  <a:pt x="343" y="596"/>
                  <a:pt x="345" y="594"/>
                </a:cubicBezTo>
                <a:cubicBezTo>
                  <a:pt x="345" y="594"/>
                  <a:pt x="346" y="596"/>
                  <a:pt x="347" y="597"/>
                </a:cubicBezTo>
                <a:cubicBezTo>
                  <a:pt x="349" y="597"/>
                  <a:pt x="347" y="594"/>
                  <a:pt x="349" y="595"/>
                </a:cubicBezTo>
                <a:cubicBezTo>
                  <a:pt x="350" y="594"/>
                  <a:pt x="347" y="595"/>
                  <a:pt x="347" y="592"/>
                </a:cubicBezTo>
                <a:cubicBezTo>
                  <a:pt x="348" y="592"/>
                  <a:pt x="349" y="592"/>
                  <a:pt x="350" y="591"/>
                </a:cubicBezTo>
                <a:cubicBezTo>
                  <a:pt x="351" y="591"/>
                  <a:pt x="353" y="591"/>
                  <a:pt x="354" y="589"/>
                </a:cubicBezTo>
                <a:cubicBezTo>
                  <a:pt x="355" y="591"/>
                  <a:pt x="356" y="591"/>
                  <a:pt x="355" y="593"/>
                </a:cubicBezTo>
                <a:cubicBezTo>
                  <a:pt x="356" y="594"/>
                  <a:pt x="357" y="593"/>
                  <a:pt x="359" y="593"/>
                </a:cubicBezTo>
                <a:cubicBezTo>
                  <a:pt x="353" y="590"/>
                  <a:pt x="360" y="590"/>
                  <a:pt x="360" y="587"/>
                </a:cubicBezTo>
                <a:cubicBezTo>
                  <a:pt x="361" y="588"/>
                  <a:pt x="361" y="589"/>
                  <a:pt x="363" y="589"/>
                </a:cubicBezTo>
                <a:cubicBezTo>
                  <a:pt x="364" y="587"/>
                  <a:pt x="361" y="586"/>
                  <a:pt x="363" y="585"/>
                </a:cubicBezTo>
                <a:cubicBezTo>
                  <a:pt x="364" y="585"/>
                  <a:pt x="363" y="586"/>
                  <a:pt x="364" y="587"/>
                </a:cubicBezTo>
                <a:cubicBezTo>
                  <a:pt x="367" y="587"/>
                  <a:pt x="363" y="583"/>
                  <a:pt x="365" y="582"/>
                </a:cubicBezTo>
                <a:cubicBezTo>
                  <a:pt x="367" y="587"/>
                  <a:pt x="366" y="582"/>
                  <a:pt x="365" y="581"/>
                </a:cubicBezTo>
                <a:cubicBezTo>
                  <a:pt x="364" y="579"/>
                  <a:pt x="362" y="582"/>
                  <a:pt x="361" y="581"/>
                </a:cubicBezTo>
                <a:cubicBezTo>
                  <a:pt x="361" y="579"/>
                  <a:pt x="364" y="579"/>
                  <a:pt x="366" y="579"/>
                </a:cubicBezTo>
                <a:cubicBezTo>
                  <a:pt x="366" y="580"/>
                  <a:pt x="367" y="581"/>
                  <a:pt x="366" y="582"/>
                </a:cubicBezTo>
                <a:cubicBezTo>
                  <a:pt x="367" y="583"/>
                  <a:pt x="368" y="582"/>
                  <a:pt x="369" y="583"/>
                </a:cubicBezTo>
                <a:cubicBezTo>
                  <a:pt x="371" y="581"/>
                  <a:pt x="366" y="579"/>
                  <a:pt x="367" y="578"/>
                </a:cubicBezTo>
                <a:cubicBezTo>
                  <a:pt x="369" y="576"/>
                  <a:pt x="368" y="580"/>
                  <a:pt x="369" y="578"/>
                </a:cubicBezTo>
                <a:cubicBezTo>
                  <a:pt x="370" y="580"/>
                  <a:pt x="369" y="582"/>
                  <a:pt x="371" y="584"/>
                </a:cubicBezTo>
                <a:cubicBezTo>
                  <a:pt x="369" y="585"/>
                  <a:pt x="368" y="584"/>
                  <a:pt x="367" y="584"/>
                </a:cubicBezTo>
                <a:cubicBezTo>
                  <a:pt x="369" y="588"/>
                  <a:pt x="370" y="586"/>
                  <a:pt x="371" y="584"/>
                </a:cubicBezTo>
                <a:cubicBezTo>
                  <a:pt x="373" y="590"/>
                  <a:pt x="374" y="584"/>
                  <a:pt x="375" y="584"/>
                </a:cubicBezTo>
                <a:cubicBezTo>
                  <a:pt x="378" y="583"/>
                  <a:pt x="385" y="583"/>
                  <a:pt x="383" y="577"/>
                </a:cubicBezTo>
                <a:cubicBezTo>
                  <a:pt x="382" y="576"/>
                  <a:pt x="382" y="576"/>
                  <a:pt x="381" y="576"/>
                </a:cubicBezTo>
                <a:cubicBezTo>
                  <a:pt x="380" y="575"/>
                  <a:pt x="381" y="574"/>
                  <a:pt x="380" y="573"/>
                </a:cubicBezTo>
                <a:cubicBezTo>
                  <a:pt x="381" y="571"/>
                  <a:pt x="382" y="575"/>
                  <a:pt x="383" y="575"/>
                </a:cubicBezTo>
                <a:cubicBezTo>
                  <a:pt x="383" y="573"/>
                  <a:pt x="386" y="574"/>
                  <a:pt x="384" y="571"/>
                </a:cubicBezTo>
                <a:cubicBezTo>
                  <a:pt x="389" y="573"/>
                  <a:pt x="389" y="568"/>
                  <a:pt x="392" y="567"/>
                </a:cubicBezTo>
                <a:cubicBezTo>
                  <a:pt x="391" y="566"/>
                  <a:pt x="390" y="566"/>
                  <a:pt x="389" y="564"/>
                </a:cubicBezTo>
                <a:cubicBezTo>
                  <a:pt x="392" y="564"/>
                  <a:pt x="387" y="561"/>
                  <a:pt x="390" y="561"/>
                </a:cubicBezTo>
                <a:cubicBezTo>
                  <a:pt x="391" y="563"/>
                  <a:pt x="391" y="565"/>
                  <a:pt x="392" y="567"/>
                </a:cubicBezTo>
                <a:cubicBezTo>
                  <a:pt x="393" y="566"/>
                  <a:pt x="393" y="566"/>
                  <a:pt x="393" y="566"/>
                </a:cubicBezTo>
                <a:cubicBezTo>
                  <a:pt x="394" y="566"/>
                  <a:pt x="392" y="564"/>
                  <a:pt x="391" y="562"/>
                </a:cubicBezTo>
                <a:cubicBezTo>
                  <a:pt x="394" y="565"/>
                  <a:pt x="394" y="559"/>
                  <a:pt x="397" y="563"/>
                </a:cubicBezTo>
                <a:cubicBezTo>
                  <a:pt x="397" y="560"/>
                  <a:pt x="398" y="561"/>
                  <a:pt x="401" y="561"/>
                </a:cubicBezTo>
                <a:cubicBezTo>
                  <a:pt x="399" y="559"/>
                  <a:pt x="398" y="558"/>
                  <a:pt x="397" y="558"/>
                </a:cubicBezTo>
                <a:cubicBezTo>
                  <a:pt x="396" y="555"/>
                  <a:pt x="399" y="558"/>
                  <a:pt x="400" y="560"/>
                </a:cubicBezTo>
                <a:cubicBezTo>
                  <a:pt x="403" y="557"/>
                  <a:pt x="409" y="557"/>
                  <a:pt x="408" y="551"/>
                </a:cubicBezTo>
                <a:cubicBezTo>
                  <a:pt x="410" y="551"/>
                  <a:pt x="412" y="552"/>
                  <a:pt x="414" y="553"/>
                </a:cubicBezTo>
                <a:cubicBezTo>
                  <a:pt x="415" y="551"/>
                  <a:pt x="412" y="550"/>
                  <a:pt x="412" y="549"/>
                </a:cubicBezTo>
                <a:cubicBezTo>
                  <a:pt x="414" y="547"/>
                  <a:pt x="413" y="547"/>
                  <a:pt x="415" y="546"/>
                </a:cubicBezTo>
                <a:cubicBezTo>
                  <a:pt x="417" y="548"/>
                  <a:pt x="416" y="549"/>
                  <a:pt x="418" y="550"/>
                </a:cubicBezTo>
                <a:cubicBezTo>
                  <a:pt x="419" y="549"/>
                  <a:pt x="419" y="547"/>
                  <a:pt x="419" y="546"/>
                </a:cubicBezTo>
                <a:cubicBezTo>
                  <a:pt x="416" y="547"/>
                  <a:pt x="417" y="543"/>
                  <a:pt x="416" y="545"/>
                </a:cubicBezTo>
                <a:cubicBezTo>
                  <a:pt x="415" y="544"/>
                  <a:pt x="415" y="540"/>
                  <a:pt x="417" y="540"/>
                </a:cubicBezTo>
                <a:cubicBezTo>
                  <a:pt x="416" y="543"/>
                  <a:pt x="418" y="543"/>
                  <a:pt x="421" y="546"/>
                </a:cubicBezTo>
                <a:cubicBezTo>
                  <a:pt x="418" y="542"/>
                  <a:pt x="421" y="543"/>
                  <a:pt x="420" y="539"/>
                </a:cubicBezTo>
                <a:cubicBezTo>
                  <a:pt x="423" y="534"/>
                  <a:pt x="429" y="538"/>
                  <a:pt x="431" y="531"/>
                </a:cubicBezTo>
                <a:cubicBezTo>
                  <a:pt x="429" y="529"/>
                  <a:pt x="429" y="534"/>
                  <a:pt x="427" y="530"/>
                </a:cubicBezTo>
                <a:cubicBezTo>
                  <a:pt x="429" y="529"/>
                  <a:pt x="431" y="529"/>
                  <a:pt x="433" y="531"/>
                </a:cubicBezTo>
                <a:cubicBezTo>
                  <a:pt x="433" y="528"/>
                  <a:pt x="432" y="529"/>
                  <a:pt x="434" y="530"/>
                </a:cubicBezTo>
                <a:cubicBezTo>
                  <a:pt x="435" y="527"/>
                  <a:pt x="431" y="528"/>
                  <a:pt x="430" y="525"/>
                </a:cubicBezTo>
                <a:cubicBezTo>
                  <a:pt x="431" y="524"/>
                  <a:pt x="431" y="524"/>
                  <a:pt x="430" y="523"/>
                </a:cubicBezTo>
                <a:cubicBezTo>
                  <a:pt x="434" y="521"/>
                  <a:pt x="438" y="519"/>
                  <a:pt x="438" y="514"/>
                </a:cubicBezTo>
                <a:cubicBezTo>
                  <a:pt x="436" y="513"/>
                  <a:pt x="436" y="518"/>
                  <a:pt x="434" y="515"/>
                </a:cubicBezTo>
                <a:cubicBezTo>
                  <a:pt x="432" y="516"/>
                  <a:pt x="433" y="517"/>
                  <a:pt x="433" y="518"/>
                </a:cubicBezTo>
                <a:cubicBezTo>
                  <a:pt x="432" y="519"/>
                  <a:pt x="433" y="516"/>
                  <a:pt x="431" y="515"/>
                </a:cubicBezTo>
                <a:cubicBezTo>
                  <a:pt x="430" y="515"/>
                  <a:pt x="430" y="515"/>
                  <a:pt x="430" y="515"/>
                </a:cubicBezTo>
                <a:cubicBezTo>
                  <a:pt x="434" y="524"/>
                  <a:pt x="423" y="519"/>
                  <a:pt x="418" y="519"/>
                </a:cubicBezTo>
                <a:cubicBezTo>
                  <a:pt x="420" y="521"/>
                  <a:pt x="422" y="519"/>
                  <a:pt x="424" y="522"/>
                </a:cubicBezTo>
                <a:cubicBezTo>
                  <a:pt x="421" y="524"/>
                  <a:pt x="421" y="524"/>
                  <a:pt x="421" y="524"/>
                </a:cubicBezTo>
                <a:cubicBezTo>
                  <a:pt x="422" y="526"/>
                  <a:pt x="425" y="524"/>
                  <a:pt x="422" y="526"/>
                </a:cubicBezTo>
                <a:cubicBezTo>
                  <a:pt x="423" y="528"/>
                  <a:pt x="424" y="527"/>
                  <a:pt x="425" y="527"/>
                </a:cubicBezTo>
                <a:cubicBezTo>
                  <a:pt x="426" y="532"/>
                  <a:pt x="421" y="526"/>
                  <a:pt x="422" y="529"/>
                </a:cubicBezTo>
                <a:cubicBezTo>
                  <a:pt x="415" y="520"/>
                  <a:pt x="410" y="529"/>
                  <a:pt x="403" y="533"/>
                </a:cubicBezTo>
                <a:cubicBezTo>
                  <a:pt x="404" y="535"/>
                  <a:pt x="406" y="534"/>
                  <a:pt x="407" y="533"/>
                </a:cubicBezTo>
                <a:cubicBezTo>
                  <a:pt x="406" y="536"/>
                  <a:pt x="401" y="535"/>
                  <a:pt x="399" y="532"/>
                </a:cubicBezTo>
                <a:cubicBezTo>
                  <a:pt x="400" y="532"/>
                  <a:pt x="401" y="531"/>
                  <a:pt x="401" y="530"/>
                </a:cubicBezTo>
                <a:cubicBezTo>
                  <a:pt x="399" y="528"/>
                  <a:pt x="400" y="532"/>
                  <a:pt x="398" y="532"/>
                </a:cubicBezTo>
                <a:cubicBezTo>
                  <a:pt x="398" y="533"/>
                  <a:pt x="399" y="535"/>
                  <a:pt x="401" y="536"/>
                </a:cubicBezTo>
                <a:cubicBezTo>
                  <a:pt x="399" y="537"/>
                  <a:pt x="398" y="533"/>
                  <a:pt x="396" y="535"/>
                </a:cubicBezTo>
                <a:cubicBezTo>
                  <a:pt x="396" y="534"/>
                  <a:pt x="396" y="533"/>
                  <a:pt x="395" y="532"/>
                </a:cubicBezTo>
                <a:cubicBezTo>
                  <a:pt x="397" y="530"/>
                  <a:pt x="398" y="530"/>
                  <a:pt x="401" y="527"/>
                </a:cubicBezTo>
                <a:cubicBezTo>
                  <a:pt x="406" y="531"/>
                  <a:pt x="412" y="524"/>
                  <a:pt x="417" y="520"/>
                </a:cubicBezTo>
                <a:cubicBezTo>
                  <a:pt x="415" y="519"/>
                  <a:pt x="414" y="522"/>
                  <a:pt x="414" y="518"/>
                </a:cubicBezTo>
                <a:cubicBezTo>
                  <a:pt x="411" y="518"/>
                  <a:pt x="412" y="520"/>
                  <a:pt x="411" y="522"/>
                </a:cubicBezTo>
                <a:cubicBezTo>
                  <a:pt x="411" y="517"/>
                  <a:pt x="403" y="522"/>
                  <a:pt x="405" y="518"/>
                </a:cubicBezTo>
                <a:cubicBezTo>
                  <a:pt x="402" y="517"/>
                  <a:pt x="403" y="521"/>
                  <a:pt x="404" y="522"/>
                </a:cubicBezTo>
                <a:cubicBezTo>
                  <a:pt x="403" y="522"/>
                  <a:pt x="402" y="522"/>
                  <a:pt x="401" y="522"/>
                </a:cubicBezTo>
                <a:cubicBezTo>
                  <a:pt x="400" y="521"/>
                  <a:pt x="403" y="520"/>
                  <a:pt x="402" y="519"/>
                </a:cubicBezTo>
                <a:cubicBezTo>
                  <a:pt x="400" y="518"/>
                  <a:pt x="398" y="519"/>
                  <a:pt x="396" y="519"/>
                </a:cubicBezTo>
                <a:cubicBezTo>
                  <a:pt x="395" y="519"/>
                  <a:pt x="398" y="521"/>
                  <a:pt x="399" y="520"/>
                </a:cubicBezTo>
                <a:cubicBezTo>
                  <a:pt x="399" y="521"/>
                  <a:pt x="399" y="521"/>
                  <a:pt x="398" y="520"/>
                </a:cubicBezTo>
                <a:cubicBezTo>
                  <a:pt x="397" y="521"/>
                  <a:pt x="399" y="521"/>
                  <a:pt x="399" y="522"/>
                </a:cubicBezTo>
                <a:cubicBezTo>
                  <a:pt x="393" y="518"/>
                  <a:pt x="389" y="520"/>
                  <a:pt x="386" y="521"/>
                </a:cubicBezTo>
                <a:cubicBezTo>
                  <a:pt x="390" y="524"/>
                  <a:pt x="392" y="519"/>
                  <a:pt x="396" y="524"/>
                </a:cubicBezTo>
                <a:cubicBezTo>
                  <a:pt x="395" y="522"/>
                  <a:pt x="393" y="525"/>
                  <a:pt x="392" y="523"/>
                </a:cubicBezTo>
                <a:cubicBezTo>
                  <a:pt x="390" y="525"/>
                  <a:pt x="390" y="526"/>
                  <a:pt x="389" y="527"/>
                </a:cubicBezTo>
                <a:cubicBezTo>
                  <a:pt x="390" y="528"/>
                  <a:pt x="391" y="527"/>
                  <a:pt x="392" y="528"/>
                </a:cubicBezTo>
                <a:cubicBezTo>
                  <a:pt x="395" y="527"/>
                  <a:pt x="393" y="525"/>
                  <a:pt x="394" y="524"/>
                </a:cubicBezTo>
                <a:cubicBezTo>
                  <a:pt x="397" y="528"/>
                  <a:pt x="397" y="528"/>
                  <a:pt x="397" y="528"/>
                </a:cubicBezTo>
                <a:cubicBezTo>
                  <a:pt x="394" y="526"/>
                  <a:pt x="395" y="529"/>
                  <a:pt x="394" y="531"/>
                </a:cubicBezTo>
                <a:cubicBezTo>
                  <a:pt x="391" y="527"/>
                  <a:pt x="387" y="530"/>
                  <a:pt x="383" y="524"/>
                </a:cubicBezTo>
                <a:cubicBezTo>
                  <a:pt x="381" y="525"/>
                  <a:pt x="381" y="530"/>
                  <a:pt x="378" y="526"/>
                </a:cubicBezTo>
                <a:cubicBezTo>
                  <a:pt x="381" y="524"/>
                  <a:pt x="382" y="525"/>
                  <a:pt x="383" y="523"/>
                </a:cubicBezTo>
                <a:cubicBezTo>
                  <a:pt x="384" y="524"/>
                  <a:pt x="387" y="524"/>
                  <a:pt x="386" y="525"/>
                </a:cubicBezTo>
                <a:cubicBezTo>
                  <a:pt x="387" y="526"/>
                  <a:pt x="388" y="525"/>
                  <a:pt x="389" y="525"/>
                </a:cubicBezTo>
                <a:cubicBezTo>
                  <a:pt x="388" y="521"/>
                  <a:pt x="386" y="524"/>
                  <a:pt x="385" y="521"/>
                </a:cubicBezTo>
                <a:cubicBezTo>
                  <a:pt x="386" y="520"/>
                  <a:pt x="385" y="519"/>
                  <a:pt x="387" y="518"/>
                </a:cubicBezTo>
                <a:cubicBezTo>
                  <a:pt x="386" y="517"/>
                  <a:pt x="385" y="517"/>
                  <a:pt x="384" y="517"/>
                </a:cubicBezTo>
                <a:cubicBezTo>
                  <a:pt x="382" y="516"/>
                  <a:pt x="387" y="518"/>
                  <a:pt x="386" y="515"/>
                </a:cubicBezTo>
                <a:cubicBezTo>
                  <a:pt x="387" y="516"/>
                  <a:pt x="389" y="516"/>
                  <a:pt x="389" y="518"/>
                </a:cubicBezTo>
                <a:cubicBezTo>
                  <a:pt x="390" y="519"/>
                  <a:pt x="392" y="517"/>
                  <a:pt x="393" y="519"/>
                </a:cubicBezTo>
                <a:cubicBezTo>
                  <a:pt x="393" y="517"/>
                  <a:pt x="391" y="515"/>
                  <a:pt x="393" y="514"/>
                </a:cubicBezTo>
                <a:cubicBezTo>
                  <a:pt x="396" y="517"/>
                  <a:pt x="398" y="513"/>
                  <a:pt x="401" y="517"/>
                </a:cubicBezTo>
                <a:cubicBezTo>
                  <a:pt x="400" y="514"/>
                  <a:pt x="403" y="515"/>
                  <a:pt x="405" y="515"/>
                </a:cubicBezTo>
                <a:cubicBezTo>
                  <a:pt x="406" y="515"/>
                  <a:pt x="403" y="511"/>
                  <a:pt x="403" y="513"/>
                </a:cubicBezTo>
                <a:cubicBezTo>
                  <a:pt x="403" y="511"/>
                  <a:pt x="405" y="509"/>
                  <a:pt x="406" y="505"/>
                </a:cubicBezTo>
                <a:cubicBezTo>
                  <a:pt x="407" y="505"/>
                  <a:pt x="408" y="507"/>
                  <a:pt x="409" y="506"/>
                </a:cubicBezTo>
                <a:cubicBezTo>
                  <a:pt x="408" y="502"/>
                  <a:pt x="405" y="503"/>
                  <a:pt x="403" y="504"/>
                </a:cubicBezTo>
                <a:cubicBezTo>
                  <a:pt x="403" y="507"/>
                  <a:pt x="402" y="508"/>
                  <a:pt x="401" y="511"/>
                </a:cubicBezTo>
                <a:cubicBezTo>
                  <a:pt x="401" y="510"/>
                  <a:pt x="399" y="506"/>
                  <a:pt x="398" y="506"/>
                </a:cubicBezTo>
                <a:cubicBezTo>
                  <a:pt x="397" y="505"/>
                  <a:pt x="400" y="503"/>
                  <a:pt x="400" y="506"/>
                </a:cubicBezTo>
                <a:cubicBezTo>
                  <a:pt x="401" y="505"/>
                  <a:pt x="400" y="505"/>
                  <a:pt x="401" y="504"/>
                </a:cubicBezTo>
                <a:cubicBezTo>
                  <a:pt x="400" y="502"/>
                  <a:pt x="398" y="504"/>
                  <a:pt x="400" y="502"/>
                </a:cubicBezTo>
                <a:cubicBezTo>
                  <a:pt x="398" y="501"/>
                  <a:pt x="399" y="502"/>
                  <a:pt x="398" y="499"/>
                </a:cubicBezTo>
                <a:cubicBezTo>
                  <a:pt x="398" y="504"/>
                  <a:pt x="395" y="501"/>
                  <a:pt x="397" y="506"/>
                </a:cubicBezTo>
                <a:cubicBezTo>
                  <a:pt x="395" y="507"/>
                  <a:pt x="396" y="502"/>
                  <a:pt x="394" y="504"/>
                </a:cubicBezTo>
                <a:cubicBezTo>
                  <a:pt x="394" y="503"/>
                  <a:pt x="395" y="503"/>
                  <a:pt x="395" y="502"/>
                </a:cubicBezTo>
                <a:cubicBezTo>
                  <a:pt x="394" y="501"/>
                  <a:pt x="393" y="503"/>
                  <a:pt x="392" y="500"/>
                </a:cubicBezTo>
                <a:cubicBezTo>
                  <a:pt x="392" y="503"/>
                  <a:pt x="392" y="506"/>
                  <a:pt x="393" y="510"/>
                </a:cubicBezTo>
                <a:cubicBezTo>
                  <a:pt x="391" y="510"/>
                  <a:pt x="392" y="509"/>
                  <a:pt x="391" y="507"/>
                </a:cubicBezTo>
                <a:cubicBezTo>
                  <a:pt x="390" y="508"/>
                  <a:pt x="390" y="509"/>
                  <a:pt x="392" y="511"/>
                </a:cubicBezTo>
                <a:cubicBezTo>
                  <a:pt x="391" y="511"/>
                  <a:pt x="391" y="512"/>
                  <a:pt x="391" y="513"/>
                </a:cubicBezTo>
                <a:cubicBezTo>
                  <a:pt x="390" y="515"/>
                  <a:pt x="389" y="514"/>
                  <a:pt x="388" y="515"/>
                </a:cubicBezTo>
                <a:cubicBezTo>
                  <a:pt x="387" y="513"/>
                  <a:pt x="389" y="514"/>
                  <a:pt x="390" y="514"/>
                </a:cubicBezTo>
                <a:cubicBezTo>
                  <a:pt x="390" y="513"/>
                  <a:pt x="389" y="512"/>
                  <a:pt x="388" y="510"/>
                </a:cubicBezTo>
                <a:cubicBezTo>
                  <a:pt x="388" y="514"/>
                  <a:pt x="382" y="512"/>
                  <a:pt x="384" y="516"/>
                </a:cubicBezTo>
                <a:cubicBezTo>
                  <a:pt x="383" y="517"/>
                  <a:pt x="380" y="513"/>
                  <a:pt x="381" y="517"/>
                </a:cubicBezTo>
                <a:cubicBezTo>
                  <a:pt x="379" y="517"/>
                  <a:pt x="382" y="515"/>
                  <a:pt x="380" y="513"/>
                </a:cubicBezTo>
                <a:cubicBezTo>
                  <a:pt x="381" y="514"/>
                  <a:pt x="382" y="512"/>
                  <a:pt x="383" y="514"/>
                </a:cubicBezTo>
                <a:cubicBezTo>
                  <a:pt x="383" y="511"/>
                  <a:pt x="388" y="510"/>
                  <a:pt x="386" y="506"/>
                </a:cubicBezTo>
                <a:cubicBezTo>
                  <a:pt x="387" y="503"/>
                  <a:pt x="388" y="508"/>
                  <a:pt x="389" y="507"/>
                </a:cubicBezTo>
                <a:cubicBezTo>
                  <a:pt x="389" y="506"/>
                  <a:pt x="388" y="506"/>
                  <a:pt x="388" y="506"/>
                </a:cubicBezTo>
                <a:cubicBezTo>
                  <a:pt x="387" y="504"/>
                  <a:pt x="390" y="506"/>
                  <a:pt x="390" y="505"/>
                </a:cubicBezTo>
                <a:cubicBezTo>
                  <a:pt x="385" y="502"/>
                  <a:pt x="384" y="507"/>
                  <a:pt x="382" y="509"/>
                </a:cubicBezTo>
                <a:cubicBezTo>
                  <a:pt x="382" y="507"/>
                  <a:pt x="379" y="508"/>
                  <a:pt x="377" y="506"/>
                </a:cubicBezTo>
                <a:cubicBezTo>
                  <a:pt x="377" y="507"/>
                  <a:pt x="376" y="508"/>
                  <a:pt x="377" y="510"/>
                </a:cubicBezTo>
                <a:cubicBezTo>
                  <a:pt x="376" y="510"/>
                  <a:pt x="377" y="507"/>
                  <a:pt x="375" y="507"/>
                </a:cubicBezTo>
                <a:cubicBezTo>
                  <a:pt x="374" y="508"/>
                  <a:pt x="374" y="509"/>
                  <a:pt x="376" y="511"/>
                </a:cubicBezTo>
                <a:cubicBezTo>
                  <a:pt x="374" y="511"/>
                  <a:pt x="373" y="509"/>
                  <a:pt x="372" y="509"/>
                </a:cubicBezTo>
                <a:cubicBezTo>
                  <a:pt x="372" y="511"/>
                  <a:pt x="371" y="512"/>
                  <a:pt x="373" y="514"/>
                </a:cubicBezTo>
                <a:cubicBezTo>
                  <a:pt x="371" y="513"/>
                  <a:pt x="369" y="513"/>
                  <a:pt x="367" y="511"/>
                </a:cubicBezTo>
                <a:cubicBezTo>
                  <a:pt x="369" y="511"/>
                  <a:pt x="368" y="511"/>
                  <a:pt x="370" y="512"/>
                </a:cubicBezTo>
                <a:cubicBezTo>
                  <a:pt x="371" y="511"/>
                  <a:pt x="371" y="510"/>
                  <a:pt x="370" y="508"/>
                </a:cubicBezTo>
                <a:cubicBezTo>
                  <a:pt x="372" y="508"/>
                  <a:pt x="374" y="510"/>
                  <a:pt x="372" y="506"/>
                </a:cubicBezTo>
                <a:cubicBezTo>
                  <a:pt x="373" y="505"/>
                  <a:pt x="374" y="506"/>
                  <a:pt x="375" y="507"/>
                </a:cubicBezTo>
                <a:cubicBezTo>
                  <a:pt x="376" y="505"/>
                  <a:pt x="373" y="501"/>
                  <a:pt x="376" y="502"/>
                </a:cubicBezTo>
                <a:cubicBezTo>
                  <a:pt x="373" y="500"/>
                  <a:pt x="372" y="506"/>
                  <a:pt x="368" y="505"/>
                </a:cubicBezTo>
                <a:cubicBezTo>
                  <a:pt x="368" y="503"/>
                  <a:pt x="370" y="501"/>
                  <a:pt x="370" y="500"/>
                </a:cubicBezTo>
                <a:cubicBezTo>
                  <a:pt x="369" y="501"/>
                  <a:pt x="367" y="500"/>
                  <a:pt x="364" y="502"/>
                </a:cubicBezTo>
                <a:cubicBezTo>
                  <a:pt x="366" y="505"/>
                  <a:pt x="367" y="505"/>
                  <a:pt x="369" y="506"/>
                </a:cubicBezTo>
                <a:cubicBezTo>
                  <a:pt x="369" y="508"/>
                  <a:pt x="365" y="506"/>
                  <a:pt x="369" y="509"/>
                </a:cubicBezTo>
                <a:cubicBezTo>
                  <a:pt x="366" y="510"/>
                  <a:pt x="367" y="508"/>
                  <a:pt x="365" y="506"/>
                </a:cubicBezTo>
                <a:cubicBezTo>
                  <a:pt x="363" y="504"/>
                  <a:pt x="362" y="507"/>
                  <a:pt x="363" y="508"/>
                </a:cubicBezTo>
                <a:cubicBezTo>
                  <a:pt x="364" y="510"/>
                  <a:pt x="364" y="507"/>
                  <a:pt x="366" y="509"/>
                </a:cubicBezTo>
                <a:cubicBezTo>
                  <a:pt x="367" y="511"/>
                  <a:pt x="365" y="511"/>
                  <a:pt x="364" y="513"/>
                </a:cubicBezTo>
                <a:cubicBezTo>
                  <a:pt x="363" y="510"/>
                  <a:pt x="361" y="512"/>
                  <a:pt x="360" y="510"/>
                </a:cubicBezTo>
                <a:cubicBezTo>
                  <a:pt x="359" y="510"/>
                  <a:pt x="359" y="511"/>
                  <a:pt x="358" y="512"/>
                </a:cubicBezTo>
                <a:cubicBezTo>
                  <a:pt x="357" y="509"/>
                  <a:pt x="357" y="510"/>
                  <a:pt x="355" y="508"/>
                </a:cubicBezTo>
                <a:cubicBezTo>
                  <a:pt x="352" y="509"/>
                  <a:pt x="353" y="516"/>
                  <a:pt x="356" y="516"/>
                </a:cubicBezTo>
                <a:cubicBezTo>
                  <a:pt x="356" y="517"/>
                  <a:pt x="356" y="518"/>
                  <a:pt x="355" y="518"/>
                </a:cubicBezTo>
                <a:cubicBezTo>
                  <a:pt x="355" y="518"/>
                  <a:pt x="354" y="516"/>
                  <a:pt x="353" y="515"/>
                </a:cubicBezTo>
                <a:cubicBezTo>
                  <a:pt x="352" y="516"/>
                  <a:pt x="353" y="522"/>
                  <a:pt x="350" y="518"/>
                </a:cubicBezTo>
                <a:cubicBezTo>
                  <a:pt x="351" y="517"/>
                  <a:pt x="352" y="518"/>
                  <a:pt x="352" y="516"/>
                </a:cubicBezTo>
                <a:cubicBezTo>
                  <a:pt x="351" y="515"/>
                  <a:pt x="350" y="517"/>
                  <a:pt x="349" y="514"/>
                </a:cubicBezTo>
                <a:cubicBezTo>
                  <a:pt x="347" y="514"/>
                  <a:pt x="347" y="517"/>
                  <a:pt x="345" y="515"/>
                </a:cubicBezTo>
                <a:cubicBezTo>
                  <a:pt x="343" y="516"/>
                  <a:pt x="343" y="518"/>
                  <a:pt x="344" y="521"/>
                </a:cubicBezTo>
                <a:cubicBezTo>
                  <a:pt x="346" y="522"/>
                  <a:pt x="344" y="518"/>
                  <a:pt x="346" y="518"/>
                </a:cubicBezTo>
                <a:cubicBezTo>
                  <a:pt x="347" y="518"/>
                  <a:pt x="346" y="522"/>
                  <a:pt x="345" y="523"/>
                </a:cubicBezTo>
                <a:cubicBezTo>
                  <a:pt x="343" y="518"/>
                  <a:pt x="343" y="517"/>
                  <a:pt x="340" y="513"/>
                </a:cubicBezTo>
                <a:cubicBezTo>
                  <a:pt x="343" y="513"/>
                  <a:pt x="344" y="513"/>
                  <a:pt x="347" y="510"/>
                </a:cubicBezTo>
                <a:cubicBezTo>
                  <a:pt x="344" y="509"/>
                  <a:pt x="340" y="512"/>
                  <a:pt x="338" y="515"/>
                </a:cubicBezTo>
                <a:cubicBezTo>
                  <a:pt x="337" y="511"/>
                  <a:pt x="340" y="510"/>
                  <a:pt x="342" y="510"/>
                </a:cubicBezTo>
                <a:cubicBezTo>
                  <a:pt x="343" y="508"/>
                  <a:pt x="338" y="510"/>
                  <a:pt x="338" y="507"/>
                </a:cubicBezTo>
                <a:cubicBezTo>
                  <a:pt x="336" y="511"/>
                  <a:pt x="332" y="510"/>
                  <a:pt x="329" y="511"/>
                </a:cubicBezTo>
                <a:cubicBezTo>
                  <a:pt x="328" y="513"/>
                  <a:pt x="330" y="513"/>
                  <a:pt x="331" y="514"/>
                </a:cubicBezTo>
                <a:cubicBezTo>
                  <a:pt x="330" y="516"/>
                  <a:pt x="328" y="514"/>
                  <a:pt x="328" y="516"/>
                </a:cubicBezTo>
                <a:cubicBezTo>
                  <a:pt x="328" y="517"/>
                  <a:pt x="331" y="518"/>
                  <a:pt x="330" y="516"/>
                </a:cubicBezTo>
                <a:cubicBezTo>
                  <a:pt x="331" y="516"/>
                  <a:pt x="330" y="519"/>
                  <a:pt x="329" y="520"/>
                </a:cubicBezTo>
                <a:cubicBezTo>
                  <a:pt x="330" y="521"/>
                  <a:pt x="332" y="519"/>
                  <a:pt x="331" y="518"/>
                </a:cubicBezTo>
                <a:cubicBezTo>
                  <a:pt x="332" y="517"/>
                  <a:pt x="334" y="523"/>
                  <a:pt x="333" y="519"/>
                </a:cubicBezTo>
                <a:cubicBezTo>
                  <a:pt x="335" y="519"/>
                  <a:pt x="333" y="522"/>
                  <a:pt x="336" y="524"/>
                </a:cubicBezTo>
                <a:cubicBezTo>
                  <a:pt x="334" y="522"/>
                  <a:pt x="332" y="525"/>
                  <a:pt x="331" y="523"/>
                </a:cubicBezTo>
                <a:cubicBezTo>
                  <a:pt x="330" y="525"/>
                  <a:pt x="332" y="525"/>
                  <a:pt x="333" y="528"/>
                </a:cubicBezTo>
                <a:cubicBezTo>
                  <a:pt x="332" y="526"/>
                  <a:pt x="330" y="526"/>
                  <a:pt x="328" y="528"/>
                </a:cubicBezTo>
                <a:cubicBezTo>
                  <a:pt x="327" y="526"/>
                  <a:pt x="329" y="524"/>
                  <a:pt x="330" y="522"/>
                </a:cubicBezTo>
                <a:cubicBezTo>
                  <a:pt x="327" y="524"/>
                  <a:pt x="327" y="526"/>
                  <a:pt x="323" y="525"/>
                </a:cubicBezTo>
                <a:cubicBezTo>
                  <a:pt x="322" y="526"/>
                  <a:pt x="324" y="527"/>
                  <a:pt x="324" y="527"/>
                </a:cubicBezTo>
                <a:cubicBezTo>
                  <a:pt x="325" y="531"/>
                  <a:pt x="321" y="526"/>
                  <a:pt x="320" y="528"/>
                </a:cubicBezTo>
                <a:cubicBezTo>
                  <a:pt x="318" y="529"/>
                  <a:pt x="321" y="530"/>
                  <a:pt x="321" y="529"/>
                </a:cubicBezTo>
                <a:cubicBezTo>
                  <a:pt x="323" y="531"/>
                  <a:pt x="319" y="531"/>
                  <a:pt x="320" y="533"/>
                </a:cubicBezTo>
                <a:cubicBezTo>
                  <a:pt x="318" y="533"/>
                  <a:pt x="320" y="530"/>
                  <a:pt x="319" y="528"/>
                </a:cubicBezTo>
                <a:cubicBezTo>
                  <a:pt x="318" y="528"/>
                  <a:pt x="318" y="528"/>
                  <a:pt x="317" y="527"/>
                </a:cubicBezTo>
                <a:cubicBezTo>
                  <a:pt x="316" y="528"/>
                  <a:pt x="316" y="529"/>
                  <a:pt x="316" y="530"/>
                </a:cubicBezTo>
                <a:cubicBezTo>
                  <a:pt x="316" y="530"/>
                  <a:pt x="316" y="530"/>
                  <a:pt x="316" y="530"/>
                </a:cubicBezTo>
                <a:cubicBezTo>
                  <a:pt x="315" y="530"/>
                  <a:pt x="315" y="530"/>
                  <a:pt x="315" y="530"/>
                </a:cubicBezTo>
                <a:cubicBezTo>
                  <a:pt x="315" y="531"/>
                  <a:pt x="315" y="531"/>
                  <a:pt x="315" y="531"/>
                </a:cubicBezTo>
                <a:cubicBezTo>
                  <a:pt x="314" y="531"/>
                  <a:pt x="314" y="531"/>
                  <a:pt x="314" y="531"/>
                </a:cubicBezTo>
                <a:cubicBezTo>
                  <a:pt x="314" y="531"/>
                  <a:pt x="314" y="531"/>
                  <a:pt x="314" y="531"/>
                </a:cubicBezTo>
                <a:cubicBezTo>
                  <a:pt x="315" y="532"/>
                  <a:pt x="315" y="532"/>
                  <a:pt x="315" y="532"/>
                </a:cubicBezTo>
                <a:cubicBezTo>
                  <a:pt x="315" y="532"/>
                  <a:pt x="315" y="532"/>
                  <a:pt x="315" y="532"/>
                </a:cubicBezTo>
                <a:cubicBezTo>
                  <a:pt x="314" y="531"/>
                  <a:pt x="314" y="531"/>
                  <a:pt x="314" y="531"/>
                </a:cubicBezTo>
                <a:cubicBezTo>
                  <a:pt x="314" y="531"/>
                  <a:pt x="314" y="531"/>
                  <a:pt x="314" y="531"/>
                </a:cubicBezTo>
                <a:cubicBezTo>
                  <a:pt x="315" y="530"/>
                  <a:pt x="315" y="530"/>
                  <a:pt x="315" y="530"/>
                </a:cubicBezTo>
                <a:cubicBezTo>
                  <a:pt x="315" y="530"/>
                  <a:pt x="315" y="530"/>
                  <a:pt x="315" y="530"/>
                </a:cubicBezTo>
                <a:cubicBezTo>
                  <a:pt x="315" y="530"/>
                  <a:pt x="314" y="530"/>
                  <a:pt x="314" y="530"/>
                </a:cubicBezTo>
                <a:cubicBezTo>
                  <a:pt x="318" y="535"/>
                  <a:pt x="308" y="535"/>
                  <a:pt x="313" y="538"/>
                </a:cubicBezTo>
                <a:cubicBezTo>
                  <a:pt x="311" y="540"/>
                  <a:pt x="310" y="537"/>
                  <a:pt x="309" y="538"/>
                </a:cubicBezTo>
                <a:cubicBezTo>
                  <a:pt x="309" y="538"/>
                  <a:pt x="309" y="539"/>
                  <a:pt x="309" y="539"/>
                </a:cubicBezTo>
                <a:cubicBezTo>
                  <a:pt x="309" y="540"/>
                  <a:pt x="310" y="539"/>
                  <a:pt x="311" y="539"/>
                </a:cubicBezTo>
                <a:cubicBezTo>
                  <a:pt x="310" y="543"/>
                  <a:pt x="305" y="540"/>
                  <a:pt x="303" y="542"/>
                </a:cubicBezTo>
                <a:cubicBezTo>
                  <a:pt x="304" y="544"/>
                  <a:pt x="304" y="544"/>
                  <a:pt x="304" y="544"/>
                </a:cubicBezTo>
                <a:cubicBezTo>
                  <a:pt x="306" y="545"/>
                  <a:pt x="306" y="541"/>
                  <a:pt x="308" y="541"/>
                </a:cubicBezTo>
                <a:cubicBezTo>
                  <a:pt x="308" y="545"/>
                  <a:pt x="309" y="541"/>
                  <a:pt x="311" y="540"/>
                </a:cubicBezTo>
                <a:cubicBezTo>
                  <a:pt x="314" y="544"/>
                  <a:pt x="308" y="541"/>
                  <a:pt x="311" y="545"/>
                </a:cubicBezTo>
                <a:cubicBezTo>
                  <a:pt x="307" y="545"/>
                  <a:pt x="303" y="545"/>
                  <a:pt x="300" y="542"/>
                </a:cubicBezTo>
                <a:cubicBezTo>
                  <a:pt x="299" y="543"/>
                  <a:pt x="301" y="544"/>
                  <a:pt x="301" y="546"/>
                </a:cubicBezTo>
                <a:cubicBezTo>
                  <a:pt x="300" y="546"/>
                  <a:pt x="299" y="546"/>
                  <a:pt x="298" y="544"/>
                </a:cubicBezTo>
                <a:cubicBezTo>
                  <a:pt x="299" y="543"/>
                  <a:pt x="299" y="543"/>
                  <a:pt x="299" y="542"/>
                </a:cubicBezTo>
                <a:cubicBezTo>
                  <a:pt x="298" y="541"/>
                  <a:pt x="297" y="544"/>
                  <a:pt x="298" y="545"/>
                </a:cubicBezTo>
                <a:cubicBezTo>
                  <a:pt x="297" y="546"/>
                  <a:pt x="295" y="544"/>
                  <a:pt x="294" y="544"/>
                </a:cubicBezTo>
                <a:cubicBezTo>
                  <a:pt x="295" y="547"/>
                  <a:pt x="294" y="548"/>
                  <a:pt x="293" y="550"/>
                </a:cubicBezTo>
                <a:cubicBezTo>
                  <a:pt x="290" y="547"/>
                  <a:pt x="294" y="547"/>
                  <a:pt x="293" y="545"/>
                </a:cubicBezTo>
                <a:cubicBezTo>
                  <a:pt x="291" y="545"/>
                  <a:pt x="288" y="546"/>
                  <a:pt x="289" y="549"/>
                </a:cubicBezTo>
                <a:cubicBezTo>
                  <a:pt x="281" y="545"/>
                  <a:pt x="282" y="558"/>
                  <a:pt x="276" y="555"/>
                </a:cubicBezTo>
                <a:cubicBezTo>
                  <a:pt x="277" y="560"/>
                  <a:pt x="273" y="560"/>
                  <a:pt x="273" y="564"/>
                </a:cubicBezTo>
                <a:cubicBezTo>
                  <a:pt x="271" y="564"/>
                  <a:pt x="273" y="561"/>
                  <a:pt x="273" y="560"/>
                </a:cubicBezTo>
                <a:cubicBezTo>
                  <a:pt x="271" y="558"/>
                  <a:pt x="268" y="565"/>
                  <a:pt x="267" y="560"/>
                </a:cubicBezTo>
                <a:cubicBezTo>
                  <a:pt x="266" y="562"/>
                  <a:pt x="264" y="567"/>
                  <a:pt x="261" y="566"/>
                </a:cubicBezTo>
                <a:cubicBezTo>
                  <a:pt x="262" y="564"/>
                  <a:pt x="265" y="563"/>
                  <a:pt x="263" y="561"/>
                </a:cubicBezTo>
                <a:cubicBezTo>
                  <a:pt x="261" y="558"/>
                  <a:pt x="263" y="564"/>
                  <a:pt x="261" y="561"/>
                </a:cubicBezTo>
                <a:cubicBezTo>
                  <a:pt x="263" y="563"/>
                  <a:pt x="260" y="564"/>
                  <a:pt x="258" y="561"/>
                </a:cubicBezTo>
                <a:cubicBezTo>
                  <a:pt x="257" y="562"/>
                  <a:pt x="257" y="563"/>
                  <a:pt x="257" y="564"/>
                </a:cubicBezTo>
                <a:cubicBezTo>
                  <a:pt x="260" y="563"/>
                  <a:pt x="259" y="565"/>
                  <a:pt x="257" y="567"/>
                </a:cubicBezTo>
                <a:cubicBezTo>
                  <a:pt x="256" y="566"/>
                  <a:pt x="255" y="565"/>
                  <a:pt x="254" y="564"/>
                </a:cubicBezTo>
                <a:cubicBezTo>
                  <a:pt x="251" y="570"/>
                  <a:pt x="244" y="569"/>
                  <a:pt x="241" y="574"/>
                </a:cubicBezTo>
                <a:cubicBezTo>
                  <a:pt x="241" y="572"/>
                  <a:pt x="239" y="573"/>
                  <a:pt x="238" y="571"/>
                </a:cubicBezTo>
                <a:cubicBezTo>
                  <a:pt x="240" y="569"/>
                  <a:pt x="240" y="569"/>
                  <a:pt x="240" y="569"/>
                </a:cubicBezTo>
                <a:cubicBezTo>
                  <a:pt x="241" y="570"/>
                  <a:pt x="239" y="571"/>
                  <a:pt x="240" y="572"/>
                </a:cubicBezTo>
                <a:cubicBezTo>
                  <a:pt x="243" y="572"/>
                  <a:pt x="243" y="570"/>
                  <a:pt x="246" y="568"/>
                </a:cubicBezTo>
                <a:cubicBezTo>
                  <a:pt x="246" y="567"/>
                  <a:pt x="243" y="564"/>
                  <a:pt x="244" y="563"/>
                </a:cubicBezTo>
                <a:cubicBezTo>
                  <a:pt x="245" y="565"/>
                  <a:pt x="247" y="567"/>
                  <a:pt x="249" y="567"/>
                </a:cubicBezTo>
                <a:cubicBezTo>
                  <a:pt x="250" y="562"/>
                  <a:pt x="250" y="565"/>
                  <a:pt x="251" y="562"/>
                </a:cubicBezTo>
                <a:cubicBezTo>
                  <a:pt x="253" y="564"/>
                  <a:pt x="253" y="564"/>
                  <a:pt x="253" y="564"/>
                </a:cubicBezTo>
                <a:cubicBezTo>
                  <a:pt x="254" y="562"/>
                  <a:pt x="255" y="564"/>
                  <a:pt x="256" y="563"/>
                </a:cubicBezTo>
                <a:cubicBezTo>
                  <a:pt x="257" y="561"/>
                  <a:pt x="254" y="558"/>
                  <a:pt x="256" y="557"/>
                </a:cubicBezTo>
                <a:cubicBezTo>
                  <a:pt x="257" y="560"/>
                  <a:pt x="257" y="559"/>
                  <a:pt x="259" y="560"/>
                </a:cubicBezTo>
                <a:cubicBezTo>
                  <a:pt x="259" y="557"/>
                  <a:pt x="260" y="559"/>
                  <a:pt x="263" y="557"/>
                </a:cubicBezTo>
                <a:cubicBezTo>
                  <a:pt x="264" y="559"/>
                  <a:pt x="263" y="560"/>
                  <a:pt x="264" y="561"/>
                </a:cubicBezTo>
                <a:cubicBezTo>
                  <a:pt x="264" y="562"/>
                  <a:pt x="265" y="561"/>
                  <a:pt x="265" y="562"/>
                </a:cubicBezTo>
                <a:cubicBezTo>
                  <a:pt x="268" y="559"/>
                  <a:pt x="262" y="556"/>
                  <a:pt x="266" y="554"/>
                </a:cubicBezTo>
                <a:cubicBezTo>
                  <a:pt x="266" y="552"/>
                  <a:pt x="261" y="554"/>
                  <a:pt x="263" y="556"/>
                </a:cubicBezTo>
                <a:cubicBezTo>
                  <a:pt x="264" y="559"/>
                  <a:pt x="262" y="554"/>
                  <a:pt x="261" y="553"/>
                </a:cubicBezTo>
                <a:cubicBezTo>
                  <a:pt x="260" y="554"/>
                  <a:pt x="260" y="555"/>
                  <a:pt x="261" y="556"/>
                </a:cubicBezTo>
                <a:cubicBezTo>
                  <a:pt x="257" y="554"/>
                  <a:pt x="256" y="558"/>
                  <a:pt x="253" y="556"/>
                </a:cubicBezTo>
                <a:cubicBezTo>
                  <a:pt x="252" y="558"/>
                  <a:pt x="256" y="559"/>
                  <a:pt x="255" y="561"/>
                </a:cubicBezTo>
                <a:cubicBezTo>
                  <a:pt x="254" y="561"/>
                  <a:pt x="253" y="560"/>
                  <a:pt x="252" y="558"/>
                </a:cubicBezTo>
                <a:cubicBezTo>
                  <a:pt x="250" y="560"/>
                  <a:pt x="247" y="562"/>
                  <a:pt x="248" y="564"/>
                </a:cubicBezTo>
                <a:cubicBezTo>
                  <a:pt x="246" y="565"/>
                  <a:pt x="247" y="562"/>
                  <a:pt x="246" y="561"/>
                </a:cubicBezTo>
                <a:cubicBezTo>
                  <a:pt x="245" y="559"/>
                  <a:pt x="244" y="564"/>
                  <a:pt x="243" y="563"/>
                </a:cubicBezTo>
                <a:cubicBezTo>
                  <a:pt x="244" y="566"/>
                  <a:pt x="242" y="567"/>
                  <a:pt x="239" y="568"/>
                </a:cubicBezTo>
                <a:cubicBezTo>
                  <a:pt x="238" y="567"/>
                  <a:pt x="239" y="567"/>
                  <a:pt x="239" y="566"/>
                </a:cubicBezTo>
                <a:cubicBezTo>
                  <a:pt x="235" y="566"/>
                  <a:pt x="229" y="566"/>
                  <a:pt x="230" y="573"/>
                </a:cubicBezTo>
                <a:cubicBezTo>
                  <a:pt x="228" y="572"/>
                  <a:pt x="227" y="572"/>
                  <a:pt x="226" y="569"/>
                </a:cubicBezTo>
                <a:cubicBezTo>
                  <a:pt x="224" y="571"/>
                  <a:pt x="222" y="572"/>
                  <a:pt x="221" y="570"/>
                </a:cubicBezTo>
                <a:cubicBezTo>
                  <a:pt x="221" y="570"/>
                  <a:pt x="221" y="571"/>
                  <a:pt x="220" y="571"/>
                </a:cubicBezTo>
                <a:cubicBezTo>
                  <a:pt x="223" y="574"/>
                  <a:pt x="225" y="571"/>
                  <a:pt x="227" y="574"/>
                </a:cubicBezTo>
                <a:cubicBezTo>
                  <a:pt x="221" y="575"/>
                  <a:pt x="215" y="575"/>
                  <a:pt x="210" y="581"/>
                </a:cubicBezTo>
                <a:cubicBezTo>
                  <a:pt x="209" y="580"/>
                  <a:pt x="210" y="579"/>
                  <a:pt x="209" y="578"/>
                </a:cubicBezTo>
                <a:cubicBezTo>
                  <a:pt x="209" y="580"/>
                  <a:pt x="207" y="585"/>
                  <a:pt x="205" y="582"/>
                </a:cubicBezTo>
                <a:cubicBezTo>
                  <a:pt x="208" y="583"/>
                  <a:pt x="206" y="578"/>
                  <a:pt x="208" y="579"/>
                </a:cubicBezTo>
                <a:cubicBezTo>
                  <a:pt x="207" y="578"/>
                  <a:pt x="206" y="577"/>
                  <a:pt x="205" y="579"/>
                </a:cubicBezTo>
                <a:cubicBezTo>
                  <a:pt x="201" y="573"/>
                  <a:pt x="207" y="575"/>
                  <a:pt x="209" y="577"/>
                </a:cubicBezTo>
                <a:cubicBezTo>
                  <a:pt x="212" y="575"/>
                  <a:pt x="211" y="574"/>
                  <a:pt x="213" y="573"/>
                </a:cubicBezTo>
                <a:cubicBezTo>
                  <a:pt x="211" y="571"/>
                  <a:pt x="208" y="572"/>
                  <a:pt x="206" y="571"/>
                </a:cubicBezTo>
                <a:cubicBezTo>
                  <a:pt x="207" y="574"/>
                  <a:pt x="201" y="574"/>
                  <a:pt x="200" y="578"/>
                </a:cubicBezTo>
                <a:cubicBezTo>
                  <a:pt x="198" y="577"/>
                  <a:pt x="203" y="575"/>
                  <a:pt x="201" y="572"/>
                </a:cubicBezTo>
                <a:cubicBezTo>
                  <a:pt x="199" y="570"/>
                  <a:pt x="201" y="574"/>
                  <a:pt x="199" y="571"/>
                </a:cubicBezTo>
                <a:cubicBezTo>
                  <a:pt x="200" y="570"/>
                  <a:pt x="201" y="568"/>
                  <a:pt x="203" y="568"/>
                </a:cubicBezTo>
                <a:cubicBezTo>
                  <a:pt x="205" y="571"/>
                  <a:pt x="201" y="569"/>
                  <a:pt x="201" y="571"/>
                </a:cubicBezTo>
                <a:cubicBezTo>
                  <a:pt x="205" y="574"/>
                  <a:pt x="206" y="566"/>
                  <a:pt x="209" y="569"/>
                </a:cubicBezTo>
                <a:cubicBezTo>
                  <a:pt x="207" y="568"/>
                  <a:pt x="210" y="565"/>
                  <a:pt x="210" y="563"/>
                </a:cubicBezTo>
                <a:cubicBezTo>
                  <a:pt x="211" y="564"/>
                  <a:pt x="210" y="564"/>
                  <a:pt x="211" y="566"/>
                </a:cubicBezTo>
                <a:cubicBezTo>
                  <a:pt x="213" y="565"/>
                  <a:pt x="210" y="563"/>
                  <a:pt x="213" y="563"/>
                </a:cubicBezTo>
                <a:cubicBezTo>
                  <a:pt x="214" y="564"/>
                  <a:pt x="212" y="565"/>
                  <a:pt x="214" y="567"/>
                </a:cubicBezTo>
                <a:cubicBezTo>
                  <a:pt x="213" y="568"/>
                  <a:pt x="212" y="568"/>
                  <a:pt x="211" y="567"/>
                </a:cubicBezTo>
                <a:cubicBezTo>
                  <a:pt x="210" y="568"/>
                  <a:pt x="211" y="570"/>
                  <a:pt x="212" y="571"/>
                </a:cubicBezTo>
                <a:cubicBezTo>
                  <a:pt x="216" y="573"/>
                  <a:pt x="217" y="567"/>
                  <a:pt x="218" y="566"/>
                </a:cubicBezTo>
                <a:cubicBezTo>
                  <a:pt x="217" y="565"/>
                  <a:pt x="216" y="567"/>
                  <a:pt x="216" y="567"/>
                </a:cubicBezTo>
                <a:cubicBezTo>
                  <a:pt x="215" y="561"/>
                  <a:pt x="221" y="563"/>
                  <a:pt x="225" y="564"/>
                </a:cubicBezTo>
                <a:cubicBezTo>
                  <a:pt x="226" y="563"/>
                  <a:pt x="223" y="560"/>
                  <a:pt x="225" y="560"/>
                </a:cubicBezTo>
                <a:cubicBezTo>
                  <a:pt x="226" y="561"/>
                  <a:pt x="225" y="562"/>
                  <a:pt x="226" y="563"/>
                </a:cubicBezTo>
                <a:cubicBezTo>
                  <a:pt x="229" y="558"/>
                  <a:pt x="233" y="551"/>
                  <a:pt x="238" y="549"/>
                </a:cubicBezTo>
                <a:cubicBezTo>
                  <a:pt x="237" y="547"/>
                  <a:pt x="235" y="550"/>
                  <a:pt x="234" y="547"/>
                </a:cubicBezTo>
                <a:cubicBezTo>
                  <a:pt x="236" y="547"/>
                  <a:pt x="237" y="546"/>
                  <a:pt x="239" y="548"/>
                </a:cubicBezTo>
                <a:cubicBezTo>
                  <a:pt x="242" y="545"/>
                  <a:pt x="250" y="549"/>
                  <a:pt x="250" y="541"/>
                </a:cubicBezTo>
                <a:cubicBezTo>
                  <a:pt x="251" y="543"/>
                  <a:pt x="252" y="541"/>
                  <a:pt x="254" y="542"/>
                </a:cubicBezTo>
                <a:cubicBezTo>
                  <a:pt x="255" y="541"/>
                  <a:pt x="253" y="538"/>
                  <a:pt x="255" y="540"/>
                </a:cubicBezTo>
                <a:cubicBezTo>
                  <a:pt x="256" y="539"/>
                  <a:pt x="253" y="539"/>
                  <a:pt x="253" y="537"/>
                </a:cubicBezTo>
                <a:cubicBezTo>
                  <a:pt x="254" y="536"/>
                  <a:pt x="256" y="540"/>
                  <a:pt x="257" y="539"/>
                </a:cubicBezTo>
                <a:cubicBezTo>
                  <a:pt x="258" y="538"/>
                  <a:pt x="257" y="538"/>
                  <a:pt x="256" y="538"/>
                </a:cubicBezTo>
                <a:cubicBezTo>
                  <a:pt x="257" y="535"/>
                  <a:pt x="268" y="537"/>
                  <a:pt x="266" y="530"/>
                </a:cubicBezTo>
                <a:cubicBezTo>
                  <a:pt x="266" y="530"/>
                  <a:pt x="267" y="531"/>
                  <a:pt x="268" y="532"/>
                </a:cubicBezTo>
                <a:cubicBezTo>
                  <a:pt x="268" y="530"/>
                  <a:pt x="272" y="530"/>
                  <a:pt x="274" y="529"/>
                </a:cubicBezTo>
                <a:cubicBezTo>
                  <a:pt x="276" y="528"/>
                  <a:pt x="271" y="528"/>
                  <a:pt x="273" y="527"/>
                </a:cubicBezTo>
                <a:cubicBezTo>
                  <a:pt x="276" y="527"/>
                  <a:pt x="284" y="526"/>
                  <a:pt x="280" y="517"/>
                </a:cubicBezTo>
                <a:cubicBezTo>
                  <a:pt x="282" y="517"/>
                  <a:pt x="281" y="519"/>
                  <a:pt x="283" y="521"/>
                </a:cubicBezTo>
                <a:cubicBezTo>
                  <a:pt x="284" y="522"/>
                  <a:pt x="285" y="521"/>
                  <a:pt x="285" y="522"/>
                </a:cubicBezTo>
                <a:cubicBezTo>
                  <a:pt x="286" y="522"/>
                  <a:pt x="284" y="519"/>
                  <a:pt x="283" y="518"/>
                </a:cubicBezTo>
                <a:cubicBezTo>
                  <a:pt x="286" y="516"/>
                  <a:pt x="288" y="513"/>
                  <a:pt x="286" y="507"/>
                </a:cubicBezTo>
                <a:cubicBezTo>
                  <a:pt x="285" y="507"/>
                  <a:pt x="284" y="507"/>
                  <a:pt x="284" y="507"/>
                </a:cubicBezTo>
                <a:cubicBezTo>
                  <a:pt x="283" y="508"/>
                  <a:pt x="284" y="509"/>
                  <a:pt x="285" y="510"/>
                </a:cubicBezTo>
                <a:cubicBezTo>
                  <a:pt x="283" y="509"/>
                  <a:pt x="283" y="511"/>
                  <a:pt x="282" y="511"/>
                </a:cubicBezTo>
                <a:cubicBezTo>
                  <a:pt x="282" y="512"/>
                  <a:pt x="282" y="513"/>
                  <a:pt x="284" y="512"/>
                </a:cubicBezTo>
                <a:cubicBezTo>
                  <a:pt x="284" y="515"/>
                  <a:pt x="284" y="517"/>
                  <a:pt x="282" y="517"/>
                </a:cubicBezTo>
                <a:cubicBezTo>
                  <a:pt x="282" y="515"/>
                  <a:pt x="283" y="514"/>
                  <a:pt x="280" y="512"/>
                </a:cubicBezTo>
                <a:cubicBezTo>
                  <a:pt x="282" y="511"/>
                  <a:pt x="282" y="509"/>
                  <a:pt x="283" y="508"/>
                </a:cubicBezTo>
                <a:cubicBezTo>
                  <a:pt x="281" y="506"/>
                  <a:pt x="280" y="508"/>
                  <a:pt x="279" y="508"/>
                </a:cubicBezTo>
                <a:cubicBezTo>
                  <a:pt x="280" y="505"/>
                  <a:pt x="277" y="506"/>
                  <a:pt x="276" y="504"/>
                </a:cubicBezTo>
                <a:cubicBezTo>
                  <a:pt x="276" y="508"/>
                  <a:pt x="277" y="506"/>
                  <a:pt x="274" y="507"/>
                </a:cubicBezTo>
                <a:cubicBezTo>
                  <a:pt x="276" y="509"/>
                  <a:pt x="278" y="508"/>
                  <a:pt x="280" y="509"/>
                </a:cubicBezTo>
                <a:cubicBezTo>
                  <a:pt x="280" y="510"/>
                  <a:pt x="278" y="511"/>
                  <a:pt x="278" y="512"/>
                </a:cubicBezTo>
                <a:cubicBezTo>
                  <a:pt x="277" y="510"/>
                  <a:pt x="276" y="512"/>
                  <a:pt x="275" y="511"/>
                </a:cubicBezTo>
                <a:cubicBezTo>
                  <a:pt x="275" y="510"/>
                  <a:pt x="276" y="510"/>
                  <a:pt x="275" y="508"/>
                </a:cubicBezTo>
                <a:cubicBezTo>
                  <a:pt x="273" y="507"/>
                  <a:pt x="271" y="511"/>
                  <a:pt x="269" y="512"/>
                </a:cubicBezTo>
                <a:cubicBezTo>
                  <a:pt x="269" y="510"/>
                  <a:pt x="269" y="510"/>
                  <a:pt x="269" y="509"/>
                </a:cubicBezTo>
                <a:cubicBezTo>
                  <a:pt x="267" y="512"/>
                  <a:pt x="264" y="510"/>
                  <a:pt x="267" y="514"/>
                </a:cubicBezTo>
                <a:cubicBezTo>
                  <a:pt x="265" y="514"/>
                  <a:pt x="264" y="513"/>
                  <a:pt x="262" y="514"/>
                </a:cubicBezTo>
                <a:cubicBezTo>
                  <a:pt x="262" y="514"/>
                  <a:pt x="263" y="514"/>
                  <a:pt x="264" y="516"/>
                </a:cubicBezTo>
                <a:cubicBezTo>
                  <a:pt x="262" y="515"/>
                  <a:pt x="260" y="515"/>
                  <a:pt x="258" y="513"/>
                </a:cubicBezTo>
                <a:cubicBezTo>
                  <a:pt x="257" y="516"/>
                  <a:pt x="257" y="523"/>
                  <a:pt x="252" y="520"/>
                </a:cubicBezTo>
                <a:cubicBezTo>
                  <a:pt x="251" y="520"/>
                  <a:pt x="251" y="522"/>
                  <a:pt x="252" y="523"/>
                </a:cubicBezTo>
                <a:cubicBezTo>
                  <a:pt x="250" y="522"/>
                  <a:pt x="249" y="524"/>
                  <a:pt x="246" y="526"/>
                </a:cubicBezTo>
                <a:cubicBezTo>
                  <a:pt x="244" y="523"/>
                  <a:pt x="246" y="522"/>
                  <a:pt x="248" y="521"/>
                </a:cubicBezTo>
                <a:cubicBezTo>
                  <a:pt x="245" y="519"/>
                  <a:pt x="246" y="523"/>
                  <a:pt x="244" y="522"/>
                </a:cubicBezTo>
                <a:cubicBezTo>
                  <a:pt x="243" y="522"/>
                  <a:pt x="243" y="525"/>
                  <a:pt x="245" y="525"/>
                </a:cubicBezTo>
                <a:cubicBezTo>
                  <a:pt x="245" y="527"/>
                  <a:pt x="241" y="527"/>
                  <a:pt x="240" y="524"/>
                </a:cubicBezTo>
                <a:cubicBezTo>
                  <a:pt x="238" y="526"/>
                  <a:pt x="235" y="525"/>
                  <a:pt x="235" y="529"/>
                </a:cubicBezTo>
                <a:cubicBezTo>
                  <a:pt x="236" y="531"/>
                  <a:pt x="235" y="526"/>
                  <a:pt x="237" y="529"/>
                </a:cubicBezTo>
                <a:cubicBezTo>
                  <a:pt x="236" y="532"/>
                  <a:pt x="233" y="530"/>
                  <a:pt x="231" y="532"/>
                </a:cubicBezTo>
                <a:cubicBezTo>
                  <a:pt x="231" y="532"/>
                  <a:pt x="232" y="532"/>
                  <a:pt x="233" y="534"/>
                </a:cubicBezTo>
                <a:cubicBezTo>
                  <a:pt x="221" y="535"/>
                  <a:pt x="217" y="545"/>
                  <a:pt x="206" y="545"/>
                </a:cubicBezTo>
                <a:cubicBezTo>
                  <a:pt x="205" y="552"/>
                  <a:pt x="197" y="551"/>
                  <a:pt x="194" y="555"/>
                </a:cubicBezTo>
                <a:cubicBezTo>
                  <a:pt x="195" y="550"/>
                  <a:pt x="200" y="552"/>
                  <a:pt x="199" y="546"/>
                </a:cubicBezTo>
                <a:cubicBezTo>
                  <a:pt x="201" y="547"/>
                  <a:pt x="200" y="549"/>
                  <a:pt x="202" y="549"/>
                </a:cubicBezTo>
                <a:cubicBezTo>
                  <a:pt x="200" y="545"/>
                  <a:pt x="206" y="544"/>
                  <a:pt x="206" y="541"/>
                </a:cubicBezTo>
                <a:cubicBezTo>
                  <a:pt x="208" y="541"/>
                  <a:pt x="207" y="545"/>
                  <a:pt x="209" y="545"/>
                </a:cubicBezTo>
                <a:cubicBezTo>
                  <a:pt x="209" y="544"/>
                  <a:pt x="209" y="541"/>
                  <a:pt x="211" y="542"/>
                </a:cubicBezTo>
                <a:cubicBezTo>
                  <a:pt x="208" y="540"/>
                  <a:pt x="211" y="541"/>
                  <a:pt x="210" y="538"/>
                </a:cubicBezTo>
                <a:cubicBezTo>
                  <a:pt x="211" y="538"/>
                  <a:pt x="212" y="538"/>
                  <a:pt x="213" y="540"/>
                </a:cubicBezTo>
                <a:cubicBezTo>
                  <a:pt x="213" y="537"/>
                  <a:pt x="216" y="541"/>
                  <a:pt x="218" y="538"/>
                </a:cubicBezTo>
                <a:cubicBezTo>
                  <a:pt x="219" y="537"/>
                  <a:pt x="216" y="537"/>
                  <a:pt x="215" y="537"/>
                </a:cubicBezTo>
                <a:cubicBezTo>
                  <a:pt x="215" y="535"/>
                  <a:pt x="218" y="537"/>
                  <a:pt x="217" y="534"/>
                </a:cubicBezTo>
                <a:cubicBezTo>
                  <a:pt x="221" y="532"/>
                  <a:pt x="225" y="533"/>
                  <a:pt x="226" y="526"/>
                </a:cubicBezTo>
                <a:cubicBezTo>
                  <a:pt x="228" y="529"/>
                  <a:pt x="228" y="529"/>
                  <a:pt x="228" y="529"/>
                </a:cubicBezTo>
                <a:cubicBezTo>
                  <a:pt x="228" y="527"/>
                  <a:pt x="229" y="528"/>
                  <a:pt x="231" y="528"/>
                </a:cubicBezTo>
                <a:cubicBezTo>
                  <a:pt x="231" y="526"/>
                  <a:pt x="228" y="526"/>
                  <a:pt x="227" y="525"/>
                </a:cubicBezTo>
                <a:cubicBezTo>
                  <a:pt x="227" y="524"/>
                  <a:pt x="228" y="522"/>
                  <a:pt x="225" y="520"/>
                </a:cubicBezTo>
                <a:cubicBezTo>
                  <a:pt x="226" y="519"/>
                  <a:pt x="231" y="522"/>
                  <a:pt x="229" y="518"/>
                </a:cubicBezTo>
                <a:cubicBezTo>
                  <a:pt x="231" y="518"/>
                  <a:pt x="231" y="522"/>
                  <a:pt x="231" y="523"/>
                </a:cubicBezTo>
                <a:cubicBezTo>
                  <a:pt x="234" y="524"/>
                  <a:pt x="234" y="521"/>
                  <a:pt x="232" y="517"/>
                </a:cubicBezTo>
                <a:cubicBezTo>
                  <a:pt x="233" y="516"/>
                  <a:pt x="234" y="516"/>
                  <a:pt x="234" y="514"/>
                </a:cubicBezTo>
                <a:cubicBezTo>
                  <a:pt x="236" y="514"/>
                  <a:pt x="235" y="517"/>
                  <a:pt x="233" y="517"/>
                </a:cubicBezTo>
                <a:cubicBezTo>
                  <a:pt x="235" y="525"/>
                  <a:pt x="243" y="520"/>
                  <a:pt x="241" y="515"/>
                </a:cubicBezTo>
                <a:cubicBezTo>
                  <a:pt x="243" y="513"/>
                  <a:pt x="242" y="519"/>
                  <a:pt x="244" y="516"/>
                </a:cubicBezTo>
                <a:cubicBezTo>
                  <a:pt x="245" y="517"/>
                  <a:pt x="244" y="517"/>
                  <a:pt x="243" y="518"/>
                </a:cubicBezTo>
                <a:cubicBezTo>
                  <a:pt x="247" y="520"/>
                  <a:pt x="244" y="513"/>
                  <a:pt x="247" y="515"/>
                </a:cubicBezTo>
                <a:cubicBezTo>
                  <a:pt x="247" y="514"/>
                  <a:pt x="246" y="514"/>
                  <a:pt x="246" y="512"/>
                </a:cubicBezTo>
                <a:cubicBezTo>
                  <a:pt x="250" y="512"/>
                  <a:pt x="248" y="509"/>
                  <a:pt x="252" y="509"/>
                </a:cubicBezTo>
                <a:cubicBezTo>
                  <a:pt x="250" y="506"/>
                  <a:pt x="253" y="507"/>
                  <a:pt x="253" y="503"/>
                </a:cubicBezTo>
                <a:cubicBezTo>
                  <a:pt x="255" y="504"/>
                  <a:pt x="253" y="504"/>
                  <a:pt x="254" y="506"/>
                </a:cubicBezTo>
                <a:cubicBezTo>
                  <a:pt x="256" y="507"/>
                  <a:pt x="257" y="503"/>
                  <a:pt x="255" y="501"/>
                </a:cubicBezTo>
                <a:cubicBezTo>
                  <a:pt x="258" y="500"/>
                  <a:pt x="257" y="503"/>
                  <a:pt x="259" y="503"/>
                </a:cubicBezTo>
                <a:cubicBezTo>
                  <a:pt x="261" y="501"/>
                  <a:pt x="258" y="499"/>
                  <a:pt x="261" y="500"/>
                </a:cubicBezTo>
                <a:cubicBezTo>
                  <a:pt x="262" y="497"/>
                  <a:pt x="258" y="497"/>
                  <a:pt x="257" y="496"/>
                </a:cubicBezTo>
                <a:cubicBezTo>
                  <a:pt x="258" y="494"/>
                  <a:pt x="259" y="494"/>
                  <a:pt x="260" y="494"/>
                </a:cubicBezTo>
                <a:cubicBezTo>
                  <a:pt x="260" y="492"/>
                  <a:pt x="262" y="491"/>
                  <a:pt x="261" y="489"/>
                </a:cubicBezTo>
                <a:cubicBezTo>
                  <a:pt x="260" y="487"/>
                  <a:pt x="261" y="491"/>
                  <a:pt x="259" y="491"/>
                </a:cubicBezTo>
                <a:cubicBezTo>
                  <a:pt x="258" y="486"/>
                  <a:pt x="259" y="489"/>
                  <a:pt x="256" y="487"/>
                </a:cubicBezTo>
                <a:cubicBezTo>
                  <a:pt x="260" y="486"/>
                  <a:pt x="261" y="484"/>
                  <a:pt x="265" y="486"/>
                </a:cubicBezTo>
                <a:cubicBezTo>
                  <a:pt x="265" y="482"/>
                  <a:pt x="267" y="479"/>
                  <a:pt x="269" y="477"/>
                </a:cubicBezTo>
                <a:cubicBezTo>
                  <a:pt x="271" y="482"/>
                  <a:pt x="264" y="482"/>
                  <a:pt x="267" y="486"/>
                </a:cubicBezTo>
                <a:cubicBezTo>
                  <a:pt x="270" y="486"/>
                  <a:pt x="273" y="486"/>
                  <a:pt x="275" y="489"/>
                </a:cubicBezTo>
                <a:cubicBezTo>
                  <a:pt x="273" y="491"/>
                  <a:pt x="269" y="488"/>
                  <a:pt x="266" y="490"/>
                </a:cubicBezTo>
                <a:cubicBezTo>
                  <a:pt x="268" y="492"/>
                  <a:pt x="270" y="490"/>
                  <a:pt x="272" y="491"/>
                </a:cubicBezTo>
                <a:cubicBezTo>
                  <a:pt x="271" y="494"/>
                  <a:pt x="263" y="493"/>
                  <a:pt x="262" y="497"/>
                </a:cubicBezTo>
                <a:cubicBezTo>
                  <a:pt x="263" y="498"/>
                  <a:pt x="267" y="500"/>
                  <a:pt x="267" y="503"/>
                </a:cubicBezTo>
                <a:cubicBezTo>
                  <a:pt x="270" y="504"/>
                  <a:pt x="271" y="500"/>
                  <a:pt x="274" y="498"/>
                </a:cubicBezTo>
                <a:cubicBezTo>
                  <a:pt x="273" y="497"/>
                  <a:pt x="272" y="497"/>
                  <a:pt x="271" y="496"/>
                </a:cubicBezTo>
                <a:cubicBezTo>
                  <a:pt x="273" y="495"/>
                  <a:pt x="274" y="496"/>
                  <a:pt x="272" y="493"/>
                </a:cubicBezTo>
                <a:cubicBezTo>
                  <a:pt x="273" y="494"/>
                  <a:pt x="274" y="494"/>
                  <a:pt x="276" y="493"/>
                </a:cubicBezTo>
                <a:cubicBezTo>
                  <a:pt x="277" y="493"/>
                  <a:pt x="274" y="492"/>
                  <a:pt x="274" y="493"/>
                </a:cubicBezTo>
                <a:cubicBezTo>
                  <a:pt x="278" y="491"/>
                  <a:pt x="282" y="490"/>
                  <a:pt x="287" y="486"/>
                </a:cubicBezTo>
                <a:cubicBezTo>
                  <a:pt x="287" y="486"/>
                  <a:pt x="286" y="485"/>
                  <a:pt x="287" y="484"/>
                </a:cubicBezTo>
                <a:cubicBezTo>
                  <a:pt x="286" y="483"/>
                  <a:pt x="284" y="484"/>
                  <a:pt x="283" y="485"/>
                </a:cubicBezTo>
                <a:cubicBezTo>
                  <a:pt x="285" y="482"/>
                  <a:pt x="282" y="481"/>
                  <a:pt x="280" y="482"/>
                </a:cubicBezTo>
                <a:cubicBezTo>
                  <a:pt x="280" y="483"/>
                  <a:pt x="283" y="485"/>
                  <a:pt x="281" y="487"/>
                </a:cubicBezTo>
                <a:cubicBezTo>
                  <a:pt x="280" y="487"/>
                  <a:pt x="280" y="483"/>
                  <a:pt x="278" y="482"/>
                </a:cubicBezTo>
                <a:cubicBezTo>
                  <a:pt x="276" y="484"/>
                  <a:pt x="279" y="486"/>
                  <a:pt x="279" y="487"/>
                </a:cubicBezTo>
                <a:cubicBezTo>
                  <a:pt x="275" y="487"/>
                  <a:pt x="274" y="480"/>
                  <a:pt x="271" y="484"/>
                </a:cubicBezTo>
                <a:cubicBezTo>
                  <a:pt x="269" y="482"/>
                  <a:pt x="272" y="482"/>
                  <a:pt x="273" y="480"/>
                </a:cubicBezTo>
                <a:cubicBezTo>
                  <a:pt x="274" y="481"/>
                  <a:pt x="274" y="482"/>
                  <a:pt x="275" y="483"/>
                </a:cubicBezTo>
                <a:cubicBezTo>
                  <a:pt x="281" y="481"/>
                  <a:pt x="274" y="473"/>
                  <a:pt x="271" y="479"/>
                </a:cubicBezTo>
                <a:cubicBezTo>
                  <a:pt x="271" y="478"/>
                  <a:pt x="271" y="477"/>
                  <a:pt x="270" y="477"/>
                </a:cubicBezTo>
                <a:cubicBezTo>
                  <a:pt x="270" y="477"/>
                  <a:pt x="273" y="474"/>
                  <a:pt x="275" y="476"/>
                </a:cubicBezTo>
                <a:cubicBezTo>
                  <a:pt x="276" y="474"/>
                  <a:pt x="272" y="474"/>
                  <a:pt x="273" y="472"/>
                </a:cubicBezTo>
                <a:cubicBezTo>
                  <a:pt x="270" y="476"/>
                  <a:pt x="267" y="473"/>
                  <a:pt x="264" y="476"/>
                </a:cubicBezTo>
                <a:cubicBezTo>
                  <a:pt x="265" y="478"/>
                  <a:pt x="263" y="481"/>
                  <a:pt x="264" y="480"/>
                </a:cubicBezTo>
                <a:cubicBezTo>
                  <a:pt x="262" y="482"/>
                  <a:pt x="258" y="483"/>
                  <a:pt x="256" y="485"/>
                </a:cubicBezTo>
                <a:cubicBezTo>
                  <a:pt x="256" y="482"/>
                  <a:pt x="257" y="481"/>
                  <a:pt x="254" y="480"/>
                </a:cubicBezTo>
                <a:cubicBezTo>
                  <a:pt x="255" y="478"/>
                  <a:pt x="257" y="479"/>
                  <a:pt x="256" y="481"/>
                </a:cubicBezTo>
                <a:cubicBezTo>
                  <a:pt x="257" y="479"/>
                  <a:pt x="259" y="478"/>
                  <a:pt x="259" y="481"/>
                </a:cubicBezTo>
                <a:cubicBezTo>
                  <a:pt x="261" y="481"/>
                  <a:pt x="258" y="478"/>
                  <a:pt x="260" y="477"/>
                </a:cubicBezTo>
                <a:cubicBezTo>
                  <a:pt x="258" y="475"/>
                  <a:pt x="257" y="480"/>
                  <a:pt x="256" y="478"/>
                </a:cubicBezTo>
                <a:cubicBezTo>
                  <a:pt x="253" y="476"/>
                  <a:pt x="257" y="476"/>
                  <a:pt x="256" y="475"/>
                </a:cubicBezTo>
                <a:cubicBezTo>
                  <a:pt x="255" y="473"/>
                  <a:pt x="255" y="475"/>
                  <a:pt x="254" y="473"/>
                </a:cubicBezTo>
                <a:cubicBezTo>
                  <a:pt x="255" y="475"/>
                  <a:pt x="253" y="478"/>
                  <a:pt x="250" y="478"/>
                </a:cubicBezTo>
                <a:cubicBezTo>
                  <a:pt x="254" y="479"/>
                  <a:pt x="252" y="480"/>
                  <a:pt x="251" y="483"/>
                </a:cubicBezTo>
                <a:cubicBezTo>
                  <a:pt x="249" y="477"/>
                  <a:pt x="243" y="483"/>
                  <a:pt x="245" y="488"/>
                </a:cubicBezTo>
                <a:cubicBezTo>
                  <a:pt x="244" y="490"/>
                  <a:pt x="242" y="487"/>
                  <a:pt x="241" y="489"/>
                </a:cubicBezTo>
                <a:cubicBezTo>
                  <a:pt x="239" y="487"/>
                  <a:pt x="242" y="487"/>
                  <a:pt x="241" y="485"/>
                </a:cubicBezTo>
                <a:cubicBezTo>
                  <a:pt x="239" y="484"/>
                  <a:pt x="240" y="487"/>
                  <a:pt x="238" y="487"/>
                </a:cubicBezTo>
                <a:cubicBezTo>
                  <a:pt x="238" y="488"/>
                  <a:pt x="240" y="489"/>
                  <a:pt x="239" y="490"/>
                </a:cubicBezTo>
                <a:cubicBezTo>
                  <a:pt x="240" y="490"/>
                  <a:pt x="242" y="491"/>
                  <a:pt x="243" y="490"/>
                </a:cubicBezTo>
                <a:cubicBezTo>
                  <a:pt x="244" y="492"/>
                  <a:pt x="244" y="493"/>
                  <a:pt x="246" y="495"/>
                </a:cubicBezTo>
                <a:cubicBezTo>
                  <a:pt x="247" y="496"/>
                  <a:pt x="248" y="496"/>
                  <a:pt x="249" y="495"/>
                </a:cubicBezTo>
                <a:cubicBezTo>
                  <a:pt x="244" y="493"/>
                  <a:pt x="252" y="493"/>
                  <a:pt x="251" y="491"/>
                </a:cubicBezTo>
                <a:cubicBezTo>
                  <a:pt x="252" y="494"/>
                  <a:pt x="255" y="492"/>
                  <a:pt x="256" y="491"/>
                </a:cubicBezTo>
                <a:cubicBezTo>
                  <a:pt x="255" y="489"/>
                  <a:pt x="254" y="490"/>
                  <a:pt x="253" y="488"/>
                </a:cubicBezTo>
                <a:cubicBezTo>
                  <a:pt x="256" y="487"/>
                  <a:pt x="256" y="490"/>
                  <a:pt x="258" y="492"/>
                </a:cubicBezTo>
                <a:cubicBezTo>
                  <a:pt x="257" y="493"/>
                  <a:pt x="256" y="494"/>
                  <a:pt x="254" y="494"/>
                </a:cubicBezTo>
                <a:cubicBezTo>
                  <a:pt x="255" y="496"/>
                  <a:pt x="256" y="497"/>
                  <a:pt x="257" y="497"/>
                </a:cubicBezTo>
                <a:cubicBezTo>
                  <a:pt x="259" y="499"/>
                  <a:pt x="256" y="499"/>
                  <a:pt x="257" y="500"/>
                </a:cubicBezTo>
                <a:cubicBezTo>
                  <a:pt x="255" y="500"/>
                  <a:pt x="257" y="498"/>
                  <a:pt x="255" y="496"/>
                </a:cubicBezTo>
                <a:cubicBezTo>
                  <a:pt x="255" y="496"/>
                  <a:pt x="256" y="497"/>
                  <a:pt x="256" y="498"/>
                </a:cubicBezTo>
                <a:cubicBezTo>
                  <a:pt x="255" y="496"/>
                  <a:pt x="251" y="497"/>
                  <a:pt x="254" y="500"/>
                </a:cubicBezTo>
                <a:cubicBezTo>
                  <a:pt x="253" y="501"/>
                  <a:pt x="252" y="500"/>
                  <a:pt x="251" y="498"/>
                </a:cubicBezTo>
                <a:cubicBezTo>
                  <a:pt x="249" y="500"/>
                  <a:pt x="249" y="503"/>
                  <a:pt x="246" y="501"/>
                </a:cubicBezTo>
                <a:cubicBezTo>
                  <a:pt x="246" y="502"/>
                  <a:pt x="247" y="502"/>
                  <a:pt x="247" y="503"/>
                </a:cubicBezTo>
                <a:cubicBezTo>
                  <a:pt x="243" y="502"/>
                  <a:pt x="239" y="506"/>
                  <a:pt x="238" y="510"/>
                </a:cubicBezTo>
                <a:cubicBezTo>
                  <a:pt x="234" y="511"/>
                  <a:pt x="233" y="513"/>
                  <a:pt x="227" y="514"/>
                </a:cubicBezTo>
                <a:cubicBezTo>
                  <a:pt x="227" y="516"/>
                  <a:pt x="228" y="515"/>
                  <a:pt x="229" y="517"/>
                </a:cubicBezTo>
                <a:cubicBezTo>
                  <a:pt x="226" y="515"/>
                  <a:pt x="226" y="519"/>
                  <a:pt x="223" y="516"/>
                </a:cubicBezTo>
                <a:cubicBezTo>
                  <a:pt x="223" y="516"/>
                  <a:pt x="223" y="517"/>
                  <a:pt x="222" y="518"/>
                </a:cubicBezTo>
                <a:cubicBezTo>
                  <a:pt x="222" y="518"/>
                  <a:pt x="223" y="521"/>
                  <a:pt x="223" y="520"/>
                </a:cubicBezTo>
                <a:cubicBezTo>
                  <a:pt x="223" y="523"/>
                  <a:pt x="220" y="518"/>
                  <a:pt x="220" y="517"/>
                </a:cubicBezTo>
                <a:cubicBezTo>
                  <a:pt x="220" y="517"/>
                  <a:pt x="222" y="513"/>
                  <a:pt x="224" y="516"/>
                </a:cubicBezTo>
                <a:cubicBezTo>
                  <a:pt x="225" y="514"/>
                  <a:pt x="227" y="513"/>
                  <a:pt x="227" y="510"/>
                </a:cubicBezTo>
                <a:cubicBezTo>
                  <a:pt x="228" y="510"/>
                  <a:pt x="229" y="511"/>
                  <a:pt x="230" y="513"/>
                </a:cubicBezTo>
                <a:cubicBezTo>
                  <a:pt x="232" y="508"/>
                  <a:pt x="237" y="508"/>
                  <a:pt x="237" y="502"/>
                </a:cubicBezTo>
                <a:cubicBezTo>
                  <a:pt x="235" y="502"/>
                  <a:pt x="232" y="505"/>
                  <a:pt x="229" y="507"/>
                </a:cubicBezTo>
                <a:cubicBezTo>
                  <a:pt x="228" y="504"/>
                  <a:pt x="233" y="503"/>
                  <a:pt x="233" y="501"/>
                </a:cubicBezTo>
                <a:cubicBezTo>
                  <a:pt x="232" y="500"/>
                  <a:pt x="230" y="503"/>
                  <a:pt x="230" y="499"/>
                </a:cubicBezTo>
                <a:cubicBezTo>
                  <a:pt x="228" y="501"/>
                  <a:pt x="229" y="501"/>
                  <a:pt x="226" y="500"/>
                </a:cubicBezTo>
                <a:cubicBezTo>
                  <a:pt x="230" y="499"/>
                  <a:pt x="229" y="491"/>
                  <a:pt x="224" y="493"/>
                </a:cubicBezTo>
                <a:cubicBezTo>
                  <a:pt x="223" y="494"/>
                  <a:pt x="226" y="495"/>
                  <a:pt x="225" y="497"/>
                </a:cubicBezTo>
                <a:cubicBezTo>
                  <a:pt x="225" y="497"/>
                  <a:pt x="224" y="496"/>
                  <a:pt x="223" y="495"/>
                </a:cubicBezTo>
                <a:cubicBezTo>
                  <a:pt x="223" y="499"/>
                  <a:pt x="219" y="495"/>
                  <a:pt x="220" y="499"/>
                </a:cubicBezTo>
                <a:cubicBezTo>
                  <a:pt x="218" y="499"/>
                  <a:pt x="218" y="496"/>
                  <a:pt x="216" y="493"/>
                </a:cubicBezTo>
                <a:cubicBezTo>
                  <a:pt x="217" y="495"/>
                  <a:pt x="221" y="498"/>
                  <a:pt x="221" y="494"/>
                </a:cubicBezTo>
                <a:cubicBezTo>
                  <a:pt x="221" y="494"/>
                  <a:pt x="217" y="493"/>
                  <a:pt x="220" y="491"/>
                </a:cubicBezTo>
                <a:cubicBezTo>
                  <a:pt x="218" y="490"/>
                  <a:pt x="217" y="493"/>
                  <a:pt x="216" y="490"/>
                </a:cubicBezTo>
                <a:cubicBezTo>
                  <a:pt x="217" y="488"/>
                  <a:pt x="218" y="490"/>
                  <a:pt x="218" y="488"/>
                </a:cubicBezTo>
                <a:cubicBezTo>
                  <a:pt x="218" y="487"/>
                  <a:pt x="217" y="487"/>
                  <a:pt x="216" y="487"/>
                </a:cubicBezTo>
                <a:cubicBezTo>
                  <a:pt x="216" y="487"/>
                  <a:pt x="219" y="485"/>
                  <a:pt x="218" y="483"/>
                </a:cubicBezTo>
                <a:cubicBezTo>
                  <a:pt x="219" y="484"/>
                  <a:pt x="219" y="486"/>
                  <a:pt x="221" y="486"/>
                </a:cubicBezTo>
                <a:cubicBezTo>
                  <a:pt x="221" y="484"/>
                  <a:pt x="223" y="484"/>
                  <a:pt x="224" y="486"/>
                </a:cubicBezTo>
                <a:cubicBezTo>
                  <a:pt x="225" y="485"/>
                  <a:pt x="225" y="484"/>
                  <a:pt x="223" y="482"/>
                </a:cubicBezTo>
                <a:cubicBezTo>
                  <a:pt x="227" y="483"/>
                  <a:pt x="227" y="479"/>
                  <a:pt x="230" y="481"/>
                </a:cubicBezTo>
                <a:cubicBezTo>
                  <a:pt x="231" y="482"/>
                  <a:pt x="228" y="482"/>
                  <a:pt x="228" y="483"/>
                </a:cubicBezTo>
                <a:cubicBezTo>
                  <a:pt x="232" y="489"/>
                  <a:pt x="230" y="478"/>
                  <a:pt x="233" y="480"/>
                </a:cubicBezTo>
                <a:cubicBezTo>
                  <a:pt x="234" y="481"/>
                  <a:pt x="232" y="482"/>
                  <a:pt x="233" y="483"/>
                </a:cubicBezTo>
                <a:cubicBezTo>
                  <a:pt x="234" y="484"/>
                  <a:pt x="235" y="483"/>
                  <a:pt x="236" y="483"/>
                </a:cubicBezTo>
                <a:cubicBezTo>
                  <a:pt x="237" y="482"/>
                  <a:pt x="235" y="481"/>
                  <a:pt x="236" y="480"/>
                </a:cubicBezTo>
                <a:cubicBezTo>
                  <a:pt x="235" y="479"/>
                  <a:pt x="235" y="480"/>
                  <a:pt x="235" y="481"/>
                </a:cubicBezTo>
                <a:cubicBezTo>
                  <a:pt x="232" y="481"/>
                  <a:pt x="236" y="479"/>
                  <a:pt x="235" y="478"/>
                </a:cubicBezTo>
                <a:cubicBezTo>
                  <a:pt x="235" y="478"/>
                  <a:pt x="238" y="480"/>
                  <a:pt x="236" y="481"/>
                </a:cubicBezTo>
                <a:cubicBezTo>
                  <a:pt x="238" y="483"/>
                  <a:pt x="239" y="482"/>
                  <a:pt x="240" y="485"/>
                </a:cubicBezTo>
                <a:cubicBezTo>
                  <a:pt x="242" y="484"/>
                  <a:pt x="241" y="482"/>
                  <a:pt x="243" y="481"/>
                </a:cubicBezTo>
                <a:cubicBezTo>
                  <a:pt x="241" y="479"/>
                  <a:pt x="242" y="483"/>
                  <a:pt x="240" y="482"/>
                </a:cubicBezTo>
                <a:cubicBezTo>
                  <a:pt x="239" y="481"/>
                  <a:pt x="240" y="480"/>
                  <a:pt x="241" y="480"/>
                </a:cubicBezTo>
                <a:cubicBezTo>
                  <a:pt x="242" y="479"/>
                  <a:pt x="239" y="477"/>
                  <a:pt x="241" y="476"/>
                </a:cubicBezTo>
                <a:cubicBezTo>
                  <a:pt x="242" y="478"/>
                  <a:pt x="242" y="479"/>
                  <a:pt x="242" y="480"/>
                </a:cubicBezTo>
                <a:cubicBezTo>
                  <a:pt x="244" y="483"/>
                  <a:pt x="246" y="480"/>
                  <a:pt x="249" y="478"/>
                </a:cubicBezTo>
                <a:cubicBezTo>
                  <a:pt x="248" y="477"/>
                  <a:pt x="247" y="474"/>
                  <a:pt x="245" y="473"/>
                </a:cubicBezTo>
                <a:cubicBezTo>
                  <a:pt x="246" y="472"/>
                  <a:pt x="248" y="474"/>
                  <a:pt x="248" y="476"/>
                </a:cubicBezTo>
                <a:cubicBezTo>
                  <a:pt x="251" y="478"/>
                  <a:pt x="251" y="474"/>
                  <a:pt x="251" y="473"/>
                </a:cubicBezTo>
                <a:cubicBezTo>
                  <a:pt x="249" y="473"/>
                  <a:pt x="249" y="471"/>
                  <a:pt x="248" y="471"/>
                </a:cubicBezTo>
                <a:cubicBezTo>
                  <a:pt x="249" y="469"/>
                  <a:pt x="250" y="474"/>
                  <a:pt x="253" y="472"/>
                </a:cubicBezTo>
                <a:cubicBezTo>
                  <a:pt x="254" y="469"/>
                  <a:pt x="249" y="467"/>
                  <a:pt x="251" y="464"/>
                </a:cubicBezTo>
                <a:cubicBezTo>
                  <a:pt x="250" y="463"/>
                  <a:pt x="248" y="466"/>
                  <a:pt x="249" y="467"/>
                </a:cubicBezTo>
                <a:cubicBezTo>
                  <a:pt x="248" y="467"/>
                  <a:pt x="248" y="467"/>
                  <a:pt x="247" y="465"/>
                </a:cubicBezTo>
                <a:cubicBezTo>
                  <a:pt x="246" y="465"/>
                  <a:pt x="247" y="466"/>
                  <a:pt x="247" y="467"/>
                </a:cubicBezTo>
                <a:cubicBezTo>
                  <a:pt x="246" y="468"/>
                  <a:pt x="246" y="467"/>
                  <a:pt x="246" y="465"/>
                </a:cubicBezTo>
                <a:cubicBezTo>
                  <a:pt x="241" y="466"/>
                  <a:pt x="239" y="468"/>
                  <a:pt x="236" y="468"/>
                </a:cubicBezTo>
                <a:cubicBezTo>
                  <a:pt x="234" y="467"/>
                  <a:pt x="235" y="466"/>
                  <a:pt x="234" y="465"/>
                </a:cubicBezTo>
                <a:cubicBezTo>
                  <a:pt x="238" y="466"/>
                  <a:pt x="237" y="461"/>
                  <a:pt x="241" y="461"/>
                </a:cubicBezTo>
                <a:cubicBezTo>
                  <a:pt x="235" y="456"/>
                  <a:pt x="227" y="458"/>
                  <a:pt x="223" y="461"/>
                </a:cubicBezTo>
                <a:cubicBezTo>
                  <a:pt x="224" y="463"/>
                  <a:pt x="224" y="463"/>
                  <a:pt x="225" y="466"/>
                </a:cubicBezTo>
                <a:cubicBezTo>
                  <a:pt x="224" y="466"/>
                  <a:pt x="223" y="465"/>
                  <a:pt x="224" y="465"/>
                </a:cubicBezTo>
                <a:cubicBezTo>
                  <a:pt x="221" y="463"/>
                  <a:pt x="222" y="466"/>
                  <a:pt x="220" y="464"/>
                </a:cubicBezTo>
                <a:cubicBezTo>
                  <a:pt x="220" y="463"/>
                  <a:pt x="221" y="462"/>
                  <a:pt x="222" y="462"/>
                </a:cubicBezTo>
                <a:cubicBezTo>
                  <a:pt x="219" y="463"/>
                  <a:pt x="213" y="460"/>
                  <a:pt x="215" y="465"/>
                </a:cubicBezTo>
                <a:cubicBezTo>
                  <a:pt x="213" y="464"/>
                  <a:pt x="214" y="462"/>
                  <a:pt x="212" y="460"/>
                </a:cubicBezTo>
                <a:cubicBezTo>
                  <a:pt x="208" y="465"/>
                  <a:pt x="208" y="465"/>
                  <a:pt x="202" y="468"/>
                </a:cubicBezTo>
                <a:cubicBezTo>
                  <a:pt x="202" y="466"/>
                  <a:pt x="201" y="463"/>
                  <a:pt x="200" y="466"/>
                </a:cubicBezTo>
                <a:cubicBezTo>
                  <a:pt x="197" y="464"/>
                  <a:pt x="201" y="464"/>
                  <a:pt x="201" y="461"/>
                </a:cubicBezTo>
                <a:cubicBezTo>
                  <a:pt x="200" y="461"/>
                  <a:pt x="197" y="464"/>
                  <a:pt x="198" y="466"/>
                </a:cubicBezTo>
                <a:cubicBezTo>
                  <a:pt x="196" y="465"/>
                  <a:pt x="195" y="465"/>
                  <a:pt x="194" y="463"/>
                </a:cubicBezTo>
                <a:cubicBezTo>
                  <a:pt x="194" y="465"/>
                  <a:pt x="192" y="466"/>
                  <a:pt x="193" y="468"/>
                </a:cubicBezTo>
                <a:cubicBezTo>
                  <a:pt x="191" y="468"/>
                  <a:pt x="191" y="470"/>
                  <a:pt x="188" y="470"/>
                </a:cubicBezTo>
                <a:cubicBezTo>
                  <a:pt x="187" y="468"/>
                  <a:pt x="187" y="464"/>
                  <a:pt x="185" y="467"/>
                </a:cubicBezTo>
                <a:cubicBezTo>
                  <a:pt x="184" y="465"/>
                  <a:pt x="185" y="465"/>
                  <a:pt x="183" y="463"/>
                </a:cubicBezTo>
                <a:cubicBezTo>
                  <a:pt x="185" y="463"/>
                  <a:pt x="189" y="462"/>
                  <a:pt x="188" y="458"/>
                </a:cubicBezTo>
                <a:cubicBezTo>
                  <a:pt x="195" y="461"/>
                  <a:pt x="196" y="460"/>
                  <a:pt x="200" y="453"/>
                </a:cubicBezTo>
                <a:cubicBezTo>
                  <a:pt x="201" y="455"/>
                  <a:pt x="200" y="455"/>
                  <a:pt x="201" y="456"/>
                </a:cubicBezTo>
                <a:cubicBezTo>
                  <a:pt x="201" y="456"/>
                  <a:pt x="201" y="456"/>
                  <a:pt x="201" y="456"/>
                </a:cubicBezTo>
                <a:cubicBezTo>
                  <a:pt x="202" y="456"/>
                  <a:pt x="201" y="454"/>
                  <a:pt x="200" y="452"/>
                </a:cubicBezTo>
                <a:cubicBezTo>
                  <a:pt x="201" y="452"/>
                  <a:pt x="202" y="455"/>
                  <a:pt x="203" y="454"/>
                </a:cubicBezTo>
                <a:cubicBezTo>
                  <a:pt x="204" y="452"/>
                  <a:pt x="203" y="453"/>
                  <a:pt x="202" y="451"/>
                </a:cubicBezTo>
                <a:cubicBezTo>
                  <a:pt x="206" y="454"/>
                  <a:pt x="205" y="447"/>
                  <a:pt x="209" y="452"/>
                </a:cubicBezTo>
                <a:cubicBezTo>
                  <a:pt x="212" y="450"/>
                  <a:pt x="211" y="448"/>
                  <a:pt x="213" y="446"/>
                </a:cubicBezTo>
                <a:cubicBezTo>
                  <a:pt x="214" y="447"/>
                  <a:pt x="215" y="448"/>
                  <a:pt x="216" y="448"/>
                </a:cubicBezTo>
                <a:cubicBezTo>
                  <a:pt x="215" y="445"/>
                  <a:pt x="212" y="445"/>
                  <a:pt x="212" y="442"/>
                </a:cubicBezTo>
                <a:cubicBezTo>
                  <a:pt x="213" y="441"/>
                  <a:pt x="214" y="444"/>
                  <a:pt x="215" y="442"/>
                </a:cubicBezTo>
                <a:cubicBezTo>
                  <a:pt x="215" y="444"/>
                  <a:pt x="216" y="447"/>
                  <a:pt x="218" y="445"/>
                </a:cubicBezTo>
                <a:cubicBezTo>
                  <a:pt x="216" y="443"/>
                  <a:pt x="214" y="442"/>
                  <a:pt x="216" y="439"/>
                </a:cubicBezTo>
                <a:cubicBezTo>
                  <a:pt x="218" y="444"/>
                  <a:pt x="220" y="441"/>
                  <a:pt x="220" y="439"/>
                </a:cubicBezTo>
                <a:cubicBezTo>
                  <a:pt x="221" y="438"/>
                  <a:pt x="222" y="442"/>
                  <a:pt x="224" y="441"/>
                </a:cubicBezTo>
                <a:cubicBezTo>
                  <a:pt x="223" y="437"/>
                  <a:pt x="218" y="436"/>
                  <a:pt x="217" y="440"/>
                </a:cubicBezTo>
                <a:cubicBezTo>
                  <a:pt x="216" y="435"/>
                  <a:pt x="220" y="437"/>
                  <a:pt x="220" y="435"/>
                </a:cubicBezTo>
                <a:cubicBezTo>
                  <a:pt x="221" y="435"/>
                  <a:pt x="224" y="440"/>
                  <a:pt x="226" y="440"/>
                </a:cubicBezTo>
                <a:cubicBezTo>
                  <a:pt x="227" y="438"/>
                  <a:pt x="227" y="437"/>
                  <a:pt x="225" y="434"/>
                </a:cubicBezTo>
                <a:cubicBezTo>
                  <a:pt x="224" y="436"/>
                  <a:pt x="226" y="437"/>
                  <a:pt x="225" y="438"/>
                </a:cubicBezTo>
                <a:cubicBezTo>
                  <a:pt x="221" y="436"/>
                  <a:pt x="226" y="432"/>
                  <a:pt x="222" y="433"/>
                </a:cubicBezTo>
                <a:cubicBezTo>
                  <a:pt x="222" y="431"/>
                  <a:pt x="225" y="431"/>
                  <a:pt x="226" y="429"/>
                </a:cubicBezTo>
                <a:cubicBezTo>
                  <a:pt x="227" y="431"/>
                  <a:pt x="224" y="433"/>
                  <a:pt x="228" y="435"/>
                </a:cubicBezTo>
                <a:cubicBezTo>
                  <a:pt x="230" y="435"/>
                  <a:pt x="230" y="433"/>
                  <a:pt x="229" y="431"/>
                </a:cubicBezTo>
                <a:cubicBezTo>
                  <a:pt x="231" y="433"/>
                  <a:pt x="234" y="430"/>
                  <a:pt x="231" y="427"/>
                </a:cubicBezTo>
                <a:cubicBezTo>
                  <a:pt x="234" y="426"/>
                  <a:pt x="237" y="424"/>
                  <a:pt x="235" y="421"/>
                </a:cubicBezTo>
                <a:cubicBezTo>
                  <a:pt x="235" y="420"/>
                  <a:pt x="236" y="423"/>
                  <a:pt x="237" y="422"/>
                </a:cubicBezTo>
                <a:cubicBezTo>
                  <a:pt x="235" y="426"/>
                  <a:pt x="240" y="428"/>
                  <a:pt x="243" y="431"/>
                </a:cubicBezTo>
                <a:cubicBezTo>
                  <a:pt x="244" y="428"/>
                  <a:pt x="242" y="427"/>
                  <a:pt x="240" y="424"/>
                </a:cubicBezTo>
                <a:cubicBezTo>
                  <a:pt x="242" y="425"/>
                  <a:pt x="245" y="423"/>
                  <a:pt x="247" y="424"/>
                </a:cubicBezTo>
                <a:cubicBezTo>
                  <a:pt x="247" y="423"/>
                  <a:pt x="248" y="422"/>
                  <a:pt x="249" y="421"/>
                </a:cubicBezTo>
                <a:cubicBezTo>
                  <a:pt x="249" y="420"/>
                  <a:pt x="249" y="420"/>
                  <a:pt x="249" y="420"/>
                </a:cubicBezTo>
                <a:cubicBezTo>
                  <a:pt x="249" y="420"/>
                  <a:pt x="249" y="420"/>
                  <a:pt x="249" y="420"/>
                </a:cubicBezTo>
                <a:cubicBezTo>
                  <a:pt x="249" y="419"/>
                  <a:pt x="249" y="419"/>
                  <a:pt x="249" y="419"/>
                </a:cubicBezTo>
                <a:cubicBezTo>
                  <a:pt x="250" y="417"/>
                  <a:pt x="250" y="417"/>
                  <a:pt x="250" y="417"/>
                </a:cubicBezTo>
                <a:cubicBezTo>
                  <a:pt x="250" y="417"/>
                  <a:pt x="250" y="417"/>
                  <a:pt x="250" y="417"/>
                </a:cubicBezTo>
                <a:cubicBezTo>
                  <a:pt x="251" y="418"/>
                  <a:pt x="251" y="418"/>
                  <a:pt x="251" y="418"/>
                </a:cubicBezTo>
                <a:cubicBezTo>
                  <a:pt x="252" y="417"/>
                  <a:pt x="253" y="419"/>
                  <a:pt x="254" y="418"/>
                </a:cubicBezTo>
                <a:cubicBezTo>
                  <a:pt x="256" y="417"/>
                  <a:pt x="257" y="416"/>
                  <a:pt x="258" y="414"/>
                </a:cubicBezTo>
                <a:cubicBezTo>
                  <a:pt x="257" y="412"/>
                  <a:pt x="255" y="414"/>
                  <a:pt x="254" y="412"/>
                </a:cubicBezTo>
                <a:cubicBezTo>
                  <a:pt x="255" y="412"/>
                  <a:pt x="256" y="412"/>
                  <a:pt x="256" y="411"/>
                </a:cubicBezTo>
                <a:cubicBezTo>
                  <a:pt x="256" y="410"/>
                  <a:pt x="257" y="412"/>
                  <a:pt x="258" y="412"/>
                </a:cubicBezTo>
                <a:cubicBezTo>
                  <a:pt x="260" y="411"/>
                  <a:pt x="259" y="408"/>
                  <a:pt x="261" y="406"/>
                </a:cubicBezTo>
                <a:cubicBezTo>
                  <a:pt x="261" y="407"/>
                  <a:pt x="260" y="408"/>
                  <a:pt x="261" y="409"/>
                </a:cubicBezTo>
                <a:cubicBezTo>
                  <a:pt x="269" y="403"/>
                  <a:pt x="274" y="402"/>
                  <a:pt x="283" y="396"/>
                </a:cubicBezTo>
                <a:cubicBezTo>
                  <a:pt x="281" y="396"/>
                  <a:pt x="279" y="397"/>
                  <a:pt x="277" y="397"/>
                </a:cubicBezTo>
                <a:cubicBezTo>
                  <a:pt x="277" y="389"/>
                  <a:pt x="286" y="394"/>
                  <a:pt x="287" y="388"/>
                </a:cubicBezTo>
                <a:cubicBezTo>
                  <a:pt x="285" y="387"/>
                  <a:pt x="285" y="388"/>
                  <a:pt x="284" y="385"/>
                </a:cubicBezTo>
                <a:cubicBezTo>
                  <a:pt x="289" y="383"/>
                  <a:pt x="295" y="384"/>
                  <a:pt x="293" y="376"/>
                </a:cubicBezTo>
                <a:cubicBezTo>
                  <a:pt x="290" y="378"/>
                  <a:pt x="287" y="381"/>
                  <a:pt x="283" y="374"/>
                </a:cubicBezTo>
                <a:cubicBezTo>
                  <a:pt x="284" y="373"/>
                  <a:pt x="284" y="373"/>
                  <a:pt x="285" y="373"/>
                </a:cubicBezTo>
                <a:cubicBezTo>
                  <a:pt x="283" y="369"/>
                  <a:pt x="281" y="368"/>
                  <a:pt x="279" y="368"/>
                </a:cubicBezTo>
                <a:cubicBezTo>
                  <a:pt x="277" y="369"/>
                  <a:pt x="281" y="370"/>
                  <a:pt x="280" y="371"/>
                </a:cubicBezTo>
                <a:cubicBezTo>
                  <a:pt x="274" y="365"/>
                  <a:pt x="265" y="367"/>
                  <a:pt x="268" y="378"/>
                </a:cubicBezTo>
                <a:cubicBezTo>
                  <a:pt x="264" y="376"/>
                  <a:pt x="267" y="372"/>
                  <a:pt x="268" y="370"/>
                </a:cubicBezTo>
                <a:cubicBezTo>
                  <a:pt x="265" y="367"/>
                  <a:pt x="263" y="369"/>
                  <a:pt x="260" y="367"/>
                </a:cubicBezTo>
                <a:cubicBezTo>
                  <a:pt x="260" y="370"/>
                  <a:pt x="258" y="370"/>
                  <a:pt x="260" y="372"/>
                </a:cubicBezTo>
                <a:cubicBezTo>
                  <a:pt x="258" y="372"/>
                  <a:pt x="257" y="368"/>
                  <a:pt x="256" y="368"/>
                </a:cubicBezTo>
                <a:cubicBezTo>
                  <a:pt x="255" y="369"/>
                  <a:pt x="257" y="371"/>
                  <a:pt x="255" y="372"/>
                </a:cubicBezTo>
                <a:cubicBezTo>
                  <a:pt x="251" y="368"/>
                  <a:pt x="251" y="373"/>
                  <a:pt x="250" y="376"/>
                </a:cubicBezTo>
                <a:cubicBezTo>
                  <a:pt x="244" y="374"/>
                  <a:pt x="241" y="379"/>
                  <a:pt x="237" y="377"/>
                </a:cubicBezTo>
                <a:cubicBezTo>
                  <a:pt x="236" y="379"/>
                  <a:pt x="237" y="381"/>
                  <a:pt x="235" y="383"/>
                </a:cubicBezTo>
                <a:cubicBezTo>
                  <a:pt x="234" y="381"/>
                  <a:pt x="233" y="383"/>
                  <a:pt x="232" y="380"/>
                </a:cubicBezTo>
                <a:cubicBezTo>
                  <a:pt x="231" y="381"/>
                  <a:pt x="231" y="381"/>
                  <a:pt x="230" y="382"/>
                </a:cubicBezTo>
                <a:cubicBezTo>
                  <a:pt x="230" y="382"/>
                  <a:pt x="230" y="382"/>
                  <a:pt x="230" y="382"/>
                </a:cubicBezTo>
                <a:cubicBezTo>
                  <a:pt x="231" y="383"/>
                  <a:pt x="231" y="383"/>
                  <a:pt x="231" y="383"/>
                </a:cubicBezTo>
                <a:cubicBezTo>
                  <a:pt x="231" y="383"/>
                  <a:pt x="231" y="383"/>
                  <a:pt x="231" y="383"/>
                </a:cubicBezTo>
                <a:cubicBezTo>
                  <a:pt x="228" y="384"/>
                  <a:pt x="228" y="384"/>
                  <a:pt x="228" y="384"/>
                </a:cubicBezTo>
                <a:cubicBezTo>
                  <a:pt x="227" y="383"/>
                  <a:pt x="227" y="383"/>
                  <a:pt x="227" y="383"/>
                </a:cubicBezTo>
                <a:cubicBezTo>
                  <a:pt x="227" y="383"/>
                  <a:pt x="227" y="383"/>
                  <a:pt x="227" y="383"/>
                </a:cubicBezTo>
                <a:cubicBezTo>
                  <a:pt x="227" y="383"/>
                  <a:pt x="227" y="383"/>
                  <a:pt x="227" y="383"/>
                </a:cubicBezTo>
                <a:cubicBezTo>
                  <a:pt x="226" y="384"/>
                  <a:pt x="225" y="385"/>
                  <a:pt x="225" y="385"/>
                </a:cubicBezTo>
                <a:cubicBezTo>
                  <a:pt x="224" y="386"/>
                  <a:pt x="222" y="388"/>
                  <a:pt x="220" y="389"/>
                </a:cubicBezTo>
                <a:cubicBezTo>
                  <a:pt x="219" y="387"/>
                  <a:pt x="221" y="387"/>
                  <a:pt x="222" y="386"/>
                </a:cubicBezTo>
                <a:cubicBezTo>
                  <a:pt x="219" y="386"/>
                  <a:pt x="217" y="384"/>
                  <a:pt x="214" y="384"/>
                </a:cubicBezTo>
                <a:cubicBezTo>
                  <a:pt x="214" y="385"/>
                  <a:pt x="214" y="386"/>
                  <a:pt x="214" y="387"/>
                </a:cubicBezTo>
                <a:cubicBezTo>
                  <a:pt x="213" y="387"/>
                  <a:pt x="212" y="387"/>
                  <a:pt x="210" y="385"/>
                </a:cubicBezTo>
                <a:cubicBezTo>
                  <a:pt x="209" y="382"/>
                  <a:pt x="214" y="384"/>
                  <a:pt x="212" y="382"/>
                </a:cubicBezTo>
                <a:cubicBezTo>
                  <a:pt x="215" y="381"/>
                  <a:pt x="219" y="377"/>
                  <a:pt x="216" y="372"/>
                </a:cubicBezTo>
                <a:cubicBezTo>
                  <a:pt x="215" y="369"/>
                  <a:pt x="218" y="373"/>
                  <a:pt x="217" y="374"/>
                </a:cubicBezTo>
                <a:cubicBezTo>
                  <a:pt x="218" y="372"/>
                  <a:pt x="218" y="372"/>
                  <a:pt x="219" y="373"/>
                </a:cubicBezTo>
                <a:cubicBezTo>
                  <a:pt x="220" y="373"/>
                  <a:pt x="220" y="372"/>
                  <a:pt x="221" y="372"/>
                </a:cubicBezTo>
                <a:cubicBezTo>
                  <a:pt x="221" y="372"/>
                  <a:pt x="221" y="372"/>
                  <a:pt x="221" y="372"/>
                </a:cubicBezTo>
                <a:cubicBezTo>
                  <a:pt x="222" y="372"/>
                  <a:pt x="222" y="371"/>
                  <a:pt x="223" y="370"/>
                </a:cubicBezTo>
                <a:cubicBezTo>
                  <a:pt x="223" y="370"/>
                  <a:pt x="223" y="370"/>
                  <a:pt x="223" y="370"/>
                </a:cubicBezTo>
                <a:cubicBezTo>
                  <a:pt x="223" y="371"/>
                  <a:pt x="223" y="371"/>
                  <a:pt x="223" y="371"/>
                </a:cubicBezTo>
                <a:cubicBezTo>
                  <a:pt x="224" y="371"/>
                  <a:pt x="224" y="371"/>
                  <a:pt x="224" y="371"/>
                </a:cubicBezTo>
                <a:cubicBezTo>
                  <a:pt x="224" y="371"/>
                  <a:pt x="225" y="370"/>
                  <a:pt x="225" y="370"/>
                </a:cubicBezTo>
                <a:cubicBezTo>
                  <a:pt x="226" y="369"/>
                  <a:pt x="223" y="367"/>
                  <a:pt x="225" y="366"/>
                </a:cubicBezTo>
                <a:cubicBezTo>
                  <a:pt x="225" y="365"/>
                  <a:pt x="224" y="365"/>
                  <a:pt x="223" y="364"/>
                </a:cubicBezTo>
                <a:cubicBezTo>
                  <a:pt x="225" y="363"/>
                  <a:pt x="230" y="361"/>
                  <a:pt x="229" y="357"/>
                </a:cubicBezTo>
                <a:cubicBezTo>
                  <a:pt x="232" y="357"/>
                  <a:pt x="234" y="352"/>
                  <a:pt x="239" y="354"/>
                </a:cubicBezTo>
                <a:cubicBezTo>
                  <a:pt x="238" y="348"/>
                  <a:pt x="247" y="351"/>
                  <a:pt x="246" y="346"/>
                </a:cubicBezTo>
                <a:cubicBezTo>
                  <a:pt x="247" y="346"/>
                  <a:pt x="248" y="348"/>
                  <a:pt x="249" y="349"/>
                </a:cubicBezTo>
                <a:cubicBezTo>
                  <a:pt x="248" y="347"/>
                  <a:pt x="249" y="346"/>
                  <a:pt x="251" y="348"/>
                </a:cubicBezTo>
                <a:cubicBezTo>
                  <a:pt x="254" y="344"/>
                  <a:pt x="264" y="344"/>
                  <a:pt x="264" y="338"/>
                </a:cubicBezTo>
                <a:cubicBezTo>
                  <a:pt x="267" y="340"/>
                  <a:pt x="272" y="337"/>
                  <a:pt x="272" y="334"/>
                </a:cubicBezTo>
                <a:cubicBezTo>
                  <a:pt x="272" y="333"/>
                  <a:pt x="271" y="333"/>
                  <a:pt x="270" y="332"/>
                </a:cubicBezTo>
                <a:cubicBezTo>
                  <a:pt x="274" y="325"/>
                  <a:pt x="282" y="327"/>
                  <a:pt x="280" y="317"/>
                </a:cubicBezTo>
                <a:cubicBezTo>
                  <a:pt x="277" y="315"/>
                  <a:pt x="280" y="320"/>
                  <a:pt x="277" y="321"/>
                </a:cubicBezTo>
                <a:cubicBezTo>
                  <a:pt x="276" y="310"/>
                  <a:pt x="292" y="311"/>
                  <a:pt x="293" y="302"/>
                </a:cubicBezTo>
                <a:cubicBezTo>
                  <a:pt x="300" y="305"/>
                  <a:pt x="297" y="293"/>
                  <a:pt x="302" y="297"/>
                </a:cubicBezTo>
                <a:cubicBezTo>
                  <a:pt x="303" y="297"/>
                  <a:pt x="303" y="296"/>
                  <a:pt x="303" y="295"/>
                </a:cubicBezTo>
                <a:cubicBezTo>
                  <a:pt x="304" y="295"/>
                  <a:pt x="306" y="295"/>
                  <a:pt x="307" y="296"/>
                </a:cubicBezTo>
                <a:cubicBezTo>
                  <a:pt x="307" y="295"/>
                  <a:pt x="307" y="294"/>
                  <a:pt x="307" y="294"/>
                </a:cubicBezTo>
                <a:cubicBezTo>
                  <a:pt x="307" y="292"/>
                  <a:pt x="309" y="292"/>
                  <a:pt x="311" y="293"/>
                </a:cubicBezTo>
                <a:cubicBezTo>
                  <a:pt x="316" y="289"/>
                  <a:pt x="319" y="284"/>
                  <a:pt x="326" y="282"/>
                </a:cubicBezTo>
                <a:cubicBezTo>
                  <a:pt x="327" y="276"/>
                  <a:pt x="336" y="275"/>
                  <a:pt x="341" y="273"/>
                </a:cubicBezTo>
                <a:cubicBezTo>
                  <a:pt x="345" y="268"/>
                  <a:pt x="350" y="265"/>
                  <a:pt x="355" y="262"/>
                </a:cubicBezTo>
                <a:cubicBezTo>
                  <a:pt x="360" y="259"/>
                  <a:pt x="364" y="257"/>
                  <a:pt x="366" y="252"/>
                </a:cubicBezTo>
                <a:cubicBezTo>
                  <a:pt x="367" y="254"/>
                  <a:pt x="368" y="253"/>
                  <a:pt x="369" y="255"/>
                </a:cubicBezTo>
                <a:cubicBezTo>
                  <a:pt x="370" y="255"/>
                  <a:pt x="369" y="253"/>
                  <a:pt x="368" y="251"/>
                </a:cubicBezTo>
                <a:cubicBezTo>
                  <a:pt x="370" y="250"/>
                  <a:pt x="370" y="252"/>
                  <a:pt x="372" y="253"/>
                </a:cubicBezTo>
                <a:cubicBezTo>
                  <a:pt x="370" y="250"/>
                  <a:pt x="372" y="251"/>
                  <a:pt x="374" y="251"/>
                </a:cubicBezTo>
                <a:cubicBezTo>
                  <a:pt x="372" y="247"/>
                  <a:pt x="371" y="251"/>
                  <a:pt x="370" y="248"/>
                </a:cubicBezTo>
                <a:cubicBezTo>
                  <a:pt x="372" y="248"/>
                  <a:pt x="377" y="247"/>
                  <a:pt x="378" y="250"/>
                </a:cubicBezTo>
                <a:cubicBezTo>
                  <a:pt x="380" y="249"/>
                  <a:pt x="379" y="247"/>
                  <a:pt x="377" y="246"/>
                </a:cubicBezTo>
                <a:cubicBezTo>
                  <a:pt x="383" y="242"/>
                  <a:pt x="387" y="246"/>
                  <a:pt x="391" y="239"/>
                </a:cubicBezTo>
                <a:cubicBezTo>
                  <a:pt x="391" y="240"/>
                  <a:pt x="392" y="240"/>
                  <a:pt x="393" y="241"/>
                </a:cubicBezTo>
                <a:cubicBezTo>
                  <a:pt x="394" y="240"/>
                  <a:pt x="395" y="238"/>
                  <a:pt x="394" y="236"/>
                </a:cubicBezTo>
                <a:cubicBezTo>
                  <a:pt x="395" y="235"/>
                  <a:pt x="396" y="238"/>
                  <a:pt x="398" y="237"/>
                </a:cubicBezTo>
                <a:cubicBezTo>
                  <a:pt x="400" y="235"/>
                  <a:pt x="397" y="231"/>
                  <a:pt x="400" y="230"/>
                </a:cubicBezTo>
                <a:cubicBezTo>
                  <a:pt x="401" y="235"/>
                  <a:pt x="404" y="229"/>
                  <a:pt x="406" y="230"/>
                </a:cubicBezTo>
                <a:cubicBezTo>
                  <a:pt x="408" y="229"/>
                  <a:pt x="406" y="226"/>
                  <a:pt x="408" y="225"/>
                </a:cubicBezTo>
                <a:cubicBezTo>
                  <a:pt x="409" y="227"/>
                  <a:pt x="407" y="227"/>
                  <a:pt x="408" y="228"/>
                </a:cubicBezTo>
                <a:cubicBezTo>
                  <a:pt x="413" y="226"/>
                  <a:pt x="414" y="223"/>
                  <a:pt x="419" y="221"/>
                </a:cubicBezTo>
                <a:cubicBezTo>
                  <a:pt x="422" y="220"/>
                  <a:pt x="424" y="216"/>
                  <a:pt x="426" y="216"/>
                </a:cubicBezTo>
                <a:cubicBezTo>
                  <a:pt x="427" y="216"/>
                  <a:pt x="429" y="218"/>
                  <a:pt x="431" y="217"/>
                </a:cubicBezTo>
                <a:cubicBezTo>
                  <a:pt x="434" y="216"/>
                  <a:pt x="436" y="210"/>
                  <a:pt x="439" y="213"/>
                </a:cubicBezTo>
                <a:cubicBezTo>
                  <a:pt x="443" y="208"/>
                  <a:pt x="448" y="206"/>
                  <a:pt x="454" y="202"/>
                </a:cubicBezTo>
                <a:cubicBezTo>
                  <a:pt x="452" y="199"/>
                  <a:pt x="459" y="198"/>
                  <a:pt x="461" y="198"/>
                </a:cubicBezTo>
                <a:cubicBezTo>
                  <a:pt x="462" y="196"/>
                  <a:pt x="461" y="197"/>
                  <a:pt x="459" y="195"/>
                </a:cubicBezTo>
                <a:cubicBezTo>
                  <a:pt x="461" y="195"/>
                  <a:pt x="463" y="196"/>
                  <a:pt x="465" y="194"/>
                </a:cubicBezTo>
                <a:cubicBezTo>
                  <a:pt x="466" y="192"/>
                  <a:pt x="464" y="192"/>
                  <a:pt x="463" y="190"/>
                </a:cubicBezTo>
                <a:cubicBezTo>
                  <a:pt x="464" y="189"/>
                  <a:pt x="465" y="190"/>
                  <a:pt x="465" y="191"/>
                </a:cubicBezTo>
                <a:cubicBezTo>
                  <a:pt x="471" y="191"/>
                  <a:pt x="472" y="180"/>
                  <a:pt x="479" y="182"/>
                </a:cubicBezTo>
                <a:cubicBezTo>
                  <a:pt x="479" y="178"/>
                  <a:pt x="487" y="180"/>
                  <a:pt x="485" y="173"/>
                </a:cubicBezTo>
                <a:cubicBezTo>
                  <a:pt x="486" y="174"/>
                  <a:pt x="487" y="173"/>
                  <a:pt x="489" y="175"/>
                </a:cubicBezTo>
                <a:cubicBezTo>
                  <a:pt x="490" y="174"/>
                  <a:pt x="488" y="172"/>
                  <a:pt x="489" y="171"/>
                </a:cubicBezTo>
                <a:cubicBezTo>
                  <a:pt x="492" y="176"/>
                  <a:pt x="494" y="168"/>
                  <a:pt x="496" y="166"/>
                </a:cubicBezTo>
                <a:cubicBezTo>
                  <a:pt x="498" y="165"/>
                  <a:pt x="503" y="167"/>
                  <a:pt x="502" y="162"/>
                </a:cubicBezTo>
                <a:cubicBezTo>
                  <a:pt x="507" y="165"/>
                  <a:pt x="508" y="159"/>
                  <a:pt x="511" y="156"/>
                </a:cubicBezTo>
                <a:cubicBezTo>
                  <a:pt x="512" y="155"/>
                  <a:pt x="511" y="154"/>
                  <a:pt x="510" y="153"/>
                </a:cubicBezTo>
                <a:cubicBezTo>
                  <a:pt x="517" y="152"/>
                  <a:pt x="519" y="146"/>
                  <a:pt x="522" y="142"/>
                </a:cubicBezTo>
                <a:cubicBezTo>
                  <a:pt x="523" y="141"/>
                  <a:pt x="525" y="142"/>
                  <a:pt x="527" y="144"/>
                </a:cubicBezTo>
                <a:cubicBezTo>
                  <a:pt x="530" y="143"/>
                  <a:pt x="528" y="140"/>
                  <a:pt x="530" y="139"/>
                </a:cubicBezTo>
                <a:cubicBezTo>
                  <a:pt x="532" y="142"/>
                  <a:pt x="533" y="136"/>
                  <a:pt x="535" y="139"/>
                </a:cubicBezTo>
                <a:cubicBezTo>
                  <a:pt x="535" y="135"/>
                  <a:pt x="539" y="134"/>
                  <a:pt x="541" y="133"/>
                </a:cubicBezTo>
                <a:cubicBezTo>
                  <a:pt x="539" y="134"/>
                  <a:pt x="545" y="134"/>
                  <a:pt x="546" y="133"/>
                </a:cubicBezTo>
                <a:cubicBezTo>
                  <a:pt x="547" y="132"/>
                  <a:pt x="547" y="130"/>
                  <a:pt x="548" y="129"/>
                </a:cubicBezTo>
                <a:cubicBezTo>
                  <a:pt x="550" y="128"/>
                  <a:pt x="553" y="129"/>
                  <a:pt x="555" y="128"/>
                </a:cubicBezTo>
                <a:cubicBezTo>
                  <a:pt x="558" y="127"/>
                  <a:pt x="563" y="125"/>
                  <a:pt x="566" y="121"/>
                </a:cubicBezTo>
                <a:cubicBezTo>
                  <a:pt x="568" y="122"/>
                  <a:pt x="568" y="122"/>
                  <a:pt x="569" y="124"/>
                </a:cubicBezTo>
                <a:cubicBezTo>
                  <a:pt x="569" y="116"/>
                  <a:pt x="575" y="121"/>
                  <a:pt x="578" y="117"/>
                </a:cubicBezTo>
                <a:cubicBezTo>
                  <a:pt x="576" y="116"/>
                  <a:pt x="575" y="117"/>
                  <a:pt x="573" y="114"/>
                </a:cubicBezTo>
                <a:cubicBezTo>
                  <a:pt x="579" y="119"/>
                  <a:pt x="583" y="110"/>
                  <a:pt x="587" y="108"/>
                </a:cubicBezTo>
                <a:cubicBezTo>
                  <a:pt x="585" y="105"/>
                  <a:pt x="583" y="111"/>
                  <a:pt x="580" y="106"/>
                </a:cubicBezTo>
                <a:cubicBezTo>
                  <a:pt x="581" y="111"/>
                  <a:pt x="576" y="110"/>
                  <a:pt x="574" y="113"/>
                </a:cubicBezTo>
                <a:cubicBezTo>
                  <a:pt x="578" y="103"/>
                  <a:pt x="589" y="96"/>
                  <a:pt x="594" y="90"/>
                </a:cubicBezTo>
                <a:cubicBezTo>
                  <a:pt x="587" y="86"/>
                  <a:pt x="583" y="101"/>
                  <a:pt x="576" y="95"/>
                </a:cubicBezTo>
                <a:cubicBezTo>
                  <a:pt x="574" y="99"/>
                  <a:pt x="574" y="99"/>
                  <a:pt x="573" y="102"/>
                </a:cubicBezTo>
                <a:cubicBezTo>
                  <a:pt x="572" y="99"/>
                  <a:pt x="571" y="98"/>
                  <a:pt x="569" y="98"/>
                </a:cubicBezTo>
                <a:cubicBezTo>
                  <a:pt x="570" y="106"/>
                  <a:pt x="559" y="104"/>
                  <a:pt x="561" y="111"/>
                </a:cubicBezTo>
                <a:cubicBezTo>
                  <a:pt x="558" y="107"/>
                  <a:pt x="557" y="113"/>
                  <a:pt x="556" y="113"/>
                </a:cubicBezTo>
                <a:cubicBezTo>
                  <a:pt x="555" y="111"/>
                  <a:pt x="557" y="111"/>
                  <a:pt x="556" y="110"/>
                </a:cubicBezTo>
                <a:cubicBezTo>
                  <a:pt x="553" y="106"/>
                  <a:pt x="549" y="114"/>
                  <a:pt x="551" y="115"/>
                </a:cubicBezTo>
                <a:cubicBezTo>
                  <a:pt x="546" y="113"/>
                  <a:pt x="544" y="119"/>
                  <a:pt x="542" y="123"/>
                </a:cubicBezTo>
                <a:cubicBezTo>
                  <a:pt x="539" y="122"/>
                  <a:pt x="528" y="125"/>
                  <a:pt x="529" y="131"/>
                </a:cubicBezTo>
                <a:cubicBezTo>
                  <a:pt x="529" y="132"/>
                  <a:pt x="528" y="131"/>
                  <a:pt x="527" y="129"/>
                </a:cubicBezTo>
                <a:cubicBezTo>
                  <a:pt x="522" y="133"/>
                  <a:pt x="520" y="136"/>
                  <a:pt x="513" y="137"/>
                </a:cubicBezTo>
                <a:cubicBezTo>
                  <a:pt x="516" y="132"/>
                  <a:pt x="522" y="133"/>
                  <a:pt x="521" y="126"/>
                </a:cubicBezTo>
                <a:cubicBezTo>
                  <a:pt x="521" y="126"/>
                  <a:pt x="520" y="127"/>
                  <a:pt x="519" y="125"/>
                </a:cubicBezTo>
                <a:cubicBezTo>
                  <a:pt x="518" y="127"/>
                  <a:pt x="518" y="127"/>
                  <a:pt x="515" y="127"/>
                </a:cubicBezTo>
                <a:cubicBezTo>
                  <a:pt x="515" y="130"/>
                  <a:pt x="513" y="133"/>
                  <a:pt x="510" y="132"/>
                </a:cubicBezTo>
                <a:cubicBezTo>
                  <a:pt x="511" y="137"/>
                  <a:pt x="507" y="137"/>
                  <a:pt x="507" y="141"/>
                </a:cubicBezTo>
                <a:cubicBezTo>
                  <a:pt x="508" y="137"/>
                  <a:pt x="505" y="140"/>
                  <a:pt x="503" y="140"/>
                </a:cubicBezTo>
                <a:cubicBezTo>
                  <a:pt x="508" y="130"/>
                  <a:pt x="517" y="126"/>
                  <a:pt x="521" y="119"/>
                </a:cubicBezTo>
                <a:cubicBezTo>
                  <a:pt x="523" y="119"/>
                  <a:pt x="527" y="121"/>
                  <a:pt x="525" y="117"/>
                </a:cubicBezTo>
                <a:cubicBezTo>
                  <a:pt x="527" y="117"/>
                  <a:pt x="529" y="119"/>
                  <a:pt x="531" y="119"/>
                </a:cubicBezTo>
                <a:cubicBezTo>
                  <a:pt x="529" y="118"/>
                  <a:pt x="530" y="117"/>
                  <a:pt x="530" y="114"/>
                </a:cubicBezTo>
                <a:cubicBezTo>
                  <a:pt x="531" y="114"/>
                  <a:pt x="532" y="116"/>
                  <a:pt x="533" y="115"/>
                </a:cubicBezTo>
                <a:cubicBezTo>
                  <a:pt x="536" y="115"/>
                  <a:pt x="532" y="111"/>
                  <a:pt x="534" y="110"/>
                </a:cubicBezTo>
                <a:cubicBezTo>
                  <a:pt x="535" y="112"/>
                  <a:pt x="535" y="112"/>
                  <a:pt x="536" y="111"/>
                </a:cubicBezTo>
                <a:cubicBezTo>
                  <a:pt x="537" y="103"/>
                  <a:pt x="549" y="103"/>
                  <a:pt x="551" y="98"/>
                </a:cubicBezTo>
                <a:cubicBezTo>
                  <a:pt x="557" y="99"/>
                  <a:pt x="558" y="91"/>
                  <a:pt x="565" y="89"/>
                </a:cubicBezTo>
                <a:cubicBezTo>
                  <a:pt x="566" y="86"/>
                  <a:pt x="569" y="82"/>
                  <a:pt x="571" y="84"/>
                </a:cubicBezTo>
                <a:cubicBezTo>
                  <a:pt x="572" y="83"/>
                  <a:pt x="572" y="82"/>
                  <a:pt x="572" y="80"/>
                </a:cubicBezTo>
                <a:cubicBezTo>
                  <a:pt x="572" y="80"/>
                  <a:pt x="571" y="80"/>
                  <a:pt x="570" y="79"/>
                </a:cubicBezTo>
                <a:cubicBezTo>
                  <a:pt x="573" y="81"/>
                  <a:pt x="572" y="78"/>
                  <a:pt x="574" y="77"/>
                </a:cubicBezTo>
                <a:cubicBezTo>
                  <a:pt x="580" y="74"/>
                  <a:pt x="588" y="68"/>
                  <a:pt x="595" y="65"/>
                </a:cubicBezTo>
                <a:cubicBezTo>
                  <a:pt x="596" y="67"/>
                  <a:pt x="595" y="67"/>
                  <a:pt x="594" y="67"/>
                </a:cubicBezTo>
                <a:cubicBezTo>
                  <a:pt x="594" y="68"/>
                  <a:pt x="594" y="69"/>
                  <a:pt x="594" y="69"/>
                </a:cubicBezTo>
                <a:cubicBezTo>
                  <a:pt x="595" y="70"/>
                  <a:pt x="596" y="69"/>
                  <a:pt x="595" y="69"/>
                </a:cubicBezTo>
                <a:cubicBezTo>
                  <a:pt x="597" y="68"/>
                  <a:pt x="596" y="71"/>
                  <a:pt x="597" y="71"/>
                </a:cubicBezTo>
                <a:cubicBezTo>
                  <a:pt x="596" y="62"/>
                  <a:pt x="605" y="65"/>
                  <a:pt x="609" y="62"/>
                </a:cubicBezTo>
                <a:cubicBezTo>
                  <a:pt x="609" y="62"/>
                  <a:pt x="608" y="62"/>
                  <a:pt x="608" y="62"/>
                </a:cubicBezTo>
                <a:cubicBezTo>
                  <a:pt x="611" y="55"/>
                  <a:pt x="617" y="49"/>
                  <a:pt x="621" y="51"/>
                </a:cubicBezTo>
                <a:cubicBezTo>
                  <a:pt x="623" y="50"/>
                  <a:pt x="619" y="47"/>
                  <a:pt x="621" y="46"/>
                </a:cubicBezTo>
                <a:cubicBezTo>
                  <a:pt x="621" y="50"/>
                  <a:pt x="624" y="47"/>
                  <a:pt x="626" y="50"/>
                </a:cubicBezTo>
                <a:cubicBezTo>
                  <a:pt x="626" y="47"/>
                  <a:pt x="628" y="46"/>
                  <a:pt x="631" y="49"/>
                </a:cubicBezTo>
                <a:cubicBezTo>
                  <a:pt x="630" y="49"/>
                  <a:pt x="630" y="49"/>
                  <a:pt x="629" y="48"/>
                </a:cubicBezTo>
                <a:cubicBezTo>
                  <a:pt x="629" y="51"/>
                  <a:pt x="632" y="50"/>
                  <a:pt x="633" y="51"/>
                </a:cubicBezTo>
                <a:cubicBezTo>
                  <a:pt x="633" y="47"/>
                  <a:pt x="634" y="46"/>
                  <a:pt x="636" y="44"/>
                </a:cubicBezTo>
                <a:cubicBezTo>
                  <a:pt x="637" y="46"/>
                  <a:pt x="636" y="47"/>
                  <a:pt x="634" y="46"/>
                </a:cubicBezTo>
                <a:cubicBezTo>
                  <a:pt x="635" y="49"/>
                  <a:pt x="635" y="50"/>
                  <a:pt x="638" y="52"/>
                </a:cubicBezTo>
                <a:cubicBezTo>
                  <a:pt x="637" y="48"/>
                  <a:pt x="640" y="52"/>
                  <a:pt x="641" y="49"/>
                </a:cubicBezTo>
                <a:cubicBezTo>
                  <a:pt x="641" y="50"/>
                  <a:pt x="642" y="50"/>
                  <a:pt x="642" y="50"/>
                </a:cubicBezTo>
                <a:cubicBezTo>
                  <a:pt x="643" y="54"/>
                  <a:pt x="645" y="57"/>
                  <a:pt x="644" y="59"/>
                </a:cubicBezTo>
                <a:cubicBezTo>
                  <a:pt x="645" y="59"/>
                  <a:pt x="645" y="60"/>
                  <a:pt x="646" y="61"/>
                </a:cubicBezTo>
                <a:cubicBezTo>
                  <a:pt x="647" y="61"/>
                  <a:pt x="647" y="60"/>
                  <a:pt x="648" y="59"/>
                </a:cubicBezTo>
                <a:cubicBezTo>
                  <a:pt x="649" y="61"/>
                  <a:pt x="650" y="61"/>
                  <a:pt x="651" y="60"/>
                </a:cubicBezTo>
                <a:cubicBezTo>
                  <a:pt x="651" y="62"/>
                  <a:pt x="653" y="64"/>
                  <a:pt x="655" y="66"/>
                </a:cubicBezTo>
                <a:cubicBezTo>
                  <a:pt x="654" y="65"/>
                  <a:pt x="653" y="66"/>
                  <a:pt x="653" y="67"/>
                </a:cubicBezTo>
                <a:cubicBezTo>
                  <a:pt x="655" y="68"/>
                  <a:pt x="656" y="72"/>
                  <a:pt x="655" y="74"/>
                </a:cubicBezTo>
                <a:cubicBezTo>
                  <a:pt x="657" y="76"/>
                  <a:pt x="656" y="72"/>
                  <a:pt x="658" y="72"/>
                </a:cubicBezTo>
                <a:cubicBezTo>
                  <a:pt x="661" y="77"/>
                  <a:pt x="661" y="77"/>
                  <a:pt x="661" y="77"/>
                </a:cubicBezTo>
                <a:cubicBezTo>
                  <a:pt x="658" y="77"/>
                  <a:pt x="660" y="80"/>
                  <a:pt x="657" y="80"/>
                </a:cubicBezTo>
                <a:cubicBezTo>
                  <a:pt x="657" y="82"/>
                  <a:pt x="658" y="84"/>
                  <a:pt x="658" y="86"/>
                </a:cubicBezTo>
                <a:cubicBezTo>
                  <a:pt x="656" y="85"/>
                  <a:pt x="657" y="87"/>
                  <a:pt x="656" y="88"/>
                </a:cubicBezTo>
                <a:cubicBezTo>
                  <a:pt x="654" y="86"/>
                  <a:pt x="651" y="88"/>
                  <a:pt x="651" y="89"/>
                </a:cubicBezTo>
                <a:cubicBezTo>
                  <a:pt x="652" y="90"/>
                  <a:pt x="653" y="91"/>
                  <a:pt x="654" y="90"/>
                </a:cubicBezTo>
                <a:cubicBezTo>
                  <a:pt x="655" y="94"/>
                  <a:pt x="657" y="94"/>
                  <a:pt x="660" y="94"/>
                </a:cubicBezTo>
                <a:cubicBezTo>
                  <a:pt x="661" y="93"/>
                  <a:pt x="660" y="91"/>
                  <a:pt x="660" y="90"/>
                </a:cubicBezTo>
                <a:cubicBezTo>
                  <a:pt x="664" y="95"/>
                  <a:pt x="666" y="88"/>
                  <a:pt x="670" y="91"/>
                </a:cubicBezTo>
                <a:cubicBezTo>
                  <a:pt x="670" y="89"/>
                  <a:pt x="669" y="82"/>
                  <a:pt x="666" y="84"/>
                </a:cubicBezTo>
                <a:cubicBezTo>
                  <a:pt x="665" y="81"/>
                  <a:pt x="669" y="81"/>
                  <a:pt x="670" y="81"/>
                </a:cubicBezTo>
                <a:cubicBezTo>
                  <a:pt x="672" y="83"/>
                  <a:pt x="669" y="83"/>
                  <a:pt x="670" y="85"/>
                </a:cubicBezTo>
                <a:cubicBezTo>
                  <a:pt x="671" y="87"/>
                  <a:pt x="674" y="86"/>
                  <a:pt x="672" y="88"/>
                </a:cubicBezTo>
                <a:cubicBezTo>
                  <a:pt x="674" y="88"/>
                  <a:pt x="675" y="89"/>
                  <a:pt x="676" y="88"/>
                </a:cubicBezTo>
                <a:cubicBezTo>
                  <a:pt x="676" y="89"/>
                  <a:pt x="676" y="90"/>
                  <a:pt x="677" y="90"/>
                </a:cubicBezTo>
                <a:cubicBezTo>
                  <a:pt x="677" y="91"/>
                  <a:pt x="676" y="95"/>
                  <a:pt x="677" y="95"/>
                </a:cubicBezTo>
                <a:cubicBezTo>
                  <a:pt x="676" y="98"/>
                  <a:pt x="673" y="98"/>
                  <a:pt x="671" y="101"/>
                </a:cubicBezTo>
                <a:cubicBezTo>
                  <a:pt x="673" y="103"/>
                  <a:pt x="674" y="101"/>
                  <a:pt x="674" y="99"/>
                </a:cubicBezTo>
                <a:cubicBezTo>
                  <a:pt x="676" y="103"/>
                  <a:pt x="677" y="101"/>
                  <a:pt x="679" y="104"/>
                </a:cubicBezTo>
                <a:cubicBezTo>
                  <a:pt x="679" y="105"/>
                  <a:pt x="675" y="107"/>
                  <a:pt x="677" y="108"/>
                </a:cubicBezTo>
                <a:cubicBezTo>
                  <a:pt x="675" y="108"/>
                  <a:pt x="674" y="108"/>
                  <a:pt x="671" y="111"/>
                </a:cubicBezTo>
                <a:cubicBezTo>
                  <a:pt x="674" y="117"/>
                  <a:pt x="669" y="117"/>
                  <a:pt x="669" y="122"/>
                </a:cubicBezTo>
                <a:cubicBezTo>
                  <a:pt x="672" y="123"/>
                  <a:pt x="670" y="119"/>
                  <a:pt x="673" y="119"/>
                </a:cubicBezTo>
                <a:cubicBezTo>
                  <a:pt x="675" y="121"/>
                  <a:pt x="671" y="120"/>
                  <a:pt x="673" y="123"/>
                </a:cubicBezTo>
                <a:cubicBezTo>
                  <a:pt x="672" y="121"/>
                  <a:pt x="672" y="123"/>
                  <a:pt x="674" y="126"/>
                </a:cubicBezTo>
                <a:cubicBezTo>
                  <a:pt x="673" y="126"/>
                  <a:pt x="672" y="125"/>
                  <a:pt x="672" y="123"/>
                </a:cubicBezTo>
                <a:cubicBezTo>
                  <a:pt x="670" y="125"/>
                  <a:pt x="669" y="126"/>
                  <a:pt x="671" y="129"/>
                </a:cubicBezTo>
                <a:cubicBezTo>
                  <a:pt x="667" y="129"/>
                  <a:pt x="668" y="134"/>
                  <a:pt x="667" y="136"/>
                </a:cubicBezTo>
                <a:cubicBezTo>
                  <a:pt x="669" y="137"/>
                  <a:pt x="677" y="139"/>
                  <a:pt x="676" y="136"/>
                </a:cubicBezTo>
                <a:cubicBezTo>
                  <a:pt x="679" y="136"/>
                  <a:pt x="677" y="140"/>
                  <a:pt x="679" y="142"/>
                </a:cubicBezTo>
                <a:cubicBezTo>
                  <a:pt x="681" y="143"/>
                  <a:pt x="683" y="146"/>
                  <a:pt x="685" y="145"/>
                </a:cubicBezTo>
                <a:cubicBezTo>
                  <a:pt x="686" y="145"/>
                  <a:pt x="685" y="144"/>
                  <a:pt x="685" y="145"/>
                </a:cubicBezTo>
                <a:cubicBezTo>
                  <a:pt x="684" y="142"/>
                  <a:pt x="687" y="145"/>
                  <a:pt x="687" y="143"/>
                </a:cubicBezTo>
                <a:cubicBezTo>
                  <a:pt x="688" y="142"/>
                  <a:pt x="686" y="141"/>
                  <a:pt x="685" y="141"/>
                </a:cubicBezTo>
                <a:cubicBezTo>
                  <a:pt x="685" y="140"/>
                  <a:pt x="689" y="139"/>
                  <a:pt x="690" y="140"/>
                </a:cubicBezTo>
                <a:cubicBezTo>
                  <a:pt x="691" y="135"/>
                  <a:pt x="699" y="130"/>
                  <a:pt x="698" y="126"/>
                </a:cubicBezTo>
                <a:cubicBezTo>
                  <a:pt x="697" y="124"/>
                  <a:pt x="701" y="127"/>
                  <a:pt x="702" y="127"/>
                </a:cubicBezTo>
                <a:cubicBezTo>
                  <a:pt x="702" y="127"/>
                  <a:pt x="702" y="126"/>
                  <a:pt x="702" y="126"/>
                </a:cubicBezTo>
                <a:cubicBezTo>
                  <a:pt x="702" y="123"/>
                  <a:pt x="699" y="126"/>
                  <a:pt x="701" y="124"/>
                </a:cubicBezTo>
                <a:cubicBezTo>
                  <a:pt x="701" y="124"/>
                  <a:pt x="701" y="123"/>
                  <a:pt x="701" y="122"/>
                </a:cubicBezTo>
                <a:cubicBezTo>
                  <a:pt x="705" y="128"/>
                  <a:pt x="710" y="117"/>
                  <a:pt x="712" y="114"/>
                </a:cubicBezTo>
                <a:cubicBezTo>
                  <a:pt x="715" y="115"/>
                  <a:pt x="719" y="115"/>
                  <a:pt x="718" y="111"/>
                </a:cubicBezTo>
                <a:cubicBezTo>
                  <a:pt x="720" y="109"/>
                  <a:pt x="719" y="111"/>
                  <a:pt x="720" y="113"/>
                </a:cubicBezTo>
                <a:cubicBezTo>
                  <a:pt x="720" y="110"/>
                  <a:pt x="720" y="111"/>
                  <a:pt x="722" y="109"/>
                </a:cubicBezTo>
                <a:cubicBezTo>
                  <a:pt x="719" y="108"/>
                  <a:pt x="718" y="106"/>
                  <a:pt x="715" y="104"/>
                </a:cubicBezTo>
                <a:cubicBezTo>
                  <a:pt x="715" y="106"/>
                  <a:pt x="713" y="104"/>
                  <a:pt x="712" y="106"/>
                </a:cubicBezTo>
                <a:cubicBezTo>
                  <a:pt x="713" y="102"/>
                  <a:pt x="715" y="100"/>
                  <a:pt x="718" y="98"/>
                </a:cubicBezTo>
                <a:cubicBezTo>
                  <a:pt x="720" y="99"/>
                  <a:pt x="722" y="100"/>
                  <a:pt x="722" y="102"/>
                </a:cubicBezTo>
                <a:cubicBezTo>
                  <a:pt x="723" y="101"/>
                  <a:pt x="721" y="97"/>
                  <a:pt x="720" y="98"/>
                </a:cubicBezTo>
                <a:cubicBezTo>
                  <a:pt x="719" y="96"/>
                  <a:pt x="726" y="97"/>
                  <a:pt x="723" y="98"/>
                </a:cubicBezTo>
                <a:cubicBezTo>
                  <a:pt x="725" y="100"/>
                  <a:pt x="724" y="96"/>
                  <a:pt x="726" y="96"/>
                </a:cubicBezTo>
                <a:cubicBezTo>
                  <a:pt x="729" y="100"/>
                  <a:pt x="732" y="102"/>
                  <a:pt x="737" y="101"/>
                </a:cubicBezTo>
                <a:cubicBezTo>
                  <a:pt x="738" y="105"/>
                  <a:pt x="728" y="104"/>
                  <a:pt x="728" y="106"/>
                </a:cubicBezTo>
                <a:cubicBezTo>
                  <a:pt x="730" y="106"/>
                  <a:pt x="733" y="108"/>
                  <a:pt x="735" y="106"/>
                </a:cubicBezTo>
                <a:cubicBezTo>
                  <a:pt x="737" y="109"/>
                  <a:pt x="735" y="111"/>
                  <a:pt x="733" y="111"/>
                </a:cubicBezTo>
                <a:cubicBezTo>
                  <a:pt x="735" y="114"/>
                  <a:pt x="736" y="111"/>
                  <a:pt x="740" y="112"/>
                </a:cubicBezTo>
                <a:cubicBezTo>
                  <a:pt x="740" y="114"/>
                  <a:pt x="736" y="116"/>
                  <a:pt x="734" y="114"/>
                </a:cubicBezTo>
                <a:cubicBezTo>
                  <a:pt x="732" y="116"/>
                  <a:pt x="736" y="120"/>
                  <a:pt x="732" y="120"/>
                </a:cubicBezTo>
                <a:cubicBezTo>
                  <a:pt x="734" y="120"/>
                  <a:pt x="737" y="122"/>
                  <a:pt x="739" y="121"/>
                </a:cubicBezTo>
                <a:cubicBezTo>
                  <a:pt x="739" y="122"/>
                  <a:pt x="739" y="123"/>
                  <a:pt x="740" y="123"/>
                </a:cubicBezTo>
                <a:cubicBezTo>
                  <a:pt x="741" y="124"/>
                  <a:pt x="738" y="124"/>
                  <a:pt x="739" y="126"/>
                </a:cubicBezTo>
                <a:cubicBezTo>
                  <a:pt x="741" y="129"/>
                  <a:pt x="743" y="128"/>
                  <a:pt x="745" y="130"/>
                </a:cubicBezTo>
                <a:cubicBezTo>
                  <a:pt x="748" y="126"/>
                  <a:pt x="753" y="126"/>
                  <a:pt x="757" y="122"/>
                </a:cubicBezTo>
                <a:cubicBezTo>
                  <a:pt x="757" y="124"/>
                  <a:pt x="760" y="124"/>
                  <a:pt x="761" y="125"/>
                </a:cubicBezTo>
                <a:cubicBezTo>
                  <a:pt x="758" y="123"/>
                  <a:pt x="761" y="124"/>
                  <a:pt x="758" y="120"/>
                </a:cubicBezTo>
                <a:cubicBezTo>
                  <a:pt x="760" y="122"/>
                  <a:pt x="762" y="121"/>
                  <a:pt x="763" y="120"/>
                </a:cubicBezTo>
                <a:cubicBezTo>
                  <a:pt x="765" y="121"/>
                  <a:pt x="764" y="124"/>
                  <a:pt x="765" y="124"/>
                </a:cubicBezTo>
                <a:cubicBezTo>
                  <a:pt x="766" y="125"/>
                  <a:pt x="764" y="125"/>
                  <a:pt x="765" y="126"/>
                </a:cubicBezTo>
                <a:cubicBezTo>
                  <a:pt x="766" y="130"/>
                  <a:pt x="767" y="125"/>
                  <a:pt x="768" y="127"/>
                </a:cubicBezTo>
                <a:cubicBezTo>
                  <a:pt x="770" y="129"/>
                  <a:pt x="767" y="130"/>
                  <a:pt x="766" y="129"/>
                </a:cubicBezTo>
                <a:cubicBezTo>
                  <a:pt x="765" y="131"/>
                  <a:pt x="771" y="136"/>
                  <a:pt x="768" y="138"/>
                </a:cubicBezTo>
                <a:cubicBezTo>
                  <a:pt x="767" y="135"/>
                  <a:pt x="767" y="135"/>
                  <a:pt x="767" y="135"/>
                </a:cubicBezTo>
                <a:cubicBezTo>
                  <a:pt x="764" y="137"/>
                  <a:pt x="769" y="139"/>
                  <a:pt x="768" y="141"/>
                </a:cubicBezTo>
                <a:cubicBezTo>
                  <a:pt x="770" y="143"/>
                  <a:pt x="768" y="139"/>
                  <a:pt x="769" y="139"/>
                </a:cubicBezTo>
                <a:cubicBezTo>
                  <a:pt x="772" y="142"/>
                  <a:pt x="767" y="143"/>
                  <a:pt x="769" y="146"/>
                </a:cubicBezTo>
                <a:cubicBezTo>
                  <a:pt x="771" y="147"/>
                  <a:pt x="772" y="147"/>
                  <a:pt x="774" y="147"/>
                </a:cubicBezTo>
                <a:cubicBezTo>
                  <a:pt x="776" y="150"/>
                  <a:pt x="783" y="159"/>
                  <a:pt x="785" y="152"/>
                </a:cubicBezTo>
                <a:cubicBezTo>
                  <a:pt x="783" y="151"/>
                  <a:pt x="782" y="150"/>
                  <a:pt x="781" y="151"/>
                </a:cubicBezTo>
                <a:cubicBezTo>
                  <a:pt x="781" y="149"/>
                  <a:pt x="784" y="149"/>
                  <a:pt x="786" y="148"/>
                </a:cubicBezTo>
                <a:cubicBezTo>
                  <a:pt x="785" y="151"/>
                  <a:pt x="790" y="154"/>
                  <a:pt x="790" y="157"/>
                </a:cubicBezTo>
                <a:cubicBezTo>
                  <a:pt x="789" y="157"/>
                  <a:pt x="787" y="157"/>
                  <a:pt x="786" y="157"/>
                </a:cubicBezTo>
                <a:cubicBezTo>
                  <a:pt x="785" y="158"/>
                  <a:pt x="784" y="159"/>
                  <a:pt x="785" y="161"/>
                </a:cubicBezTo>
                <a:cubicBezTo>
                  <a:pt x="787" y="161"/>
                  <a:pt x="789" y="160"/>
                  <a:pt x="790" y="158"/>
                </a:cubicBezTo>
                <a:cubicBezTo>
                  <a:pt x="791" y="163"/>
                  <a:pt x="787" y="161"/>
                  <a:pt x="785" y="163"/>
                </a:cubicBezTo>
                <a:cubicBezTo>
                  <a:pt x="785" y="164"/>
                  <a:pt x="786" y="165"/>
                  <a:pt x="786" y="164"/>
                </a:cubicBezTo>
                <a:cubicBezTo>
                  <a:pt x="788" y="166"/>
                  <a:pt x="782" y="163"/>
                  <a:pt x="781" y="163"/>
                </a:cubicBezTo>
                <a:cubicBezTo>
                  <a:pt x="780" y="166"/>
                  <a:pt x="783" y="169"/>
                  <a:pt x="781" y="170"/>
                </a:cubicBezTo>
                <a:cubicBezTo>
                  <a:pt x="783" y="171"/>
                  <a:pt x="785" y="172"/>
                  <a:pt x="787" y="170"/>
                </a:cubicBezTo>
                <a:cubicBezTo>
                  <a:pt x="787" y="173"/>
                  <a:pt x="784" y="171"/>
                  <a:pt x="783" y="173"/>
                </a:cubicBezTo>
                <a:cubicBezTo>
                  <a:pt x="784" y="175"/>
                  <a:pt x="785" y="177"/>
                  <a:pt x="785" y="179"/>
                </a:cubicBezTo>
                <a:cubicBezTo>
                  <a:pt x="785" y="179"/>
                  <a:pt x="785" y="179"/>
                  <a:pt x="786" y="180"/>
                </a:cubicBezTo>
                <a:cubicBezTo>
                  <a:pt x="787" y="177"/>
                  <a:pt x="791" y="169"/>
                  <a:pt x="790" y="171"/>
                </a:cubicBezTo>
                <a:cubicBezTo>
                  <a:pt x="791" y="173"/>
                  <a:pt x="791" y="172"/>
                  <a:pt x="792" y="173"/>
                </a:cubicBezTo>
                <a:cubicBezTo>
                  <a:pt x="793" y="172"/>
                  <a:pt x="793" y="169"/>
                  <a:pt x="795" y="168"/>
                </a:cubicBezTo>
                <a:cubicBezTo>
                  <a:pt x="797" y="170"/>
                  <a:pt x="796" y="171"/>
                  <a:pt x="797" y="173"/>
                </a:cubicBezTo>
                <a:cubicBezTo>
                  <a:pt x="799" y="173"/>
                  <a:pt x="798" y="171"/>
                  <a:pt x="797" y="171"/>
                </a:cubicBezTo>
                <a:cubicBezTo>
                  <a:pt x="798" y="170"/>
                  <a:pt x="803" y="170"/>
                  <a:pt x="803" y="167"/>
                </a:cubicBezTo>
                <a:cubicBezTo>
                  <a:pt x="801" y="166"/>
                  <a:pt x="800" y="164"/>
                  <a:pt x="799" y="166"/>
                </a:cubicBezTo>
                <a:cubicBezTo>
                  <a:pt x="798" y="167"/>
                  <a:pt x="800" y="166"/>
                  <a:pt x="801" y="169"/>
                </a:cubicBezTo>
                <a:cubicBezTo>
                  <a:pt x="799" y="170"/>
                  <a:pt x="798" y="166"/>
                  <a:pt x="797" y="165"/>
                </a:cubicBezTo>
                <a:cubicBezTo>
                  <a:pt x="798" y="164"/>
                  <a:pt x="799" y="164"/>
                  <a:pt x="798" y="163"/>
                </a:cubicBezTo>
                <a:cubicBezTo>
                  <a:pt x="799" y="162"/>
                  <a:pt x="800" y="165"/>
                  <a:pt x="801" y="164"/>
                </a:cubicBezTo>
                <a:cubicBezTo>
                  <a:pt x="801" y="162"/>
                  <a:pt x="800" y="161"/>
                  <a:pt x="799" y="158"/>
                </a:cubicBezTo>
                <a:cubicBezTo>
                  <a:pt x="799" y="158"/>
                  <a:pt x="800" y="160"/>
                  <a:pt x="801" y="161"/>
                </a:cubicBezTo>
                <a:cubicBezTo>
                  <a:pt x="803" y="159"/>
                  <a:pt x="803" y="159"/>
                  <a:pt x="803" y="159"/>
                </a:cubicBezTo>
                <a:cubicBezTo>
                  <a:pt x="804" y="157"/>
                  <a:pt x="801" y="152"/>
                  <a:pt x="805" y="154"/>
                </a:cubicBezTo>
                <a:cubicBezTo>
                  <a:pt x="805" y="155"/>
                  <a:pt x="803" y="155"/>
                  <a:pt x="804" y="156"/>
                </a:cubicBezTo>
                <a:cubicBezTo>
                  <a:pt x="806" y="156"/>
                  <a:pt x="807" y="157"/>
                  <a:pt x="809" y="157"/>
                </a:cubicBezTo>
                <a:cubicBezTo>
                  <a:pt x="808" y="159"/>
                  <a:pt x="809" y="158"/>
                  <a:pt x="807" y="162"/>
                </a:cubicBezTo>
                <a:cubicBezTo>
                  <a:pt x="809" y="165"/>
                  <a:pt x="811" y="165"/>
                  <a:pt x="812" y="163"/>
                </a:cubicBezTo>
                <a:cubicBezTo>
                  <a:pt x="809" y="161"/>
                  <a:pt x="811" y="160"/>
                  <a:pt x="813" y="162"/>
                </a:cubicBezTo>
                <a:cubicBezTo>
                  <a:pt x="815" y="161"/>
                  <a:pt x="814" y="158"/>
                  <a:pt x="817" y="156"/>
                </a:cubicBezTo>
                <a:cubicBezTo>
                  <a:pt x="818" y="158"/>
                  <a:pt x="817" y="158"/>
                  <a:pt x="816" y="159"/>
                </a:cubicBezTo>
                <a:cubicBezTo>
                  <a:pt x="817" y="160"/>
                  <a:pt x="818" y="159"/>
                  <a:pt x="819" y="160"/>
                </a:cubicBezTo>
                <a:cubicBezTo>
                  <a:pt x="820" y="155"/>
                  <a:pt x="825" y="153"/>
                  <a:pt x="826" y="149"/>
                </a:cubicBezTo>
                <a:cubicBezTo>
                  <a:pt x="827" y="149"/>
                  <a:pt x="828" y="151"/>
                  <a:pt x="830" y="149"/>
                </a:cubicBezTo>
                <a:cubicBezTo>
                  <a:pt x="831" y="151"/>
                  <a:pt x="830" y="153"/>
                  <a:pt x="829" y="153"/>
                </a:cubicBezTo>
                <a:cubicBezTo>
                  <a:pt x="830" y="155"/>
                  <a:pt x="831" y="155"/>
                  <a:pt x="832" y="154"/>
                </a:cubicBezTo>
                <a:cubicBezTo>
                  <a:pt x="834" y="153"/>
                  <a:pt x="831" y="155"/>
                  <a:pt x="830" y="156"/>
                </a:cubicBezTo>
                <a:cubicBezTo>
                  <a:pt x="836" y="160"/>
                  <a:pt x="839" y="150"/>
                  <a:pt x="833" y="147"/>
                </a:cubicBezTo>
                <a:cubicBezTo>
                  <a:pt x="833" y="146"/>
                  <a:pt x="834" y="146"/>
                  <a:pt x="834" y="145"/>
                </a:cubicBezTo>
                <a:cubicBezTo>
                  <a:pt x="833" y="145"/>
                  <a:pt x="832" y="145"/>
                  <a:pt x="832" y="145"/>
                </a:cubicBezTo>
                <a:cubicBezTo>
                  <a:pt x="830" y="141"/>
                  <a:pt x="834" y="141"/>
                  <a:pt x="835" y="138"/>
                </a:cubicBezTo>
                <a:cubicBezTo>
                  <a:pt x="835" y="142"/>
                  <a:pt x="838" y="141"/>
                  <a:pt x="840" y="140"/>
                </a:cubicBezTo>
                <a:cubicBezTo>
                  <a:pt x="841" y="139"/>
                  <a:pt x="839" y="137"/>
                  <a:pt x="839" y="136"/>
                </a:cubicBezTo>
                <a:cubicBezTo>
                  <a:pt x="841" y="136"/>
                  <a:pt x="841" y="135"/>
                  <a:pt x="842" y="133"/>
                </a:cubicBezTo>
                <a:cubicBezTo>
                  <a:pt x="845" y="136"/>
                  <a:pt x="846" y="138"/>
                  <a:pt x="847" y="136"/>
                </a:cubicBezTo>
                <a:cubicBezTo>
                  <a:pt x="848" y="139"/>
                  <a:pt x="851" y="142"/>
                  <a:pt x="848" y="142"/>
                </a:cubicBezTo>
                <a:cubicBezTo>
                  <a:pt x="852" y="140"/>
                  <a:pt x="858" y="141"/>
                  <a:pt x="864" y="148"/>
                </a:cubicBezTo>
                <a:cubicBezTo>
                  <a:pt x="866" y="149"/>
                  <a:pt x="867" y="147"/>
                  <a:pt x="867" y="145"/>
                </a:cubicBezTo>
                <a:cubicBezTo>
                  <a:pt x="869" y="151"/>
                  <a:pt x="862" y="150"/>
                  <a:pt x="869" y="157"/>
                </a:cubicBezTo>
                <a:cubicBezTo>
                  <a:pt x="870" y="156"/>
                  <a:pt x="867" y="154"/>
                  <a:pt x="869" y="154"/>
                </a:cubicBezTo>
                <a:cubicBezTo>
                  <a:pt x="872" y="159"/>
                  <a:pt x="871" y="150"/>
                  <a:pt x="867" y="153"/>
                </a:cubicBezTo>
                <a:cubicBezTo>
                  <a:pt x="866" y="148"/>
                  <a:pt x="874" y="153"/>
                  <a:pt x="873" y="156"/>
                </a:cubicBezTo>
                <a:cubicBezTo>
                  <a:pt x="874" y="158"/>
                  <a:pt x="874" y="156"/>
                  <a:pt x="875" y="155"/>
                </a:cubicBezTo>
                <a:cubicBezTo>
                  <a:pt x="876" y="157"/>
                  <a:pt x="875" y="160"/>
                  <a:pt x="873" y="159"/>
                </a:cubicBezTo>
                <a:cubicBezTo>
                  <a:pt x="874" y="160"/>
                  <a:pt x="875" y="161"/>
                  <a:pt x="875" y="161"/>
                </a:cubicBezTo>
                <a:cubicBezTo>
                  <a:pt x="875" y="164"/>
                  <a:pt x="872" y="161"/>
                  <a:pt x="870" y="163"/>
                </a:cubicBezTo>
                <a:cubicBezTo>
                  <a:pt x="871" y="163"/>
                  <a:pt x="872" y="164"/>
                  <a:pt x="873" y="164"/>
                </a:cubicBezTo>
                <a:cubicBezTo>
                  <a:pt x="873" y="167"/>
                  <a:pt x="868" y="165"/>
                  <a:pt x="869" y="164"/>
                </a:cubicBezTo>
                <a:cubicBezTo>
                  <a:pt x="869" y="165"/>
                  <a:pt x="868" y="166"/>
                  <a:pt x="868" y="167"/>
                </a:cubicBezTo>
                <a:cubicBezTo>
                  <a:pt x="868" y="168"/>
                  <a:pt x="869" y="168"/>
                  <a:pt x="870" y="169"/>
                </a:cubicBezTo>
                <a:cubicBezTo>
                  <a:pt x="868" y="169"/>
                  <a:pt x="868" y="168"/>
                  <a:pt x="866" y="169"/>
                </a:cubicBezTo>
                <a:cubicBezTo>
                  <a:pt x="865" y="166"/>
                  <a:pt x="864" y="164"/>
                  <a:pt x="861" y="166"/>
                </a:cubicBezTo>
                <a:cubicBezTo>
                  <a:pt x="860" y="164"/>
                  <a:pt x="862" y="164"/>
                  <a:pt x="861" y="163"/>
                </a:cubicBezTo>
                <a:cubicBezTo>
                  <a:pt x="860" y="162"/>
                  <a:pt x="859" y="163"/>
                  <a:pt x="859" y="164"/>
                </a:cubicBezTo>
                <a:cubicBezTo>
                  <a:pt x="857" y="164"/>
                  <a:pt x="862" y="167"/>
                  <a:pt x="859" y="168"/>
                </a:cubicBezTo>
                <a:cubicBezTo>
                  <a:pt x="859" y="165"/>
                  <a:pt x="857" y="166"/>
                  <a:pt x="857" y="163"/>
                </a:cubicBezTo>
                <a:cubicBezTo>
                  <a:pt x="859" y="162"/>
                  <a:pt x="860" y="162"/>
                  <a:pt x="859" y="160"/>
                </a:cubicBezTo>
                <a:cubicBezTo>
                  <a:pt x="857" y="158"/>
                  <a:pt x="858" y="163"/>
                  <a:pt x="855" y="161"/>
                </a:cubicBezTo>
                <a:cubicBezTo>
                  <a:pt x="854" y="162"/>
                  <a:pt x="854" y="166"/>
                  <a:pt x="856" y="165"/>
                </a:cubicBezTo>
                <a:cubicBezTo>
                  <a:pt x="853" y="167"/>
                  <a:pt x="851" y="171"/>
                  <a:pt x="846" y="174"/>
                </a:cubicBezTo>
                <a:cubicBezTo>
                  <a:pt x="845" y="175"/>
                  <a:pt x="846" y="175"/>
                  <a:pt x="847" y="177"/>
                </a:cubicBezTo>
                <a:cubicBezTo>
                  <a:pt x="846" y="178"/>
                  <a:pt x="843" y="177"/>
                  <a:pt x="843" y="180"/>
                </a:cubicBezTo>
                <a:cubicBezTo>
                  <a:pt x="846" y="180"/>
                  <a:pt x="846" y="186"/>
                  <a:pt x="847" y="183"/>
                </a:cubicBezTo>
                <a:cubicBezTo>
                  <a:pt x="849" y="184"/>
                  <a:pt x="846" y="185"/>
                  <a:pt x="845" y="187"/>
                </a:cubicBezTo>
                <a:cubicBezTo>
                  <a:pt x="847" y="189"/>
                  <a:pt x="848" y="186"/>
                  <a:pt x="849" y="185"/>
                </a:cubicBezTo>
                <a:cubicBezTo>
                  <a:pt x="850" y="187"/>
                  <a:pt x="851" y="187"/>
                  <a:pt x="851" y="186"/>
                </a:cubicBezTo>
                <a:cubicBezTo>
                  <a:pt x="850" y="188"/>
                  <a:pt x="849" y="189"/>
                  <a:pt x="851" y="193"/>
                </a:cubicBezTo>
                <a:cubicBezTo>
                  <a:pt x="851" y="193"/>
                  <a:pt x="852" y="193"/>
                  <a:pt x="852" y="194"/>
                </a:cubicBezTo>
                <a:cubicBezTo>
                  <a:pt x="853" y="192"/>
                  <a:pt x="853" y="190"/>
                  <a:pt x="854" y="188"/>
                </a:cubicBezTo>
                <a:cubicBezTo>
                  <a:pt x="857" y="191"/>
                  <a:pt x="865" y="191"/>
                  <a:pt x="861" y="184"/>
                </a:cubicBezTo>
                <a:cubicBezTo>
                  <a:pt x="864" y="185"/>
                  <a:pt x="866" y="186"/>
                  <a:pt x="868" y="188"/>
                </a:cubicBezTo>
                <a:cubicBezTo>
                  <a:pt x="867" y="182"/>
                  <a:pt x="874" y="185"/>
                  <a:pt x="873" y="180"/>
                </a:cubicBezTo>
                <a:cubicBezTo>
                  <a:pt x="871" y="185"/>
                  <a:pt x="880" y="189"/>
                  <a:pt x="877" y="194"/>
                </a:cubicBezTo>
                <a:cubicBezTo>
                  <a:pt x="880" y="196"/>
                  <a:pt x="880" y="199"/>
                  <a:pt x="883" y="202"/>
                </a:cubicBezTo>
                <a:cubicBezTo>
                  <a:pt x="881" y="204"/>
                  <a:pt x="879" y="204"/>
                  <a:pt x="876" y="203"/>
                </a:cubicBezTo>
                <a:cubicBezTo>
                  <a:pt x="876" y="204"/>
                  <a:pt x="877" y="205"/>
                  <a:pt x="877" y="206"/>
                </a:cubicBezTo>
                <a:cubicBezTo>
                  <a:pt x="875" y="207"/>
                  <a:pt x="872" y="208"/>
                  <a:pt x="869" y="206"/>
                </a:cubicBezTo>
                <a:cubicBezTo>
                  <a:pt x="869" y="208"/>
                  <a:pt x="870" y="210"/>
                  <a:pt x="867" y="211"/>
                </a:cubicBezTo>
                <a:cubicBezTo>
                  <a:pt x="868" y="214"/>
                  <a:pt x="871" y="213"/>
                  <a:pt x="870" y="215"/>
                </a:cubicBezTo>
                <a:cubicBezTo>
                  <a:pt x="872" y="216"/>
                  <a:pt x="873" y="216"/>
                  <a:pt x="876" y="215"/>
                </a:cubicBezTo>
                <a:cubicBezTo>
                  <a:pt x="874" y="218"/>
                  <a:pt x="878" y="217"/>
                  <a:pt x="880" y="222"/>
                </a:cubicBezTo>
                <a:cubicBezTo>
                  <a:pt x="880" y="218"/>
                  <a:pt x="883" y="219"/>
                  <a:pt x="886" y="217"/>
                </a:cubicBezTo>
                <a:cubicBezTo>
                  <a:pt x="886" y="221"/>
                  <a:pt x="880" y="219"/>
                  <a:pt x="882" y="224"/>
                </a:cubicBezTo>
                <a:cubicBezTo>
                  <a:pt x="881" y="223"/>
                  <a:pt x="879" y="225"/>
                  <a:pt x="878" y="226"/>
                </a:cubicBezTo>
                <a:cubicBezTo>
                  <a:pt x="878" y="238"/>
                  <a:pt x="889" y="231"/>
                  <a:pt x="895" y="236"/>
                </a:cubicBezTo>
                <a:cubicBezTo>
                  <a:pt x="895" y="235"/>
                  <a:pt x="895" y="235"/>
                  <a:pt x="896" y="234"/>
                </a:cubicBezTo>
                <a:cubicBezTo>
                  <a:pt x="897" y="235"/>
                  <a:pt x="897" y="235"/>
                  <a:pt x="898" y="235"/>
                </a:cubicBezTo>
                <a:cubicBezTo>
                  <a:pt x="900" y="237"/>
                  <a:pt x="896" y="237"/>
                  <a:pt x="899" y="239"/>
                </a:cubicBezTo>
                <a:cubicBezTo>
                  <a:pt x="900" y="238"/>
                  <a:pt x="900" y="239"/>
                  <a:pt x="902" y="241"/>
                </a:cubicBezTo>
                <a:cubicBezTo>
                  <a:pt x="905" y="237"/>
                  <a:pt x="908" y="234"/>
                  <a:pt x="913" y="238"/>
                </a:cubicBezTo>
                <a:cubicBezTo>
                  <a:pt x="913" y="238"/>
                  <a:pt x="914" y="237"/>
                  <a:pt x="914" y="236"/>
                </a:cubicBezTo>
                <a:cubicBezTo>
                  <a:pt x="916" y="240"/>
                  <a:pt x="918" y="238"/>
                  <a:pt x="920" y="240"/>
                </a:cubicBezTo>
                <a:cubicBezTo>
                  <a:pt x="925" y="248"/>
                  <a:pt x="923" y="252"/>
                  <a:pt x="925" y="259"/>
                </a:cubicBezTo>
                <a:cubicBezTo>
                  <a:pt x="931" y="259"/>
                  <a:pt x="930" y="253"/>
                  <a:pt x="935" y="250"/>
                </a:cubicBezTo>
                <a:cubicBezTo>
                  <a:pt x="933" y="247"/>
                  <a:pt x="930" y="247"/>
                  <a:pt x="929" y="246"/>
                </a:cubicBezTo>
                <a:cubicBezTo>
                  <a:pt x="929" y="245"/>
                  <a:pt x="932" y="247"/>
                  <a:pt x="931" y="244"/>
                </a:cubicBezTo>
                <a:cubicBezTo>
                  <a:pt x="934" y="247"/>
                  <a:pt x="937" y="247"/>
                  <a:pt x="940" y="244"/>
                </a:cubicBezTo>
                <a:cubicBezTo>
                  <a:pt x="942" y="245"/>
                  <a:pt x="941" y="246"/>
                  <a:pt x="944" y="248"/>
                </a:cubicBezTo>
                <a:cubicBezTo>
                  <a:pt x="950" y="242"/>
                  <a:pt x="957" y="242"/>
                  <a:pt x="966" y="244"/>
                </a:cubicBezTo>
                <a:cubicBezTo>
                  <a:pt x="976" y="238"/>
                  <a:pt x="992" y="256"/>
                  <a:pt x="991" y="269"/>
                </a:cubicBezTo>
                <a:cubicBezTo>
                  <a:pt x="990" y="268"/>
                  <a:pt x="988" y="267"/>
                  <a:pt x="987" y="265"/>
                </a:cubicBezTo>
                <a:cubicBezTo>
                  <a:pt x="985" y="267"/>
                  <a:pt x="982" y="266"/>
                  <a:pt x="980" y="267"/>
                </a:cubicBezTo>
                <a:cubicBezTo>
                  <a:pt x="979" y="275"/>
                  <a:pt x="971" y="274"/>
                  <a:pt x="967" y="279"/>
                </a:cubicBezTo>
                <a:cubicBezTo>
                  <a:pt x="967" y="278"/>
                  <a:pt x="967" y="278"/>
                  <a:pt x="967" y="277"/>
                </a:cubicBezTo>
                <a:cubicBezTo>
                  <a:pt x="962" y="279"/>
                  <a:pt x="960" y="283"/>
                  <a:pt x="957" y="282"/>
                </a:cubicBezTo>
                <a:cubicBezTo>
                  <a:pt x="957" y="283"/>
                  <a:pt x="957" y="285"/>
                  <a:pt x="956" y="286"/>
                </a:cubicBezTo>
                <a:cubicBezTo>
                  <a:pt x="955" y="287"/>
                  <a:pt x="954" y="285"/>
                  <a:pt x="953" y="284"/>
                </a:cubicBezTo>
                <a:cubicBezTo>
                  <a:pt x="953" y="288"/>
                  <a:pt x="943" y="288"/>
                  <a:pt x="948" y="294"/>
                </a:cubicBezTo>
                <a:cubicBezTo>
                  <a:pt x="945" y="293"/>
                  <a:pt x="945" y="294"/>
                  <a:pt x="943" y="296"/>
                </a:cubicBezTo>
                <a:cubicBezTo>
                  <a:pt x="941" y="291"/>
                  <a:pt x="944" y="292"/>
                  <a:pt x="944" y="289"/>
                </a:cubicBezTo>
                <a:cubicBezTo>
                  <a:pt x="945" y="279"/>
                  <a:pt x="937" y="272"/>
                  <a:pt x="928" y="268"/>
                </a:cubicBezTo>
                <a:cubicBezTo>
                  <a:pt x="926" y="270"/>
                  <a:pt x="924" y="269"/>
                  <a:pt x="922" y="270"/>
                </a:cubicBezTo>
                <a:cubicBezTo>
                  <a:pt x="921" y="271"/>
                  <a:pt x="922" y="273"/>
                  <a:pt x="923" y="275"/>
                </a:cubicBezTo>
                <a:cubicBezTo>
                  <a:pt x="924" y="267"/>
                  <a:pt x="934" y="275"/>
                  <a:pt x="935" y="282"/>
                </a:cubicBezTo>
                <a:cubicBezTo>
                  <a:pt x="934" y="283"/>
                  <a:pt x="933" y="281"/>
                  <a:pt x="932" y="283"/>
                </a:cubicBezTo>
                <a:cubicBezTo>
                  <a:pt x="931" y="283"/>
                  <a:pt x="932" y="285"/>
                  <a:pt x="931" y="285"/>
                </a:cubicBezTo>
                <a:cubicBezTo>
                  <a:pt x="934" y="286"/>
                  <a:pt x="934" y="287"/>
                  <a:pt x="937" y="290"/>
                </a:cubicBezTo>
                <a:cubicBezTo>
                  <a:pt x="936" y="290"/>
                  <a:pt x="936" y="291"/>
                  <a:pt x="935" y="292"/>
                </a:cubicBezTo>
                <a:cubicBezTo>
                  <a:pt x="943" y="293"/>
                  <a:pt x="939" y="301"/>
                  <a:pt x="941" y="306"/>
                </a:cubicBezTo>
                <a:cubicBezTo>
                  <a:pt x="940" y="305"/>
                  <a:pt x="938" y="307"/>
                  <a:pt x="940" y="309"/>
                </a:cubicBezTo>
                <a:cubicBezTo>
                  <a:pt x="942" y="311"/>
                  <a:pt x="941" y="307"/>
                  <a:pt x="943" y="307"/>
                </a:cubicBezTo>
                <a:cubicBezTo>
                  <a:pt x="944" y="308"/>
                  <a:pt x="943" y="309"/>
                  <a:pt x="944" y="310"/>
                </a:cubicBezTo>
                <a:cubicBezTo>
                  <a:pt x="943" y="309"/>
                  <a:pt x="942" y="311"/>
                  <a:pt x="940" y="312"/>
                </a:cubicBezTo>
                <a:cubicBezTo>
                  <a:pt x="942" y="314"/>
                  <a:pt x="943" y="313"/>
                  <a:pt x="945" y="316"/>
                </a:cubicBezTo>
                <a:cubicBezTo>
                  <a:pt x="945" y="317"/>
                  <a:pt x="944" y="318"/>
                  <a:pt x="943" y="319"/>
                </a:cubicBezTo>
                <a:cubicBezTo>
                  <a:pt x="945" y="320"/>
                  <a:pt x="945" y="321"/>
                  <a:pt x="946" y="323"/>
                </a:cubicBezTo>
                <a:cubicBezTo>
                  <a:pt x="947" y="325"/>
                  <a:pt x="949" y="324"/>
                  <a:pt x="950" y="324"/>
                </a:cubicBezTo>
                <a:cubicBezTo>
                  <a:pt x="954" y="330"/>
                  <a:pt x="954" y="332"/>
                  <a:pt x="958" y="336"/>
                </a:cubicBezTo>
                <a:cubicBezTo>
                  <a:pt x="958" y="338"/>
                  <a:pt x="957" y="338"/>
                  <a:pt x="957" y="340"/>
                </a:cubicBezTo>
                <a:cubicBezTo>
                  <a:pt x="958" y="341"/>
                  <a:pt x="959" y="341"/>
                  <a:pt x="960" y="340"/>
                </a:cubicBezTo>
                <a:cubicBezTo>
                  <a:pt x="961" y="341"/>
                  <a:pt x="958" y="342"/>
                  <a:pt x="960" y="344"/>
                </a:cubicBezTo>
                <a:cubicBezTo>
                  <a:pt x="959" y="344"/>
                  <a:pt x="958" y="344"/>
                  <a:pt x="958" y="346"/>
                </a:cubicBezTo>
                <a:cubicBezTo>
                  <a:pt x="959" y="343"/>
                  <a:pt x="967" y="353"/>
                  <a:pt x="962" y="354"/>
                </a:cubicBezTo>
                <a:cubicBezTo>
                  <a:pt x="960" y="351"/>
                  <a:pt x="961" y="349"/>
                  <a:pt x="957" y="347"/>
                </a:cubicBezTo>
                <a:cubicBezTo>
                  <a:pt x="958" y="351"/>
                  <a:pt x="957" y="353"/>
                  <a:pt x="958" y="356"/>
                </a:cubicBezTo>
                <a:cubicBezTo>
                  <a:pt x="961" y="355"/>
                  <a:pt x="966" y="360"/>
                  <a:pt x="962" y="363"/>
                </a:cubicBezTo>
                <a:cubicBezTo>
                  <a:pt x="964" y="365"/>
                  <a:pt x="966" y="365"/>
                  <a:pt x="967" y="366"/>
                </a:cubicBezTo>
                <a:cubicBezTo>
                  <a:pt x="968" y="367"/>
                  <a:pt x="967" y="368"/>
                  <a:pt x="966" y="368"/>
                </a:cubicBezTo>
                <a:cubicBezTo>
                  <a:pt x="967" y="370"/>
                  <a:pt x="968" y="369"/>
                  <a:pt x="969" y="369"/>
                </a:cubicBezTo>
                <a:cubicBezTo>
                  <a:pt x="970" y="371"/>
                  <a:pt x="969" y="371"/>
                  <a:pt x="970" y="373"/>
                </a:cubicBezTo>
                <a:cubicBezTo>
                  <a:pt x="972" y="374"/>
                  <a:pt x="970" y="371"/>
                  <a:pt x="972" y="370"/>
                </a:cubicBezTo>
                <a:cubicBezTo>
                  <a:pt x="972" y="375"/>
                  <a:pt x="976" y="381"/>
                  <a:pt x="978" y="387"/>
                </a:cubicBezTo>
                <a:cubicBezTo>
                  <a:pt x="977" y="387"/>
                  <a:pt x="977" y="389"/>
                  <a:pt x="976" y="389"/>
                </a:cubicBezTo>
                <a:cubicBezTo>
                  <a:pt x="977" y="392"/>
                  <a:pt x="978" y="392"/>
                  <a:pt x="979" y="392"/>
                </a:cubicBezTo>
                <a:cubicBezTo>
                  <a:pt x="979" y="396"/>
                  <a:pt x="983" y="398"/>
                  <a:pt x="982" y="402"/>
                </a:cubicBezTo>
                <a:cubicBezTo>
                  <a:pt x="981" y="402"/>
                  <a:pt x="980" y="399"/>
                  <a:pt x="980" y="397"/>
                </a:cubicBezTo>
                <a:cubicBezTo>
                  <a:pt x="978" y="398"/>
                  <a:pt x="978" y="400"/>
                  <a:pt x="979" y="401"/>
                </a:cubicBezTo>
                <a:cubicBezTo>
                  <a:pt x="975" y="399"/>
                  <a:pt x="978" y="395"/>
                  <a:pt x="977" y="393"/>
                </a:cubicBezTo>
                <a:cubicBezTo>
                  <a:pt x="974" y="393"/>
                  <a:pt x="969" y="387"/>
                  <a:pt x="968" y="383"/>
                </a:cubicBezTo>
                <a:cubicBezTo>
                  <a:pt x="966" y="382"/>
                  <a:pt x="964" y="384"/>
                  <a:pt x="962" y="384"/>
                </a:cubicBezTo>
                <a:cubicBezTo>
                  <a:pt x="962" y="385"/>
                  <a:pt x="962" y="384"/>
                  <a:pt x="963" y="384"/>
                </a:cubicBezTo>
                <a:cubicBezTo>
                  <a:pt x="965" y="387"/>
                  <a:pt x="963" y="388"/>
                  <a:pt x="965" y="391"/>
                </a:cubicBezTo>
                <a:cubicBezTo>
                  <a:pt x="964" y="392"/>
                  <a:pt x="964" y="391"/>
                  <a:pt x="963" y="391"/>
                </a:cubicBezTo>
                <a:cubicBezTo>
                  <a:pt x="962" y="393"/>
                  <a:pt x="966" y="395"/>
                  <a:pt x="966" y="396"/>
                </a:cubicBezTo>
                <a:cubicBezTo>
                  <a:pt x="965" y="396"/>
                  <a:pt x="962" y="394"/>
                  <a:pt x="965" y="398"/>
                </a:cubicBezTo>
                <a:cubicBezTo>
                  <a:pt x="962" y="402"/>
                  <a:pt x="956" y="398"/>
                  <a:pt x="956" y="403"/>
                </a:cubicBezTo>
                <a:cubicBezTo>
                  <a:pt x="955" y="400"/>
                  <a:pt x="952" y="398"/>
                  <a:pt x="952" y="401"/>
                </a:cubicBezTo>
                <a:cubicBezTo>
                  <a:pt x="951" y="398"/>
                  <a:pt x="951" y="399"/>
                  <a:pt x="949" y="397"/>
                </a:cubicBezTo>
                <a:cubicBezTo>
                  <a:pt x="950" y="395"/>
                  <a:pt x="953" y="397"/>
                  <a:pt x="952" y="393"/>
                </a:cubicBezTo>
                <a:cubicBezTo>
                  <a:pt x="950" y="392"/>
                  <a:pt x="949" y="397"/>
                  <a:pt x="947" y="393"/>
                </a:cubicBezTo>
                <a:cubicBezTo>
                  <a:pt x="945" y="394"/>
                  <a:pt x="946" y="396"/>
                  <a:pt x="944" y="398"/>
                </a:cubicBezTo>
                <a:cubicBezTo>
                  <a:pt x="946" y="400"/>
                  <a:pt x="948" y="401"/>
                  <a:pt x="950" y="402"/>
                </a:cubicBezTo>
                <a:cubicBezTo>
                  <a:pt x="950" y="403"/>
                  <a:pt x="945" y="401"/>
                  <a:pt x="945" y="405"/>
                </a:cubicBezTo>
                <a:cubicBezTo>
                  <a:pt x="948" y="407"/>
                  <a:pt x="947" y="404"/>
                  <a:pt x="948" y="404"/>
                </a:cubicBezTo>
                <a:cubicBezTo>
                  <a:pt x="950" y="404"/>
                  <a:pt x="950" y="407"/>
                  <a:pt x="952" y="407"/>
                </a:cubicBezTo>
                <a:cubicBezTo>
                  <a:pt x="953" y="411"/>
                  <a:pt x="949" y="406"/>
                  <a:pt x="948" y="406"/>
                </a:cubicBezTo>
                <a:cubicBezTo>
                  <a:pt x="947" y="406"/>
                  <a:pt x="951" y="409"/>
                  <a:pt x="949" y="409"/>
                </a:cubicBezTo>
                <a:cubicBezTo>
                  <a:pt x="952" y="411"/>
                  <a:pt x="952" y="410"/>
                  <a:pt x="955" y="412"/>
                </a:cubicBezTo>
                <a:cubicBezTo>
                  <a:pt x="954" y="413"/>
                  <a:pt x="956" y="418"/>
                  <a:pt x="954" y="416"/>
                </a:cubicBezTo>
                <a:cubicBezTo>
                  <a:pt x="953" y="418"/>
                  <a:pt x="954" y="417"/>
                  <a:pt x="956" y="420"/>
                </a:cubicBezTo>
                <a:cubicBezTo>
                  <a:pt x="956" y="419"/>
                  <a:pt x="957" y="419"/>
                  <a:pt x="958" y="418"/>
                </a:cubicBezTo>
                <a:cubicBezTo>
                  <a:pt x="959" y="424"/>
                  <a:pt x="953" y="418"/>
                  <a:pt x="952" y="421"/>
                </a:cubicBezTo>
                <a:cubicBezTo>
                  <a:pt x="953" y="423"/>
                  <a:pt x="954" y="423"/>
                  <a:pt x="956" y="422"/>
                </a:cubicBezTo>
                <a:cubicBezTo>
                  <a:pt x="956" y="424"/>
                  <a:pt x="958" y="424"/>
                  <a:pt x="958" y="426"/>
                </a:cubicBezTo>
                <a:cubicBezTo>
                  <a:pt x="957" y="426"/>
                  <a:pt x="956" y="423"/>
                  <a:pt x="955" y="424"/>
                </a:cubicBezTo>
                <a:cubicBezTo>
                  <a:pt x="952" y="424"/>
                  <a:pt x="956" y="427"/>
                  <a:pt x="954" y="428"/>
                </a:cubicBezTo>
                <a:cubicBezTo>
                  <a:pt x="953" y="426"/>
                  <a:pt x="951" y="426"/>
                  <a:pt x="951" y="424"/>
                </a:cubicBezTo>
                <a:cubicBezTo>
                  <a:pt x="948" y="427"/>
                  <a:pt x="946" y="422"/>
                  <a:pt x="943" y="425"/>
                </a:cubicBezTo>
                <a:cubicBezTo>
                  <a:pt x="946" y="427"/>
                  <a:pt x="948" y="429"/>
                  <a:pt x="951" y="430"/>
                </a:cubicBezTo>
                <a:cubicBezTo>
                  <a:pt x="951" y="429"/>
                  <a:pt x="950" y="428"/>
                  <a:pt x="949" y="427"/>
                </a:cubicBezTo>
                <a:cubicBezTo>
                  <a:pt x="950" y="427"/>
                  <a:pt x="951" y="427"/>
                  <a:pt x="952" y="427"/>
                </a:cubicBezTo>
                <a:cubicBezTo>
                  <a:pt x="953" y="429"/>
                  <a:pt x="950" y="429"/>
                  <a:pt x="952" y="431"/>
                </a:cubicBezTo>
                <a:cubicBezTo>
                  <a:pt x="952" y="429"/>
                  <a:pt x="955" y="434"/>
                  <a:pt x="957" y="433"/>
                </a:cubicBezTo>
                <a:cubicBezTo>
                  <a:pt x="958" y="436"/>
                  <a:pt x="958" y="437"/>
                  <a:pt x="961" y="440"/>
                </a:cubicBezTo>
                <a:cubicBezTo>
                  <a:pt x="959" y="439"/>
                  <a:pt x="957" y="440"/>
                  <a:pt x="956" y="439"/>
                </a:cubicBezTo>
                <a:cubicBezTo>
                  <a:pt x="955" y="437"/>
                  <a:pt x="957" y="437"/>
                  <a:pt x="956" y="435"/>
                </a:cubicBezTo>
                <a:cubicBezTo>
                  <a:pt x="954" y="435"/>
                  <a:pt x="953" y="435"/>
                  <a:pt x="953" y="432"/>
                </a:cubicBezTo>
                <a:cubicBezTo>
                  <a:pt x="952" y="431"/>
                  <a:pt x="950" y="435"/>
                  <a:pt x="950" y="431"/>
                </a:cubicBezTo>
                <a:cubicBezTo>
                  <a:pt x="948" y="432"/>
                  <a:pt x="947" y="433"/>
                  <a:pt x="945" y="433"/>
                </a:cubicBezTo>
                <a:cubicBezTo>
                  <a:pt x="944" y="429"/>
                  <a:pt x="940" y="423"/>
                  <a:pt x="936" y="423"/>
                </a:cubicBezTo>
                <a:cubicBezTo>
                  <a:pt x="938" y="421"/>
                  <a:pt x="939" y="420"/>
                  <a:pt x="937" y="416"/>
                </a:cubicBezTo>
                <a:cubicBezTo>
                  <a:pt x="937" y="416"/>
                  <a:pt x="936" y="416"/>
                  <a:pt x="935" y="417"/>
                </a:cubicBezTo>
                <a:cubicBezTo>
                  <a:pt x="934" y="415"/>
                  <a:pt x="934" y="414"/>
                  <a:pt x="933" y="413"/>
                </a:cubicBezTo>
                <a:cubicBezTo>
                  <a:pt x="936" y="413"/>
                  <a:pt x="936" y="411"/>
                  <a:pt x="938" y="411"/>
                </a:cubicBezTo>
                <a:cubicBezTo>
                  <a:pt x="939" y="412"/>
                  <a:pt x="938" y="413"/>
                  <a:pt x="939" y="414"/>
                </a:cubicBezTo>
                <a:cubicBezTo>
                  <a:pt x="943" y="417"/>
                  <a:pt x="943" y="410"/>
                  <a:pt x="944" y="407"/>
                </a:cubicBezTo>
                <a:cubicBezTo>
                  <a:pt x="942" y="408"/>
                  <a:pt x="939" y="406"/>
                  <a:pt x="936" y="407"/>
                </a:cubicBezTo>
                <a:cubicBezTo>
                  <a:pt x="934" y="405"/>
                  <a:pt x="937" y="407"/>
                  <a:pt x="938" y="405"/>
                </a:cubicBezTo>
                <a:cubicBezTo>
                  <a:pt x="936" y="403"/>
                  <a:pt x="935" y="404"/>
                  <a:pt x="933" y="403"/>
                </a:cubicBezTo>
                <a:cubicBezTo>
                  <a:pt x="932" y="405"/>
                  <a:pt x="934" y="405"/>
                  <a:pt x="934" y="407"/>
                </a:cubicBezTo>
                <a:cubicBezTo>
                  <a:pt x="931" y="407"/>
                  <a:pt x="928" y="405"/>
                  <a:pt x="925" y="401"/>
                </a:cubicBezTo>
                <a:cubicBezTo>
                  <a:pt x="924" y="403"/>
                  <a:pt x="923" y="403"/>
                  <a:pt x="921" y="404"/>
                </a:cubicBezTo>
                <a:cubicBezTo>
                  <a:pt x="921" y="401"/>
                  <a:pt x="918" y="399"/>
                  <a:pt x="916" y="396"/>
                </a:cubicBezTo>
                <a:cubicBezTo>
                  <a:pt x="915" y="397"/>
                  <a:pt x="917" y="400"/>
                  <a:pt x="915" y="401"/>
                </a:cubicBezTo>
                <a:cubicBezTo>
                  <a:pt x="917" y="403"/>
                  <a:pt x="917" y="407"/>
                  <a:pt x="920" y="407"/>
                </a:cubicBezTo>
                <a:cubicBezTo>
                  <a:pt x="920" y="408"/>
                  <a:pt x="920" y="409"/>
                  <a:pt x="919" y="410"/>
                </a:cubicBezTo>
                <a:cubicBezTo>
                  <a:pt x="917" y="407"/>
                  <a:pt x="916" y="406"/>
                  <a:pt x="914" y="405"/>
                </a:cubicBezTo>
                <a:cubicBezTo>
                  <a:pt x="913" y="407"/>
                  <a:pt x="912" y="409"/>
                  <a:pt x="910" y="409"/>
                </a:cubicBezTo>
                <a:cubicBezTo>
                  <a:pt x="911" y="412"/>
                  <a:pt x="912" y="411"/>
                  <a:pt x="913" y="410"/>
                </a:cubicBezTo>
                <a:cubicBezTo>
                  <a:pt x="913" y="411"/>
                  <a:pt x="914" y="414"/>
                  <a:pt x="916" y="413"/>
                </a:cubicBezTo>
                <a:cubicBezTo>
                  <a:pt x="913" y="413"/>
                  <a:pt x="913" y="419"/>
                  <a:pt x="909" y="416"/>
                </a:cubicBezTo>
                <a:cubicBezTo>
                  <a:pt x="909" y="416"/>
                  <a:pt x="912" y="420"/>
                  <a:pt x="913" y="420"/>
                </a:cubicBezTo>
                <a:cubicBezTo>
                  <a:pt x="913" y="422"/>
                  <a:pt x="911" y="424"/>
                  <a:pt x="910" y="426"/>
                </a:cubicBezTo>
                <a:cubicBezTo>
                  <a:pt x="911" y="427"/>
                  <a:pt x="912" y="426"/>
                  <a:pt x="913" y="428"/>
                </a:cubicBezTo>
                <a:cubicBezTo>
                  <a:pt x="911" y="429"/>
                  <a:pt x="911" y="430"/>
                  <a:pt x="909" y="430"/>
                </a:cubicBezTo>
                <a:cubicBezTo>
                  <a:pt x="908" y="434"/>
                  <a:pt x="913" y="433"/>
                  <a:pt x="915" y="436"/>
                </a:cubicBezTo>
                <a:cubicBezTo>
                  <a:pt x="916" y="435"/>
                  <a:pt x="916" y="435"/>
                  <a:pt x="917" y="433"/>
                </a:cubicBezTo>
                <a:cubicBezTo>
                  <a:pt x="920" y="433"/>
                  <a:pt x="916" y="437"/>
                  <a:pt x="919" y="437"/>
                </a:cubicBezTo>
                <a:cubicBezTo>
                  <a:pt x="919" y="438"/>
                  <a:pt x="919" y="440"/>
                  <a:pt x="918" y="441"/>
                </a:cubicBezTo>
                <a:cubicBezTo>
                  <a:pt x="919" y="441"/>
                  <a:pt x="921" y="443"/>
                  <a:pt x="922" y="441"/>
                </a:cubicBezTo>
                <a:cubicBezTo>
                  <a:pt x="924" y="444"/>
                  <a:pt x="924" y="445"/>
                  <a:pt x="923" y="447"/>
                </a:cubicBezTo>
                <a:cubicBezTo>
                  <a:pt x="928" y="448"/>
                  <a:pt x="924" y="443"/>
                  <a:pt x="925" y="441"/>
                </a:cubicBezTo>
                <a:cubicBezTo>
                  <a:pt x="925" y="441"/>
                  <a:pt x="931" y="446"/>
                  <a:pt x="927" y="447"/>
                </a:cubicBezTo>
                <a:cubicBezTo>
                  <a:pt x="930" y="445"/>
                  <a:pt x="933" y="444"/>
                  <a:pt x="933" y="441"/>
                </a:cubicBezTo>
                <a:cubicBezTo>
                  <a:pt x="935" y="444"/>
                  <a:pt x="936" y="443"/>
                  <a:pt x="939" y="444"/>
                </a:cubicBezTo>
                <a:cubicBezTo>
                  <a:pt x="937" y="445"/>
                  <a:pt x="937" y="445"/>
                  <a:pt x="936" y="447"/>
                </a:cubicBezTo>
                <a:cubicBezTo>
                  <a:pt x="934" y="445"/>
                  <a:pt x="934" y="445"/>
                  <a:pt x="934" y="445"/>
                </a:cubicBezTo>
                <a:cubicBezTo>
                  <a:pt x="932" y="447"/>
                  <a:pt x="934" y="448"/>
                  <a:pt x="930" y="448"/>
                </a:cubicBezTo>
                <a:cubicBezTo>
                  <a:pt x="933" y="450"/>
                  <a:pt x="936" y="448"/>
                  <a:pt x="939" y="446"/>
                </a:cubicBezTo>
                <a:cubicBezTo>
                  <a:pt x="939" y="445"/>
                  <a:pt x="940" y="446"/>
                  <a:pt x="940" y="447"/>
                </a:cubicBezTo>
                <a:cubicBezTo>
                  <a:pt x="940" y="447"/>
                  <a:pt x="941" y="448"/>
                  <a:pt x="941" y="448"/>
                </a:cubicBezTo>
                <a:cubicBezTo>
                  <a:pt x="940" y="449"/>
                  <a:pt x="940" y="448"/>
                  <a:pt x="939" y="449"/>
                </a:cubicBezTo>
                <a:cubicBezTo>
                  <a:pt x="940" y="450"/>
                  <a:pt x="941" y="450"/>
                  <a:pt x="942" y="450"/>
                </a:cubicBezTo>
                <a:cubicBezTo>
                  <a:pt x="943" y="452"/>
                  <a:pt x="943" y="453"/>
                  <a:pt x="943" y="454"/>
                </a:cubicBezTo>
                <a:cubicBezTo>
                  <a:pt x="940" y="453"/>
                  <a:pt x="940" y="455"/>
                  <a:pt x="937" y="455"/>
                </a:cubicBezTo>
                <a:cubicBezTo>
                  <a:pt x="935" y="453"/>
                  <a:pt x="939" y="452"/>
                  <a:pt x="938" y="451"/>
                </a:cubicBezTo>
                <a:cubicBezTo>
                  <a:pt x="936" y="450"/>
                  <a:pt x="935" y="454"/>
                  <a:pt x="933" y="455"/>
                </a:cubicBezTo>
                <a:cubicBezTo>
                  <a:pt x="934" y="456"/>
                  <a:pt x="935" y="458"/>
                  <a:pt x="936" y="459"/>
                </a:cubicBezTo>
                <a:cubicBezTo>
                  <a:pt x="936" y="459"/>
                  <a:pt x="940" y="460"/>
                  <a:pt x="938" y="461"/>
                </a:cubicBezTo>
                <a:cubicBezTo>
                  <a:pt x="940" y="464"/>
                  <a:pt x="939" y="460"/>
                  <a:pt x="940" y="460"/>
                </a:cubicBezTo>
                <a:cubicBezTo>
                  <a:pt x="941" y="460"/>
                  <a:pt x="942" y="462"/>
                  <a:pt x="942" y="464"/>
                </a:cubicBezTo>
                <a:cubicBezTo>
                  <a:pt x="946" y="466"/>
                  <a:pt x="946" y="459"/>
                  <a:pt x="943" y="455"/>
                </a:cubicBezTo>
                <a:cubicBezTo>
                  <a:pt x="945" y="457"/>
                  <a:pt x="945" y="456"/>
                  <a:pt x="947" y="456"/>
                </a:cubicBezTo>
                <a:cubicBezTo>
                  <a:pt x="949" y="458"/>
                  <a:pt x="946" y="458"/>
                  <a:pt x="945" y="459"/>
                </a:cubicBezTo>
                <a:cubicBezTo>
                  <a:pt x="947" y="460"/>
                  <a:pt x="948" y="463"/>
                  <a:pt x="949" y="462"/>
                </a:cubicBezTo>
                <a:cubicBezTo>
                  <a:pt x="950" y="466"/>
                  <a:pt x="952" y="470"/>
                  <a:pt x="956" y="473"/>
                </a:cubicBezTo>
                <a:cubicBezTo>
                  <a:pt x="955" y="473"/>
                  <a:pt x="953" y="472"/>
                  <a:pt x="951" y="471"/>
                </a:cubicBezTo>
                <a:cubicBezTo>
                  <a:pt x="949" y="473"/>
                  <a:pt x="952" y="474"/>
                  <a:pt x="954" y="476"/>
                </a:cubicBezTo>
                <a:cubicBezTo>
                  <a:pt x="952" y="477"/>
                  <a:pt x="950" y="476"/>
                  <a:pt x="949" y="476"/>
                </a:cubicBezTo>
                <a:cubicBezTo>
                  <a:pt x="947" y="474"/>
                  <a:pt x="950" y="474"/>
                  <a:pt x="950" y="472"/>
                </a:cubicBezTo>
                <a:cubicBezTo>
                  <a:pt x="949" y="471"/>
                  <a:pt x="948" y="471"/>
                  <a:pt x="947" y="470"/>
                </a:cubicBezTo>
                <a:cubicBezTo>
                  <a:pt x="947" y="472"/>
                  <a:pt x="948" y="475"/>
                  <a:pt x="948" y="477"/>
                </a:cubicBezTo>
                <a:cubicBezTo>
                  <a:pt x="946" y="476"/>
                  <a:pt x="946" y="473"/>
                  <a:pt x="944" y="471"/>
                </a:cubicBezTo>
                <a:cubicBezTo>
                  <a:pt x="942" y="471"/>
                  <a:pt x="945" y="473"/>
                  <a:pt x="943" y="474"/>
                </a:cubicBezTo>
                <a:cubicBezTo>
                  <a:pt x="941" y="470"/>
                  <a:pt x="936" y="469"/>
                  <a:pt x="933" y="469"/>
                </a:cubicBezTo>
                <a:cubicBezTo>
                  <a:pt x="933" y="468"/>
                  <a:pt x="935" y="467"/>
                  <a:pt x="933" y="465"/>
                </a:cubicBezTo>
                <a:cubicBezTo>
                  <a:pt x="931" y="462"/>
                  <a:pt x="928" y="463"/>
                  <a:pt x="926" y="463"/>
                </a:cubicBezTo>
                <a:cubicBezTo>
                  <a:pt x="924" y="460"/>
                  <a:pt x="929" y="462"/>
                  <a:pt x="928" y="459"/>
                </a:cubicBezTo>
                <a:cubicBezTo>
                  <a:pt x="928" y="461"/>
                  <a:pt x="930" y="462"/>
                  <a:pt x="932" y="460"/>
                </a:cubicBezTo>
                <a:cubicBezTo>
                  <a:pt x="928" y="459"/>
                  <a:pt x="924" y="457"/>
                  <a:pt x="920" y="455"/>
                </a:cubicBezTo>
                <a:cubicBezTo>
                  <a:pt x="918" y="451"/>
                  <a:pt x="920" y="449"/>
                  <a:pt x="922" y="447"/>
                </a:cubicBezTo>
                <a:cubicBezTo>
                  <a:pt x="923" y="447"/>
                  <a:pt x="922" y="446"/>
                  <a:pt x="922" y="445"/>
                </a:cubicBezTo>
                <a:cubicBezTo>
                  <a:pt x="921" y="444"/>
                  <a:pt x="919" y="446"/>
                  <a:pt x="920" y="448"/>
                </a:cubicBezTo>
                <a:cubicBezTo>
                  <a:pt x="918" y="445"/>
                  <a:pt x="916" y="446"/>
                  <a:pt x="915" y="446"/>
                </a:cubicBezTo>
                <a:cubicBezTo>
                  <a:pt x="914" y="445"/>
                  <a:pt x="914" y="445"/>
                  <a:pt x="915" y="444"/>
                </a:cubicBezTo>
                <a:cubicBezTo>
                  <a:pt x="914" y="444"/>
                  <a:pt x="914" y="443"/>
                  <a:pt x="913" y="444"/>
                </a:cubicBezTo>
                <a:cubicBezTo>
                  <a:pt x="912" y="445"/>
                  <a:pt x="915" y="445"/>
                  <a:pt x="914" y="447"/>
                </a:cubicBezTo>
                <a:cubicBezTo>
                  <a:pt x="910" y="445"/>
                  <a:pt x="909" y="449"/>
                  <a:pt x="907" y="452"/>
                </a:cubicBezTo>
                <a:cubicBezTo>
                  <a:pt x="907" y="450"/>
                  <a:pt x="905" y="448"/>
                  <a:pt x="903" y="449"/>
                </a:cubicBezTo>
                <a:cubicBezTo>
                  <a:pt x="900" y="450"/>
                  <a:pt x="902" y="458"/>
                  <a:pt x="898" y="453"/>
                </a:cubicBezTo>
                <a:cubicBezTo>
                  <a:pt x="897" y="449"/>
                  <a:pt x="906" y="446"/>
                  <a:pt x="901" y="443"/>
                </a:cubicBezTo>
                <a:cubicBezTo>
                  <a:pt x="901" y="441"/>
                  <a:pt x="905" y="441"/>
                  <a:pt x="904" y="437"/>
                </a:cubicBezTo>
                <a:cubicBezTo>
                  <a:pt x="903" y="436"/>
                  <a:pt x="902" y="438"/>
                  <a:pt x="901" y="436"/>
                </a:cubicBezTo>
                <a:cubicBezTo>
                  <a:pt x="899" y="437"/>
                  <a:pt x="900" y="440"/>
                  <a:pt x="898" y="441"/>
                </a:cubicBezTo>
                <a:cubicBezTo>
                  <a:pt x="898" y="438"/>
                  <a:pt x="895" y="435"/>
                  <a:pt x="893" y="438"/>
                </a:cubicBezTo>
                <a:cubicBezTo>
                  <a:pt x="893" y="437"/>
                  <a:pt x="893" y="436"/>
                  <a:pt x="894" y="435"/>
                </a:cubicBezTo>
                <a:cubicBezTo>
                  <a:pt x="892" y="435"/>
                  <a:pt x="890" y="433"/>
                  <a:pt x="888" y="433"/>
                </a:cubicBezTo>
                <a:cubicBezTo>
                  <a:pt x="888" y="436"/>
                  <a:pt x="887" y="440"/>
                  <a:pt x="889" y="444"/>
                </a:cubicBezTo>
                <a:cubicBezTo>
                  <a:pt x="888" y="445"/>
                  <a:pt x="887" y="442"/>
                  <a:pt x="886" y="442"/>
                </a:cubicBezTo>
                <a:cubicBezTo>
                  <a:pt x="882" y="444"/>
                  <a:pt x="886" y="450"/>
                  <a:pt x="884" y="453"/>
                </a:cubicBezTo>
                <a:cubicBezTo>
                  <a:pt x="884" y="454"/>
                  <a:pt x="885" y="453"/>
                  <a:pt x="885" y="452"/>
                </a:cubicBezTo>
                <a:cubicBezTo>
                  <a:pt x="885" y="456"/>
                  <a:pt x="887" y="462"/>
                  <a:pt x="889" y="464"/>
                </a:cubicBezTo>
                <a:cubicBezTo>
                  <a:pt x="887" y="465"/>
                  <a:pt x="885" y="458"/>
                  <a:pt x="883" y="460"/>
                </a:cubicBezTo>
                <a:cubicBezTo>
                  <a:pt x="882" y="459"/>
                  <a:pt x="884" y="458"/>
                  <a:pt x="884" y="458"/>
                </a:cubicBezTo>
                <a:cubicBezTo>
                  <a:pt x="883" y="455"/>
                  <a:pt x="881" y="454"/>
                  <a:pt x="880" y="455"/>
                </a:cubicBezTo>
                <a:cubicBezTo>
                  <a:pt x="879" y="453"/>
                  <a:pt x="881" y="453"/>
                  <a:pt x="881" y="452"/>
                </a:cubicBezTo>
                <a:cubicBezTo>
                  <a:pt x="877" y="450"/>
                  <a:pt x="879" y="453"/>
                  <a:pt x="877" y="447"/>
                </a:cubicBezTo>
                <a:cubicBezTo>
                  <a:pt x="875" y="447"/>
                  <a:pt x="873" y="448"/>
                  <a:pt x="871" y="444"/>
                </a:cubicBezTo>
                <a:cubicBezTo>
                  <a:pt x="868" y="444"/>
                  <a:pt x="867" y="446"/>
                  <a:pt x="863" y="447"/>
                </a:cubicBezTo>
                <a:cubicBezTo>
                  <a:pt x="864" y="450"/>
                  <a:pt x="865" y="449"/>
                  <a:pt x="866" y="451"/>
                </a:cubicBezTo>
                <a:cubicBezTo>
                  <a:pt x="863" y="451"/>
                  <a:pt x="863" y="447"/>
                  <a:pt x="860" y="446"/>
                </a:cubicBezTo>
                <a:cubicBezTo>
                  <a:pt x="859" y="447"/>
                  <a:pt x="861" y="449"/>
                  <a:pt x="861" y="450"/>
                </a:cubicBezTo>
                <a:cubicBezTo>
                  <a:pt x="860" y="449"/>
                  <a:pt x="858" y="448"/>
                  <a:pt x="857" y="447"/>
                </a:cubicBezTo>
                <a:cubicBezTo>
                  <a:pt x="856" y="448"/>
                  <a:pt x="859" y="450"/>
                  <a:pt x="859" y="451"/>
                </a:cubicBezTo>
                <a:cubicBezTo>
                  <a:pt x="857" y="452"/>
                  <a:pt x="857" y="452"/>
                  <a:pt x="856" y="452"/>
                </a:cubicBezTo>
                <a:cubicBezTo>
                  <a:pt x="854" y="457"/>
                  <a:pt x="858" y="465"/>
                  <a:pt x="860" y="471"/>
                </a:cubicBezTo>
                <a:cubicBezTo>
                  <a:pt x="859" y="471"/>
                  <a:pt x="857" y="470"/>
                  <a:pt x="859" y="473"/>
                </a:cubicBezTo>
                <a:cubicBezTo>
                  <a:pt x="858" y="474"/>
                  <a:pt x="856" y="477"/>
                  <a:pt x="856" y="474"/>
                </a:cubicBezTo>
                <a:cubicBezTo>
                  <a:pt x="855" y="476"/>
                  <a:pt x="857" y="475"/>
                  <a:pt x="857" y="477"/>
                </a:cubicBezTo>
                <a:cubicBezTo>
                  <a:pt x="855" y="477"/>
                  <a:pt x="854" y="475"/>
                  <a:pt x="852" y="476"/>
                </a:cubicBezTo>
                <a:cubicBezTo>
                  <a:pt x="851" y="476"/>
                  <a:pt x="854" y="478"/>
                  <a:pt x="854" y="477"/>
                </a:cubicBezTo>
                <a:cubicBezTo>
                  <a:pt x="854" y="479"/>
                  <a:pt x="853" y="479"/>
                  <a:pt x="850" y="480"/>
                </a:cubicBezTo>
                <a:cubicBezTo>
                  <a:pt x="853" y="481"/>
                  <a:pt x="851" y="482"/>
                  <a:pt x="849" y="481"/>
                </a:cubicBezTo>
                <a:cubicBezTo>
                  <a:pt x="849" y="482"/>
                  <a:pt x="850" y="484"/>
                  <a:pt x="848" y="484"/>
                </a:cubicBezTo>
                <a:cubicBezTo>
                  <a:pt x="850" y="486"/>
                  <a:pt x="850" y="483"/>
                  <a:pt x="852" y="482"/>
                </a:cubicBezTo>
                <a:cubicBezTo>
                  <a:pt x="852" y="484"/>
                  <a:pt x="854" y="484"/>
                  <a:pt x="856" y="484"/>
                </a:cubicBezTo>
                <a:cubicBezTo>
                  <a:pt x="857" y="485"/>
                  <a:pt x="855" y="486"/>
                  <a:pt x="856" y="487"/>
                </a:cubicBezTo>
                <a:cubicBezTo>
                  <a:pt x="852" y="484"/>
                  <a:pt x="855" y="489"/>
                  <a:pt x="852" y="487"/>
                </a:cubicBezTo>
                <a:cubicBezTo>
                  <a:pt x="853" y="490"/>
                  <a:pt x="851" y="488"/>
                  <a:pt x="853" y="492"/>
                </a:cubicBezTo>
                <a:cubicBezTo>
                  <a:pt x="853" y="493"/>
                  <a:pt x="854" y="493"/>
                  <a:pt x="854" y="493"/>
                </a:cubicBezTo>
                <a:cubicBezTo>
                  <a:pt x="855" y="489"/>
                  <a:pt x="858" y="488"/>
                  <a:pt x="859" y="485"/>
                </a:cubicBezTo>
                <a:cubicBezTo>
                  <a:pt x="860" y="486"/>
                  <a:pt x="859" y="486"/>
                  <a:pt x="860" y="487"/>
                </a:cubicBezTo>
                <a:cubicBezTo>
                  <a:pt x="863" y="485"/>
                  <a:pt x="862" y="482"/>
                  <a:pt x="864" y="479"/>
                </a:cubicBezTo>
                <a:cubicBezTo>
                  <a:pt x="866" y="482"/>
                  <a:pt x="867" y="481"/>
                  <a:pt x="869" y="480"/>
                </a:cubicBezTo>
                <a:cubicBezTo>
                  <a:pt x="871" y="482"/>
                  <a:pt x="868" y="482"/>
                  <a:pt x="870" y="484"/>
                </a:cubicBezTo>
                <a:cubicBezTo>
                  <a:pt x="869" y="485"/>
                  <a:pt x="868" y="483"/>
                  <a:pt x="868" y="485"/>
                </a:cubicBezTo>
                <a:cubicBezTo>
                  <a:pt x="870" y="487"/>
                  <a:pt x="870" y="484"/>
                  <a:pt x="871" y="483"/>
                </a:cubicBezTo>
                <a:cubicBezTo>
                  <a:pt x="872" y="484"/>
                  <a:pt x="872" y="485"/>
                  <a:pt x="873" y="485"/>
                </a:cubicBezTo>
                <a:cubicBezTo>
                  <a:pt x="870" y="486"/>
                  <a:pt x="873" y="491"/>
                  <a:pt x="876" y="496"/>
                </a:cubicBezTo>
                <a:cubicBezTo>
                  <a:pt x="875" y="498"/>
                  <a:pt x="876" y="500"/>
                  <a:pt x="878" y="502"/>
                </a:cubicBezTo>
                <a:cubicBezTo>
                  <a:pt x="876" y="504"/>
                  <a:pt x="876" y="504"/>
                  <a:pt x="874" y="504"/>
                </a:cubicBezTo>
                <a:cubicBezTo>
                  <a:pt x="875" y="507"/>
                  <a:pt x="869" y="509"/>
                  <a:pt x="875" y="514"/>
                </a:cubicBezTo>
                <a:cubicBezTo>
                  <a:pt x="875" y="515"/>
                  <a:pt x="874" y="516"/>
                  <a:pt x="872" y="517"/>
                </a:cubicBezTo>
                <a:cubicBezTo>
                  <a:pt x="872" y="516"/>
                  <a:pt x="873" y="515"/>
                  <a:pt x="873" y="515"/>
                </a:cubicBezTo>
                <a:cubicBezTo>
                  <a:pt x="872" y="513"/>
                  <a:pt x="871" y="513"/>
                  <a:pt x="870" y="514"/>
                </a:cubicBezTo>
                <a:cubicBezTo>
                  <a:pt x="869" y="512"/>
                  <a:pt x="872" y="511"/>
                  <a:pt x="870" y="508"/>
                </a:cubicBezTo>
                <a:cubicBezTo>
                  <a:pt x="868" y="508"/>
                  <a:pt x="863" y="509"/>
                  <a:pt x="864" y="511"/>
                </a:cubicBezTo>
                <a:cubicBezTo>
                  <a:pt x="862" y="509"/>
                  <a:pt x="861" y="509"/>
                  <a:pt x="860" y="512"/>
                </a:cubicBezTo>
                <a:cubicBezTo>
                  <a:pt x="859" y="511"/>
                  <a:pt x="859" y="510"/>
                  <a:pt x="858" y="510"/>
                </a:cubicBezTo>
                <a:cubicBezTo>
                  <a:pt x="857" y="507"/>
                  <a:pt x="860" y="511"/>
                  <a:pt x="860" y="510"/>
                </a:cubicBezTo>
                <a:cubicBezTo>
                  <a:pt x="860" y="508"/>
                  <a:pt x="856" y="506"/>
                  <a:pt x="855" y="508"/>
                </a:cubicBezTo>
                <a:cubicBezTo>
                  <a:pt x="855" y="507"/>
                  <a:pt x="854" y="506"/>
                  <a:pt x="853" y="505"/>
                </a:cubicBezTo>
                <a:cubicBezTo>
                  <a:pt x="852" y="508"/>
                  <a:pt x="847" y="504"/>
                  <a:pt x="844" y="507"/>
                </a:cubicBezTo>
                <a:cubicBezTo>
                  <a:pt x="842" y="508"/>
                  <a:pt x="847" y="509"/>
                  <a:pt x="844" y="510"/>
                </a:cubicBezTo>
                <a:cubicBezTo>
                  <a:pt x="843" y="510"/>
                  <a:pt x="842" y="506"/>
                  <a:pt x="839" y="509"/>
                </a:cubicBezTo>
                <a:cubicBezTo>
                  <a:pt x="838" y="506"/>
                  <a:pt x="836" y="507"/>
                  <a:pt x="835" y="505"/>
                </a:cubicBezTo>
                <a:cubicBezTo>
                  <a:pt x="834" y="506"/>
                  <a:pt x="833" y="508"/>
                  <a:pt x="835" y="510"/>
                </a:cubicBezTo>
                <a:cubicBezTo>
                  <a:pt x="835" y="512"/>
                  <a:pt x="833" y="512"/>
                  <a:pt x="831" y="509"/>
                </a:cubicBezTo>
                <a:cubicBezTo>
                  <a:pt x="832" y="508"/>
                  <a:pt x="833" y="512"/>
                  <a:pt x="834" y="510"/>
                </a:cubicBezTo>
                <a:cubicBezTo>
                  <a:pt x="833" y="507"/>
                  <a:pt x="829" y="508"/>
                  <a:pt x="830" y="510"/>
                </a:cubicBezTo>
                <a:cubicBezTo>
                  <a:pt x="831" y="511"/>
                  <a:pt x="828" y="509"/>
                  <a:pt x="830" y="507"/>
                </a:cubicBezTo>
                <a:cubicBezTo>
                  <a:pt x="824" y="504"/>
                  <a:pt x="822" y="512"/>
                  <a:pt x="817" y="506"/>
                </a:cubicBezTo>
                <a:cubicBezTo>
                  <a:pt x="817" y="509"/>
                  <a:pt x="816" y="507"/>
                  <a:pt x="815" y="509"/>
                </a:cubicBezTo>
                <a:cubicBezTo>
                  <a:pt x="815" y="510"/>
                  <a:pt x="816" y="510"/>
                  <a:pt x="817" y="510"/>
                </a:cubicBezTo>
                <a:cubicBezTo>
                  <a:pt x="816" y="512"/>
                  <a:pt x="813" y="512"/>
                  <a:pt x="811" y="515"/>
                </a:cubicBezTo>
                <a:cubicBezTo>
                  <a:pt x="813" y="518"/>
                  <a:pt x="813" y="518"/>
                  <a:pt x="813" y="518"/>
                </a:cubicBezTo>
                <a:cubicBezTo>
                  <a:pt x="814" y="518"/>
                  <a:pt x="813" y="517"/>
                  <a:pt x="813" y="515"/>
                </a:cubicBezTo>
                <a:cubicBezTo>
                  <a:pt x="813" y="514"/>
                  <a:pt x="817" y="518"/>
                  <a:pt x="816" y="515"/>
                </a:cubicBezTo>
                <a:cubicBezTo>
                  <a:pt x="816" y="515"/>
                  <a:pt x="820" y="521"/>
                  <a:pt x="820" y="520"/>
                </a:cubicBezTo>
                <a:cubicBezTo>
                  <a:pt x="823" y="522"/>
                  <a:pt x="825" y="513"/>
                  <a:pt x="827" y="513"/>
                </a:cubicBezTo>
                <a:cubicBezTo>
                  <a:pt x="827" y="516"/>
                  <a:pt x="824" y="522"/>
                  <a:pt x="821" y="524"/>
                </a:cubicBezTo>
                <a:cubicBezTo>
                  <a:pt x="820" y="525"/>
                  <a:pt x="823" y="526"/>
                  <a:pt x="823" y="527"/>
                </a:cubicBezTo>
                <a:cubicBezTo>
                  <a:pt x="824" y="528"/>
                  <a:pt x="821" y="530"/>
                  <a:pt x="823" y="530"/>
                </a:cubicBezTo>
                <a:cubicBezTo>
                  <a:pt x="824" y="532"/>
                  <a:pt x="822" y="530"/>
                  <a:pt x="821" y="532"/>
                </a:cubicBezTo>
                <a:cubicBezTo>
                  <a:pt x="824" y="533"/>
                  <a:pt x="827" y="531"/>
                  <a:pt x="829" y="535"/>
                </a:cubicBezTo>
                <a:cubicBezTo>
                  <a:pt x="830" y="532"/>
                  <a:pt x="832" y="534"/>
                  <a:pt x="833" y="533"/>
                </a:cubicBezTo>
                <a:cubicBezTo>
                  <a:pt x="832" y="529"/>
                  <a:pt x="826" y="533"/>
                  <a:pt x="824" y="529"/>
                </a:cubicBezTo>
                <a:cubicBezTo>
                  <a:pt x="826" y="528"/>
                  <a:pt x="827" y="530"/>
                  <a:pt x="828" y="530"/>
                </a:cubicBezTo>
                <a:cubicBezTo>
                  <a:pt x="829" y="528"/>
                  <a:pt x="825" y="527"/>
                  <a:pt x="824" y="525"/>
                </a:cubicBezTo>
                <a:cubicBezTo>
                  <a:pt x="827" y="525"/>
                  <a:pt x="830" y="527"/>
                  <a:pt x="832" y="530"/>
                </a:cubicBezTo>
                <a:cubicBezTo>
                  <a:pt x="833" y="528"/>
                  <a:pt x="833" y="529"/>
                  <a:pt x="834" y="527"/>
                </a:cubicBezTo>
                <a:cubicBezTo>
                  <a:pt x="834" y="529"/>
                  <a:pt x="836" y="531"/>
                  <a:pt x="837" y="529"/>
                </a:cubicBezTo>
                <a:cubicBezTo>
                  <a:pt x="837" y="530"/>
                  <a:pt x="839" y="533"/>
                  <a:pt x="838" y="534"/>
                </a:cubicBezTo>
                <a:cubicBezTo>
                  <a:pt x="839" y="532"/>
                  <a:pt x="842" y="538"/>
                  <a:pt x="845" y="539"/>
                </a:cubicBezTo>
                <a:cubicBezTo>
                  <a:pt x="845" y="534"/>
                  <a:pt x="847" y="534"/>
                  <a:pt x="850" y="533"/>
                </a:cubicBezTo>
                <a:cubicBezTo>
                  <a:pt x="850" y="531"/>
                  <a:pt x="849" y="533"/>
                  <a:pt x="847" y="530"/>
                </a:cubicBezTo>
                <a:cubicBezTo>
                  <a:pt x="849" y="531"/>
                  <a:pt x="850" y="530"/>
                  <a:pt x="852" y="533"/>
                </a:cubicBezTo>
                <a:cubicBezTo>
                  <a:pt x="851" y="536"/>
                  <a:pt x="851" y="541"/>
                  <a:pt x="848" y="541"/>
                </a:cubicBezTo>
                <a:cubicBezTo>
                  <a:pt x="850" y="543"/>
                  <a:pt x="851" y="542"/>
                  <a:pt x="852" y="541"/>
                </a:cubicBezTo>
                <a:cubicBezTo>
                  <a:pt x="852" y="544"/>
                  <a:pt x="848" y="543"/>
                  <a:pt x="847" y="540"/>
                </a:cubicBezTo>
                <a:cubicBezTo>
                  <a:pt x="846" y="544"/>
                  <a:pt x="844" y="543"/>
                  <a:pt x="842" y="546"/>
                </a:cubicBezTo>
                <a:cubicBezTo>
                  <a:pt x="844" y="548"/>
                  <a:pt x="844" y="546"/>
                  <a:pt x="845" y="545"/>
                </a:cubicBezTo>
                <a:cubicBezTo>
                  <a:pt x="846" y="547"/>
                  <a:pt x="844" y="547"/>
                  <a:pt x="845" y="549"/>
                </a:cubicBezTo>
                <a:cubicBezTo>
                  <a:pt x="844" y="549"/>
                  <a:pt x="842" y="546"/>
                  <a:pt x="842" y="545"/>
                </a:cubicBezTo>
                <a:cubicBezTo>
                  <a:pt x="841" y="546"/>
                  <a:pt x="841" y="546"/>
                  <a:pt x="841" y="546"/>
                </a:cubicBezTo>
                <a:cubicBezTo>
                  <a:pt x="839" y="547"/>
                  <a:pt x="844" y="547"/>
                  <a:pt x="842" y="548"/>
                </a:cubicBezTo>
                <a:cubicBezTo>
                  <a:pt x="843" y="550"/>
                  <a:pt x="841" y="547"/>
                  <a:pt x="839" y="546"/>
                </a:cubicBezTo>
                <a:cubicBezTo>
                  <a:pt x="839" y="548"/>
                  <a:pt x="839" y="552"/>
                  <a:pt x="835" y="549"/>
                </a:cubicBezTo>
                <a:cubicBezTo>
                  <a:pt x="836" y="548"/>
                  <a:pt x="838" y="547"/>
                  <a:pt x="838" y="546"/>
                </a:cubicBezTo>
                <a:cubicBezTo>
                  <a:pt x="836" y="548"/>
                  <a:pt x="830" y="545"/>
                  <a:pt x="828" y="547"/>
                </a:cubicBezTo>
                <a:cubicBezTo>
                  <a:pt x="830" y="548"/>
                  <a:pt x="831" y="548"/>
                  <a:pt x="833" y="549"/>
                </a:cubicBezTo>
                <a:cubicBezTo>
                  <a:pt x="834" y="553"/>
                  <a:pt x="828" y="554"/>
                  <a:pt x="827" y="559"/>
                </a:cubicBezTo>
                <a:cubicBezTo>
                  <a:pt x="827" y="559"/>
                  <a:pt x="828" y="560"/>
                  <a:pt x="829" y="561"/>
                </a:cubicBezTo>
                <a:cubicBezTo>
                  <a:pt x="827" y="563"/>
                  <a:pt x="827" y="564"/>
                  <a:pt x="825" y="564"/>
                </a:cubicBezTo>
                <a:cubicBezTo>
                  <a:pt x="827" y="566"/>
                  <a:pt x="828" y="564"/>
                  <a:pt x="830" y="566"/>
                </a:cubicBezTo>
                <a:cubicBezTo>
                  <a:pt x="828" y="567"/>
                  <a:pt x="823" y="565"/>
                  <a:pt x="825" y="569"/>
                </a:cubicBezTo>
                <a:cubicBezTo>
                  <a:pt x="826" y="571"/>
                  <a:pt x="825" y="568"/>
                  <a:pt x="826" y="568"/>
                </a:cubicBezTo>
                <a:cubicBezTo>
                  <a:pt x="827" y="572"/>
                  <a:pt x="826" y="572"/>
                  <a:pt x="825" y="573"/>
                </a:cubicBezTo>
                <a:cubicBezTo>
                  <a:pt x="826" y="570"/>
                  <a:pt x="824" y="570"/>
                  <a:pt x="821" y="568"/>
                </a:cubicBezTo>
                <a:cubicBezTo>
                  <a:pt x="819" y="569"/>
                  <a:pt x="822" y="571"/>
                  <a:pt x="820" y="572"/>
                </a:cubicBezTo>
                <a:cubicBezTo>
                  <a:pt x="817" y="570"/>
                  <a:pt x="815" y="572"/>
                  <a:pt x="812" y="570"/>
                </a:cubicBezTo>
                <a:cubicBezTo>
                  <a:pt x="817" y="571"/>
                  <a:pt x="823" y="567"/>
                  <a:pt x="825" y="560"/>
                </a:cubicBezTo>
                <a:cubicBezTo>
                  <a:pt x="824" y="562"/>
                  <a:pt x="820" y="562"/>
                  <a:pt x="819" y="566"/>
                </a:cubicBezTo>
                <a:cubicBezTo>
                  <a:pt x="818" y="564"/>
                  <a:pt x="817" y="567"/>
                  <a:pt x="816" y="564"/>
                </a:cubicBezTo>
                <a:cubicBezTo>
                  <a:pt x="811" y="568"/>
                  <a:pt x="808" y="568"/>
                  <a:pt x="807" y="573"/>
                </a:cubicBezTo>
                <a:cubicBezTo>
                  <a:pt x="806" y="573"/>
                  <a:pt x="806" y="572"/>
                  <a:pt x="805" y="571"/>
                </a:cubicBezTo>
                <a:cubicBezTo>
                  <a:pt x="804" y="575"/>
                  <a:pt x="800" y="573"/>
                  <a:pt x="801" y="577"/>
                </a:cubicBezTo>
                <a:cubicBezTo>
                  <a:pt x="802" y="581"/>
                  <a:pt x="803" y="576"/>
                  <a:pt x="804" y="579"/>
                </a:cubicBezTo>
                <a:cubicBezTo>
                  <a:pt x="804" y="582"/>
                  <a:pt x="802" y="579"/>
                  <a:pt x="801" y="581"/>
                </a:cubicBezTo>
                <a:cubicBezTo>
                  <a:pt x="800" y="582"/>
                  <a:pt x="803" y="582"/>
                  <a:pt x="803" y="584"/>
                </a:cubicBezTo>
                <a:cubicBezTo>
                  <a:pt x="802" y="587"/>
                  <a:pt x="800" y="586"/>
                  <a:pt x="798" y="585"/>
                </a:cubicBezTo>
                <a:cubicBezTo>
                  <a:pt x="793" y="591"/>
                  <a:pt x="793" y="594"/>
                  <a:pt x="799" y="597"/>
                </a:cubicBezTo>
                <a:cubicBezTo>
                  <a:pt x="800" y="596"/>
                  <a:pt x="800" y="593"/>
                  <a:pt x="799" y="591"/>
                </a:cubicBezTo>
                <a:cubicBezTo>
                  <a:pt x="798" y="589"/>
                  <a:pt x="798" y="593"/>
                  <a:pt x="797" y="593"/>
                </a:cubicBezTo>
                <a:cubicBezTo>
                  <a:pt x="796" y="590"/>
                  <a:pt x="798" y="591"/>
                  <a:pt x="798" y="589"/>
                </a:cubicBezTo>
                <a:cubicBezTo>
                  <a:pt x="799" y="590"/>
                  <a:pt x="799" y="590"/>
                  <a:pt x="801" y="590"/>
                </a:cubicBezTo>
                <a:cubicBezTo>
                  <a:pt x="802" y="591"/>
                  <a:pt x="800" y="591"/>
                  <a:pt x="800" y="592"/>
                </a:cubicBezTo>
                <a:cubicBezTo>
                  <a:pt x="800" y="593"/>
                  <a:pt x="801" y="593"/>
                  <a:pt x="800" y="594"/>
                </a:cubicBezTo>
                <a:cubicBezTo>
                  <a:pt x="802" y="595"/>
                  <a:pt x="805" y="594"/>
                  <a:pt x="803" y="591"/>
                </a:cubicBezTo>
                <a:cubicBezTo>
                  <a:pt x="805" y="592"/>
                  <a:pt x="808" y="590"/>
                  <a:pt x="806" y="587"/>
                </a:cubicBezTo>
                <a:cubicBezTo>
                  <a:pt x="809" y="590"/>
                  <a:pt x="811" y="590"/>
                  <a:pt x="813" y="587"/>
                </a:cubicBezTo>
                <a:cubicBezTo>
                  <a:pt x="811" y="586"/>
                  <a:pt x="810" y="588"/>
                  <a:pt x="809" y="585"/>
                </a:cubicBezTo>
                <a:cubicBezTo>
                  <a:pt x="811" y="582"/>
                  <a:pt x="814" y="582"/>
                  <a:pt x="817" y="582"/>
                </a:cubicBezTo>
                <a:cubicBezTo>
                  <a:pt x="822" y="592"/>
                  <a:pt x="833" y="581"/>
                  <a:pt x="838" y="579"/>
                </a:cubicBezTo>
                <a:cubicBezTo>
                  <a:pt x="838" y="581"/>
                  <a:pt x="837" y="583"/>
                  <a:pt x="838" y="585"/>
                </a:cubicBezTo>
                <a:cubicBezTo>
                  <a:pt x="839" y="581"/>
                  <a:pt x="840" y="579"/>
                  <a:pt x="842" y="577"/>
                </a:cubicBezTo>
                <a:cubicBezTo>
                  <a:pt x="843" y="578"/>
                  <a:pt x="844" y="579"/>
                  <a:pt x="844" y="580"/>
                </a:cubicBezTo>
                <a:cubicBezTo>
                  <a:pt x="841" y="579"/>
                  <a:pt x="839" y="582"/>
                  <a:pt x="841" y="586"/>
                </a:cubicBezTo>
                <a:cubicBezTo>
                  <a:pt x="844" y="586"/>
                  <a:pt x="844" y="583"/>
                  <a:pt x="845" y="588"/>
                </a:cubicBezTo>
                <a:cubicBezTo>
                  <a:pt x="848" y="588"/>
                  <a:pt x="845" y="585"/>
                  <a:pt x="843" y="583"/>
                </a:cubicBezTo>
                <a:cubicBezTo>
                  <a:pt x="846" y="583"/>
                  <a:pt x="847" y="583"/>
                  <a:pt x="847" y="579"/>
                </a:cubicBezTo>
                <a:cubicBezTo>
                  <a:pt x="849" y="579"/>
                  <a:pt x="850" y="584"/>
                  <a:pt x="852" y="585"/>
                </a:cubicBezTo>
                <a:cubicBezTo>
                  <a:pt x="854" y="588"/>
                  <a:pt x="854" y="590"/>
                  <a:pt x="851" y="591"/>
                </a:cubicBezTo>
                <a:cubicBezTo>
                  <a:pt x="854" y="595"/>
                  <a:pt x="854" y="595"/>
                  <a:pt x="854" y="595"/>
                </a:cubicBezTo>
                <a:cubicBezTo>
                  <a:pt x="853" y="597"/>
                  <a:pt x="852" y="595"/>
                  <a:pt x="852" y="596"/>
                </a:cubicBezTo>
                <a:cubicBezTo>
                  <a:pt x="855" y="598"/>
                  <a:pt x="856" y="602"/>
                  <a:pt x="854" y="605"/>
                </a:cubicBezTo>
                <a:cubicBezTo>
                  <a:pt x="852" y="603"/>
                  <a:pt x="854" y="602"/>
                  <a:pt x="853" y="601"/>
                </a:cubicBezTo>
                <a:cubicBezTo>
                  <a:pt x="845" y="610"/>
                  <a:pt x="834" y="610"/>
                  <a:pt x="826" y="611"/>
                </a:cubicBezTo>
                <a:cubicBezTo>
                  <a:pt x="826" y="613"/>
                  <a:pt x="826" y="615"/>
                  <a:pt x="824" y="616"/>
                </a:cubicBezTo>
                <a:cubicBezTo>
                  <a:pt x="823" y="615"/>
                  <a:pt x="822" y="615"/>
                  <a:pt x="821" y="615"/>
                </a:cubicBezTo>
                <a:cubicBezTo>
                  <a:pt x="821" y="614"/>
                  <a:pt x="822" y="614"/>
                  <a:pt x="822" y="613"/>
                </a:cubicBezTo>
                <a:cubicBezTo>
                  <a:pt x="817" y="610"/>
                  <a:pt x="816" y="612"/>
                  <a:pt x="811" y="616"/>
                </a:cubicBezTo>
                <a:cubicBezTo>
                  <a:pt x="812" y="619"/>
                  <a:pt x="813" y="616"/>
                  <a:pt x="815" y="619"/>
                </a:cubicBezTo>
                <a:cubicBezTo>
                  <a:pt x="813" y="618"/>
                  <a:pt x="813" y="618"/>
                  <a:pt x="812" y="620"/>
                </a:cubicBezTo>
                <a:cubicBezTo>
                  <a:pt x="811" y="619"/>
                  <a:pt x="811" y="618"/>
                  <a:pt x="811" y="617"/>
                </a:cubicBezTo>
                <a:cubicBezTo>
                  <a:pt x="810" y="621"/>
                  <a:pt x="806" y="616"/>
                  <a:pt x="805" y="620"/>
                </a:cubicBezTo>
                <a:cubicBezTo>
                  <a:pt x="803" y="621"/>
                  <a:pt x="805" y="617"/>
                  <a:pt x="803" y="617"/>
                </a:cubicBezTo>
                <a:cubicBezTo>
                  <a:pt x="802" y="616"/>
                  <a:pt x="805" y="615"/>
                  <a:pt x="806" y="614"/>
                </a:cubicBezTo>
                <a:cubicBezTo>
                  <a:pt x="803" y="610"/>
                  <a:pt x="802" y="616"/>
                  <a:pt x="800" y="615"/>
                </a:cubicBezTo>
                <a:cubicBezTo>
                  <a:pt x="802" y="612"/>
                  <a:pt x="798" y="614"/>
                  <a:pt x="798" y="611"/>
                </a:cubicBezTo>
                <a:cubicBezTo>
                  <a:pt x="795" y="613"/>
                  <a:pt x="796" y="616"/>
                  <a:pt x="792" y="614"/>
                </a:cubicBezTo>
                <a:cubicBezTo>
                  <a:pt x="791" y="615"/>
                  <a:pt x="792" y="616"/>
                  <a:pt x="792" y="617"/>
                </a:cubicBezTo>
                <a:cubicBezTo>
                  <a:pt x="793" y="619"/>
                  <a:pt x="796" y="618"/>
                  <a:pt x="795" y="616"/>
                </a:cubicBezTo>
                <a:cubicBezTo>
                  <a:pt x="797" y="622"/>
                  <a:pt x="788" y="616"/>
                  <a:pt x="783" y="618"/>
                </a:cubicBezTo>
                <a:cubicBezTo>
                  <a:pt x="782" y="612"/>
                  <a:pt x="791" y="615"/>
                  <a:pt x="792" y="608"/>
                </a:cubicBezTo>
                <a:cubicBezTo>
                  <a:pt x="797" y="610"/>
                  <a:pt x="794" y="604"/>
                  <a:pt x="798" y="605"/>
                </a:cubicBezTo>
                <a:cubicBezTo>
                  <a:pt x="798" y="606"/>
                  <a:pt x="797" y="607"/>
                  <a:pt x="796" y="609"/>
                </a:cubicBezTo>
                <a:cubicBezTo>
                  <a:pt x="800" y="611"/>
                  <a:pt x="800" y="606"/>
                  <a:pt x="804" y="605"/>
                </a:cubicBezTo>
                <a:cubicBezTo>
                  <a:pt x="800" y="604"/>
                  <a:pt x="797" y="603"/>
                  <a:pt x="793" y="602"/>
                </a:cubicBezTo>
                <a:cubicBezTo>
                  <a:pt x="792" y="603"/>
                  <a:pt x="794" y="605"/>
                  <a:pt x="792" y="606"/>
                </a:cubicBezTo>
                <a:cubicBezTo>
                  <a:pt x="790" y="603"/>
                  <a:pt x="790" y="603"/>
                  <a:pt x="790" y="603"/>
                </a:cubicBezTo>
                <a:cubicBezTo>
                  <a:pt x="788" y="604"/>
                  <a:pt x="790" y="607"/>
                  <a:pt x="788" y="608"/>
                </a:cubicBezTo>
                <a:cubicBezTo>
                  <a:pt x="789" y="605"/>
                  <a:pt x="786" y="606"/>
                  <a:pt x="784" y="603"/>
                </a:cubicBezTo>
                <a:cubicBezTo>
                  <a:pt x="781" y="604"/>
                  <a:pt x="785" y="605"/>
                  <a:pt x="785" y="608"/>
                </a:cubicBezTo>
                <a:cubicBezTo>
                  <a:pt x="782" y="611"/>
                  <a:pt x="778" y="610"/>
                  <a:pt x="775" y="613"/>
                </a:cubicBezTo>
                <a:cubicBezTo>
                  <a:pt x="774" y="613"/>
                  <a:pt x="776" y="615"/>
                  <a:pt x="776" y="616"/>
                </a:cubicBezTo>
                <a:cubicBezTo>
                  <a:pt x="777" y="614"/>
                  <a:pt x="779" y="611"/>
                  <a:pt x="781" y="613"/>
                </a:cubicBezTo>
                <a:cubicBezTo>
                  <a:pt x="780" y="612"/>
                  <a:pt x="777" y="619"/>
                  <a:pt x="781" y="618"/>
                </a:cubicBezTo>
                <a:cubicBezTo>
                  <a:pt x="780" y="620"/>
                  <a:pt x="779" y="620"/>
                  <a:pt x="779" y="625"/>
                </a:cubicBezTo>
                <a:cubicBezTo>
                  <a:pt x="778" y="623"/>
                  <a:pt x="779" y="623"/>
                  <a:pt x="778" y="621"/>
                </a:cubicBezTo>
                <a:cubicBezTo>
                  <a:pt x="777" y="622"/>
                  <a:pt x="777" y="623"/>
                  <a:pt x="777" y="623"/>
                </a:cubicBezTo>
                <a:cubicBezTo>
                  <a:pt x="780" y="628"/>
                  <a:pt x="780" y="627"/>
                  <a:pt x="783" y="629"/>
                </a:cubicBezTo>
                <a:cubicBezTo>
                  <a:pt x="781" y="627"/>
                  <a:pt x="782" y="631"/>
                  <a:pt x="780" y="630"/>
                </a:cubicBezTo>
                <a:cubicBezTo>
                  <a:pt x="781" y="639"/>
                  <a:pt x="781" y="647"/>
                  <a:pt x="774" y="650"/>
                </a:cubicBezTo>
                <a:cubicBezTo>
                  <a:pt x="775" y="657"/>
                  <a:pt x="770" y="662"/>
                  <a:pt x="771" y="669"/>
                </a:cubicBezTo>
                <a:cubicBezTo>
                  <a:pt x="770" y="670"/>
                  <a:pt x="766" y="671"/>
                  <a:pt x="769" y="674"/>
                </a:cubicBezTo>
                <a:cubicBezTo>
                  <a:pt x="768" y="674"/>
                  <a:pt x="767" y="674"/>
                  <a:pt x="766" y="674"/>
                </a:cubicBezTo>
                <a:cubicBezTo>
                  <a:pt x="764" y="675"/>
                  <a:pt x="769" y="674"/>
                  <a:pt x="768" y="676"/>
                </a:cubicBezTo>
                <a:cubicBezTo>
                  <a:pt x="766" y="679"/>
                  <a:pt x="767" y="675"/>
                  <a:pt x="766" y="676"/>
                </a:cubicBezTo>
                <a:cubicBezTo>
                  <a:pt x="766" y="678"/>
                  <a:pt x="767" y="680"/>
                  <a:pt x="767" y="682"/>
                </a:cubicBezTo>
                <a:cubicBezTo>
                  <a:pt x="764" y="685"/>
                  <a:pt x="757" y="689"/>
                  <a:pt x="755" y="694"/>
                </a:cubicBezTo>
                <a:cubicBezTo>
                  <a:pt x="754" y="694"/>
                  <a:pt x="753" y="693"/>
                  <a:pt x="752" y="692"/>
                </a:cubicBezTo>
                <a:cubicBezTo>
                  <a:pt x="747" y="704"/>
                  <a:pt x="735" y="701"/>
                  <a:pt x="728" y="708"/>
                </a:cubicBezTo>
                <a:cubicBezTo>
                  <a:pt x="725" y="706"/>
                  <a:pt x="725" y="708"/>
                  <a:pt x="721" y="710"/>
                </a:cubicBezTo>
                <a:cubicBezTo>
                  <a:pt x="721" y="709"/>
                  <a:pt x="720" y="709"/>
                  <a:pt x="719" y="707"/>
                </a:cubicBezTo>
                <a:cubicBezTo>
                  <a:pt x="715" y="713"/>
                  <a:pt x="708" y="710"/>
                  <a:pt x="703" y="714"/>
                </a:cubicBezTo>
                <a:cubicBezTo>
                  <a:pt x="703" y="713"/>
                  <a:pt x="702" y="713"/>
                  <a:pt x="702" y="712"/>
                </a:cubicBezTo>
                <a:cubicBezTo>
                  <a:pt x="700" y="716"/>
                  <a:pt x="698" y="712"/>
                  <a:pt x="696" y="717"/>
                </a:cubicBezTo>
                <a:cubicBezTo>
                  <a:pt x="694" y="715"/>
                  <a:pt x="692" y="716"/>
                  <a:pt x="692" y="718"/>
                </a:cubicBezTo>
                <a:cubicBezTo>
                  <a:pt x="691" y="716"/>
                  <a:pt x="690" y="717"/>
                  <a:pt x="689" y="715"/>
                </a:cubicBezTo>
                <a:cubicBezTo>
                  <a:pt x="687" y="715"/>
                  <a:pt x="689" y="718"/>
                  <a:pt x="687" y="718"/>
                </a:cubicBezTo>
                <a:cubicBezTo>
                  <a:pt x="681" y="716"/>
                  <a:pt x="673" y="716"/>
                  <a:pt x="668" y="721"/>
                </a:cubicBezTo>
                <a:cubicBezTo>
                  <a:pt x="664" y="717"/>
                  <a:pt x="660" y="717"/>
                  <a:pt x="656" y="718"/>
                </a:cubicBezTo>
                <a:cubicBezTo>
                  <a:pt x="656" y="716"/>
                  <a:pt x="655" y="714"/>
                  <a:pt x="654" y="712"/>
                </a:cubicBezTo>
                <a:cubicBezTo>
                  <a:pt x="647" y="709"/>
                  <a:pt x="643" y="721"/>
                  <a:pt x="637" y="717"/>
                </a:cubicBezTo>
                <a:cubicBezTo>
                  <a:pt x="645" y="714"/>
                  <a:pt x="653" y="707"/>
                  <a:pt x="660" y="702"/>
                </a:cubicBezTo>
                <a:cubicBezTo>
                  <a:pt x="665" y="688"/>
                  <a:pt x="680" y="685"/>
                  <a:pt x="690" y="675"/>
                </a:cubicBezTo>
                <a:cubicBezTo>
                  <a:pt x="703" y="674"/>
                  <a:pt x="711" y="665"/>
                  <a:pt x="718" y="653"/>
                </a:cubicBezTo>
                <a:cubicBezTo>
                  <a:pt x="716" y="649"/>
                  <a:pt x="714" y="652"/>
                  <a:pt x="712" y="648"/>
                </a:cubicBezTo>
                <a:cubicBezTo>
                  <a:pt x="718" y="644"/>
                  <a:pt x="722" y="643"/>
                  <a:pt x="727" y="636"/>
                </a:cubicBezTo>
                <a:cubicBezTo>
                  <a:pt x="726" y="635"/>
                  <a:pt x="725" y="635"/>
                  <a:pt x="724" y="635"/>
                </a:cubicBezTo>
                <a:cubicBezTo>
                  <a:pt x="726" y="640"/>
                  <a:pt x="717" y="636"/>
                  <a:pt x="719" y="640"/>
                </a:cubicBezTo>
                <a:cubicBezTo>
                  <a:pt x="711" y="638"/>
                  <a:pt x="709" y="647"/>
                  <a:pt x="700" y="644"/>
                </a:cubicBezTo>
                <a:cubicBezTo>
                  <a:pt x="699" y="645"/>
                  <a:pt x="702" y="647"/>
                  <a:pt x="701" y="649"/>
                </a:cubicBezTo>
                <a:cubicBezTo>
                  <a:pt x="699" y="644"/>
                  <a:pt x="695" y="649"/>
                  <a:pt x="695" y="652"/>
                </a:cubicBezTo>
                <a:cubicBezTo>
                  <a:pt x="694" y="645"/>
                  <a:pt x="688" y="652"/>
                  <a:pt x="685" y="652"/>
                </a:cubicBezTo>
                <a:cubicBezTo>
                  <a:pt x="685" y="651"/>
                  <a:pt x="686" y="651"/>
                  <a:pt x="685" y="650"/>
                </a:cubicBezTo>
                <a:cubicBezTo>
                  <a:pt x="683" y="650"/>
                  <a:pt x="682" y="651"/>
                  <a:pt x="682" y="654"/>
                </a:cubicBezTo>
                <a:cubicBezTo>
                  <a:pt x="681" y="655"/>
                  <a:pt x="680" y="652"/>
                  <a:pt x="679" y="651"/>
                </a:cubicBezTo>
                <a:cubicBezTo>
                  <a:pt x="675" y="655"/>
                  <a:pt x="669" y="651"/>
                  <a:pt x="665" y="657"/>
                </a:cubicBezTo>
                <a:cubicBezTo>
                  <a:pt x="664" y="655"/>
                  <a:pt x="663" y="655"/>
                  <a:pt x="662" y="653"/>
                </a:cubicBezTo>
                <a:cubicBezTo>
                  <a:pt x="661" y="654"/>
                  <a:pt x="659" y="655"/>
                  <a:pt x="658" y="654"/>
                </a:cubicBezTo>
                <a:cubicBezTo>
                  <a:pt x="657" y="654"/>
                  <a:pt x="658" y="657"/>
                  <a:pt x="659" y="656"/>
                </a:cubicBezTo>
                <a:cubicBezTo>
                  <a:pt x="660" y="658"/>
                  <a:pt x="657" y="655"/>
                  <a:pt x="656" y="657"/>
                </a:cubicBezTo>
                <a:cubicBezTo>
                  <a:pt x="655" y="656"/>
                  <a:pt x="656" y="656"/>
                  <a:pt x="654" y="655"/>
                </a:cubicBezTo>
                <a:cubicBezTo>
                  <a:pt x="654" y="658"/>
                  <a:pt x="648" y="657"/>
                  <a:pt x="650" y="661"/>
                </a:cubicBezTo>
                <a:cubicBezTo>
                  <a:pt x="646" y="656"/>
                  <a:pt x="645" y="659"/>
                  <a:pt x="642" y="659"/>
                </a:cubicBezTo>
                <a:cubicBezTo>
                  <a:pt x="641" y="658"/>
                  <a:pt x="644" y="657"/>
                  <a:pt x="645" y="656"/>
                </a:cubicBezTo>
                <a:cubicBezTo>
                  <a:pt x="644" y="653"/>
                  <a:pt x="642" y="653"/>
                  <a:pt x="640" y="654"/>
                </a:cubicBezTo>
                <a:cubicBezTo>
                  <a:pt x="639" y="650"/>
                  <a:pt x="645" y="654"/>
                  <a:pt x="645" y="649"/>
                </a:cubicBezTo>
                <a:cubicBezTo>
                  <a:pt x="643" y="649"/>
                  <a:pt x="641" y="652"/>
                  <a:pt x="639" y="648"/>
                </a:cubicBezTo>
                <a:cubicBezTo>
                  <a:pt x="638" y="649"/>
                  <a:pt x="640" y="652"/>
                  <a:pt x="637" y="652"/>
                </a:cubicBezTo>
                <a:cubicBezTo>
                  <a:pt x="636" y="654"/>
                  <a:pt x="639" y="652"/>
                  <a:pt x="639" y="655"/>
                </a:cubicBezTo>
                <a:cubicBezTo>
                  <a:pt x="636" y="654"/>
                  <a:pt x="635" y="654"/>
                  <a:pt x="632" y="652"/>
                </a:cubicBezTo>
                <a:cubicBezTo>
                  <a:pt x="633" y="651"/>
                  <a:pt x="633" y="650"/>
                  <a:pt x="633" y="649"/>
                </a:cubicBezTo>
                <a:cubicBezTo>
                  <a:pt x="632" y="648"/>
                  <a:pt x="632" y="648"/>
                  <a:pt x="631" y="647"/>
                </a:cubicBezTo>
                <a:cubicBezTo>
                  <a:pt x="630" y="651"/>
                  <a:pt x="628" y="648"/>
                  <a:pt x="627" y="651"/>
                </a:cubicBezTo>
                <a:cubicBezTo>
                  <a:pt x="627" y="648"/>
                  <a:pt x="625" y="646"/>
                  <a:pt x="623" y="648"/>
                </a:cubicBezTo>
                <a:cubicBezTo>
                  <a:pt x="621" y="648"/>
                  <a:pt x="625" y="646"/>
                  <a:pt x="626" y="645"/>
                </a:cubicBezTo>
                <a:cubicBezTo>
                  <a:pt x="622" y="644"/>
                  <a:pt x="620" y="647"/>
                  <a:pt x="617" y="649"/>
                </a:cubicBezTo>
                <a:cubicBezTo>
                  <a:pt x="616" y="646"/>
                  <a:pt x="614" y="646"/>
                  <a:pt x="616" y="644"/>
                </a:cubicBezTo>
                <a:cubicBezTo>
                  <a:pt x="613" y="645"/>
                  <a:pt x="611" y="648"/>
                  <a:pt x="613" y="653"/>
                </a:cubicBezTo>
                <a:cubicBezTo>
                  <a:pt x="612" y="654"/>
                  <a:pt x="607" y="652"/>
                  <a:pt x="608" y="655"/>
                </a:cubicBezTo>
                <a:cubicBezTo>
                  <a:pt x="609" y="658"/>
                  <a:pt x="610" y="655"/>
                  <a:pt x="611" y="656"/>
                </a:cubicBezTo>
                <a:cubicBezTo>
                  <a:pt x="611" y="660"/>
                  <a:pt x="607" y="654"/>
                  <a:pt x="604" y="654"/>
                </a:cubicBezTo>
                <a:cubicBezTo>
                  <a:pt x="603" y="654"/>
                  <a:pt x="604" y="657"/>
                  <a:pt x="605" y="657"/>
                </a:cubicBezTo>
                <a:cubicBezTo>
                  <a:pt x="605" y="659"/>
                  <a:pt x="602" y="656"/>
                  <a:pt x="603" y="654"/>
                </a:cubicBezTo>
                <a:cubicBezTo>
                  <a:pt x="600" y="652"/>
                  <a:pt x="601" y="659"/>
                  <a:pt x="598" y="653"/>
                </a:cubicBezTo>
                <a:cubicBezTo>
                  <a:pt x="597" y="655"/>
                  <a:pt x="599" y="658"/>
                  <a:pt x="599" y="659"/>
                </a:cubicBezTo>
                <a:cubicBezTo>
                  <a:pt x="598" y="659"/>
                  <a:pt x="594" y="661"/>
                  <a:pt x="593" y="661"/>
                </a:cubicBezTo>
                <a:cubicBezTo>
                  <a:pt x="592" y="659"/>
                  <a:pt x="596" y="661"/>
                  <a:pt x="597" y="659"/>
                </a:cubicBezTo>
                <a:cubicBezTo>
                  <a:pt x="596" y="657"/>
                  <a:pt x="595" y="656"/>
                  <a:pt x="594" y="657"/>
                </a:cubicBezTo>
                <a:cubicBezTo>
                  <a:pt x="594" y="654"/>
                  <a:pt x="596" y="656"/>
                  <a:pt x="597" y="657"/>
                </a:cubicBezTo>
                <a:cubicBezTo>
                  <a:pt x="598" y="656"/>
                  <a:pt x="597" y="654"/>
                  <a:pt x="596" y="653"/>
                </a:cubicBezTo>
                <a:cubicBezTo>
                  <a:pt x="588" y="658"/>
                  <a:pt x="571" y="659"/>
                  <a:pt x="563" y="668"/>
                </a:cubicBezTo>
                <a:cubicBezTo>
                  <a:pt x="561" y="662"/>
                  <a:pt x="552" y="667"/>
                  <a:pt x="553" y="671"/>
                </a:cubicBezTo>
                <a:cubicBezTo>
                  <a:pt x="552" y="671"/>
                  <a:pt x="551" y="669"/>
                  <a:pt x="550" y="669"/>
                </a:cubicBezTo>
                <a:cubicBezTo>
                  <a:pt x="551" y="673"/>
                  <a:pt x="547" y="669"/>
                  <a:pt x="547" y="672"/>
                </a:cubicBezTo>
                <a:cubicBezTo>
                  <a:pt x="544" y="672"/>
                  <a:pt x="549" y="671"/>
                  <a:pt x="546" y="669"/>
                </a:cubicBezTo>
                <a:cubicBezTo>
                  <a:pt x="543" y="667"/>
                  <a:pt x="546" y="673"/>
                  <a:pt x="543" y="672"/>
                </a:cubicBezTo>
                <a:cubicBezTo>
                  <a:pt x="542" y="671"/>
                  <a:pt x="543" y="671"/>
                  <a:pt x="543" y="670"/>
                </a:cubicBezTo>
                <a:cubicBezTo>
                  <a:pt x="540" y="669"/>
                  <a:pt x="536" y="671"/>
                  <a:pt x="538" y="675"/>
                </a:cubicBezTo>
                <a:cubicBezTo>
                  <a:pt x="534" y="672"/>
                  <a:pt x="533" y="669"/>
                  <a:pt x="529" y="669"/>
                </a:cubicBezTo>
                <a:cubicBezTo>
                  <a:pt x="528" y="669"/>
                  <a:pt x="530" y="671"/>
                  <a:pt x="528" y="672"/>
                </a:cubicBezTo>
                <a:cubicBezTo>
                  <a:pt x="526" y="670"/>
                  <a:pt x="523" y="671"/>
                  <a:pt x="522" y="673"/>
                </a:cubicBezTo>
                <a:cubicBezTo>
                  <a:pt x="517" y="666"/>
                  <a:pt x="514" y="675"/>
                  <a:pt x="510" y="673"/>
                </a:cubicBezTo>
                <a:cubicBezTo>
                  <a:pt x="509" y="678"/>
                  <a:pt x="499" y="681"/>
                  <a:pt x="497" y="680"/>
                </a:cubicBezTo>
                <a:cubicBezTo>
                  <a:pt x="496" y="677"/>
                  <a:pt x="498" y="678"/>
                  <a:pt x="499" y="679"/>
                </a:cubicBezTo>
                <a:cubicBezTo>
                  <a:pt x="500" y="677"/>
                  <a:pt x="496" y="676"/>
                  <a:pt x="499" y="675"/>
                </a:cubicBezTo>
                <a:cubicBezTo>
                  <a:pt x="499" y="676"/>
                  <a:pt x="500" y="678"/>
                  <a:pt x="501" y="678"/>
                </a:cubicBezTo>
                <a:cubicBezTo>
                  <a:pt x="500" y="676"/>
                  <a:pt x="504" y="676"/>
                  <a:pt x="505" y="675"/>
                </a:cubicBezTo>
                <a:cubicBezTo>
                  <a:pt x="506" y="675"/>
                  <a:pt x="506" y="674"/>
                  <a:pt x="505" y="673"/>
                </a:cubicBezTo>
                <a:cubicBezTo>
                  <a:pt x="502" y="670"/>
                  <a:pt x="497" y="674"/>
                  <a:pt x="498" y="676"/>
                </a:cubicBezTo>
                <a:cubicBezTo>
                  <a:pt x="496" y="676"/>
                  <a:pt x="493" y="675"/>
                  <a:pt x="493" y="678"/>
                </a:cubicBezTo>
                <a:cubicBezTo>
                  <a:pt x="490" y="677"/>
                  <a:pt x="494" y="675"/>
                  <a:pt x="495" y="674"/>
                </a:cubicBezTo>
                <a:cubicBezTo>
                  <a:pt x="493" y="671"/>
                  <a:pt x="493" y="671"/>
                  <a:pt x="493" y="671"/>
                </a:cubicBezTo>
                <a:cubicBezTo>
                  <a:pt x="492" y="672"/>
                  <a:pt x="494" y="674"/>
                  <a:pt x="492" y="675"/>
                </a:cubicBezTo>
                <a:cubicBezTo>
                  <a:pt x="492" y="670"/>
                  <a:pt x="489" y="673"/>
                  <a:pt x="488" y="675"/>
                </a:cubicBezTo>
                <a:cubicBezTo>
                  <a:pt x="486" y="672"/>
                  <a:pt x="491" y="672"/>
                  <a:pt x="492" y="670"/>
                </a:cubicBezTo>
                <a:cubicBezTo>
                  <a:pt x="490" y="668"/>
                  <a:pt x="490" y="669"/>
                  <a:pt x="488" y="668"/>
                </a:cubicBezTo>
                <a:cubicBezTo>
                  <a:pt x="491" y="671"/>
                  <a:pt x="481" y="676"/>
                  <a:pt x="478" y="675"/>
                </a:cubicBezTo>
                <a:cubicBezTo>
                  <a:pt x="476" y="680"/>
                  <a:pt x="468" y="681"/>
                  <a:pt x="467" y="685"/>
                </a:cubicBezTo>
                <a:cubicBezTo>
                  <a:pt x="469" y="686"/>
                  <a:pt x="469" y="685"/>
                  <a:pt x="470" y="684"/>
                </a:cubicBezTo>
                <a:cubicBezTo>
                  <a:pt x="472" y="686"/>
                  <a:pt x="470" y="686"/>
                  <a:pt x="469" y="687"/>
                </a:cubicBezTo>
                <a:cubicBezTo>
                  <a:pt x="470" y="689"/>
                  <a:pt x="472" y="688"/>
                  <a:pt x="473" y="688"/>
                </a:cubicBezTo>
                <a:cubicBezTo>
                  <a:pt x="471" y="685"/>
                  <a:pt x="475" y="688"/>
                  <a:pt x="473" y="685"/>
                </a:cubicBezTo>
                <a:cubicBezTo>
                  <a:pt x="474" y="685"/>
                  <a:pt x="475" y="686"/>
                  <a:pt x="476" y="687"/>
                </a:cubicBezTo>
                <a:cubicBezTo>
                  <a:pt x="474" y="689"/>
                  <a:pt x="474" y="689"/>
                  <a:pt x="474" y="689"/>
                </a:cubicBezTo>
                <a:cubicBezTo>
                  <a:pt x="475" y="691"/>
                  <a:pt x="476" y="687"/>
                  <a:pt x="478" y="690"/>
                </a:cubicBezTo>
                <a:cubicBezTo>
                  <a:pt x="472" y="692"/>
                  <a:pt x="472" y="691"/>
                  <a:pt x="466" y="696"/>
                </a:cubicBezTo>
                <a:cubicBezTo>
                  <a:pt x="466" y="694"/>
                  <a:pt x="467" y="693"/>
                  <a:pt x="465" y="691"/>
                </a:cubicBezTo>
                <a:cubicBezTo>
                  <a:pt x="466" y="689"/>
                  <a:pt x="467" y="690"/>
                  <a:pt x="467" y="687"/>
                </a:cubicBezTo>
                <a:cubicBezTo>
                  <a:pt x="465" y="685"/>
                  <a:pt x="465" y="685"/>
                  <a:pt x="463" y="683"/>
                </a:cubicBezTo>
                <a:cubicBezTo>
                  <a:pt x="463" y="684"/>
                  <a:pt x="463" y="684"/>
                  <a:pt x="464" y="684"/>
                </a:cubicBezTo>
                <a:cubicBezTo>
                  <a:pt x="464" y="688"/>
                  <a:pt x="458" y="685"/>
                  <a:pt x="460" y="689"/>
                </a:cubicBezTo>
                <a:cubicBezTo>
                  <a:pt x="459" y="688"/>
                  <a:pt x="459" y="688"/>
                  <a:pt x="458" y="690"/>
                </a:cubicBezTo>
                <a:cubicBezTo>
                  <a:pt x="457" y="687"/>
                  <a:pt x="454" y="689"/>
                  <a:pt x="456" y="687"/>
                </a:cubicBezTo>
                <a:cubicBezTo>
                  <a:pt x="453" y="688"/>
                  <a:pt x="450" y="692"/>
                  <a:pt x="446" y="694"/>
                </a:cubicBezTo>
                <a:cubicBezTo>
                  <a:pt x="450" y="685"/>
                  <a:pt x="434" y="696"/>
                  <a:pt x="432" y="701"/>
                </a:cubicBezTo>
                <a:cubicBezTo>
                  <a:pt x="430" y="700"/>
                  <a:pt x="427" y="702"/>
                  <a:pt x="425" y="704"/>
                </a:cubicBezTo>
                <a:cubicBezTo>
                  <a:pt x="424" y="704"/>
                  <a:pt x="422" y="706"/>
                  <a:pt x="421" y="707"/>
                </a:cubicBezTo>
                <a:cubicBezTo>
                  <a:pt x="421" y="707"/>
                  <a:pt x="420" y="708"/>
                  <a:pt x="420" y="708"/>
                </a:cubicBezTo>
                <a:cubicBezTo>
                  <a:pt x="420" y="708"/>
                  <a:pt x="420" y="710"/>
                  <a:pt x="420" y="710"/>
                </a:cubicBezTo>
                <a:cubicBezTo>
                  <a:pt x="421" y="711"/>
                  <a:pt x="421" y="711"/>
                  <a:pt x="421" y="711"/>
                </a:cubicBezTo>
                <a:cubicBezTo>
                  <a:pt x="418" y="713"/>
                  <a:pt x="418" y="713"/>
                  <a:pt x="418" y="713"/>
                </a:cubicBezTo>
                <a:cubicBezTo>
                  <a:pt x="416" y="710"/>
                  <a:pt x="416" y="710"/>
                  <a:pt x="416" y="710"/>
                </a:cubicBezTo>
                <a:cubicBezTo>
                  <a:pt x="416" y="709"/>
                  <a:pt x="422" y="711"/>
                  <a:pt x="422" y="711"/>
                </a:cubicBezTo>
                <a:cubicBezTo>
                  <a:pt x="422" y="711"/>
                  <a:pt x="422" y="711"/>
                  <a:pt x="422" y="711"/>
                </a:cubicBezTo>
                <a:cubicBezTo>
                  <a:pt x="422" y="711"/>
                  <a:pt x="422" y="711"/>
                  <a:pt x="422" y="711"/>
                </a:cubicBezTo>
                <a:cubicBezTo>
                  <a:pt x="422" y="711"/>
                  <a:pt x="422" y="711"/>
                  <a:pt x="422" y="711"/>
                </a:cubicBezTo>
                <a:cubicBezTo>
                  <a:pt x="421" y="709"/>
                  <a:pt x="421" y="709"/>
                  <a:pt x="421" y="709"/>
                </a:cubicBezTo>
                <a:cubicBezTo>
                  <a:pt x="421" y="709"/>
                  <a:pt x="420" y="708"/>
                  <a:pt x="419" y="708"/>
                </a:cubicBezTo>
                <a:cubicBezTo>
                  <a:pt x="418" y="706"/>
                  <a:pt x="416" y="707"/>
                  <a:pt x="414" y="707"/>
                </a:cubicBezTo>
                <a:cubicBezTo>
                  <a:pt x="414" y="709"/>
                  <a:pt x="418" y="707"/>
                  <a:pt x="417" y="710"/>
                </a:cubicBezTo>
                <a:cubicBezTo>
                  <a:pt x="416" y="709"/>
                  <a:pt x="414" y="708"/>
                  <a:pt x="413" y="710"/>
                </a:cubicBezTo>
                <a:cubicBezTo>
                  <a:pt x="413" y="710"/>
                  <a:pt x="413" y="709"/>
                  <a:pt x="412" y="708"/>
                </a:cubicBezTo>
                <a:cubicBezTo>
                  <a:pt x="412" y="711"/>
                  <a:pt x="409" y="712"/>
                  <a:pt x="406" y="710"/>
                </a:cubicBezTo>
                <a:cubicBezTo>
                  <a:pt x="403" y="716"/>
                  <a:pt x="396" y="716"/>
                  <a:pt x="392" y="720"/>
                </a:cubicBezTo>
                <a:cubicBezTo>
                  <a:pt x="392" y="717"/>
                  <a:pt x="387" y="718"/>
                  <a:pt x="390" y="722"/>
                </a:cubicBezTo>
                <a:cubicBezTo>
                  <a:pt x="389" y="721"/>
                  <a:pt x="388" y="722"/>
                  <a:pt x="387" y="719"/>
                </a:cubicBezTo>
                <a:cubicBezTo>
                  <a:pt x="385" y="722"/>
                  <a:pt x="382" y="721"/>
                  <a:pt x="379" y="724"/>
                </a:cubicBezTo>
                <a:cubicBezTo>
                  <a:pt x="381" y="726"/>
                  <a:pt x="385" y="725"/>
                  <a:pt x="384" y="722"/>
                </a:cubicBezTo>
                <a:cubicBezTo>
                  <a:pt x="387" y="724"/>
                  <a:pt x="382" y="726"/>
                  <a:pt x="383" y="728"/>
                </a:cubicBezTo>
                <a:cubicBezTo>
                  <a:pt x="381" y="726"/>
                  <a:pt x="381" y="726"/>
                  <a:pt x="381" y="726"/>
                </a:cubicBezTo>
                <a:cubicBezTo>
                  <a:pt x="380" y="728"/>
                  <a:pt x="378" y="728"/>
                  <a:pt x="376" y="732"/>
                </a:cubicBezTo>
                <a:cubicBezTo>
                  <a:pt x="370" y="731"/>
                  <a:pt x="365" y="730"/>
                  <a:pt x="363" y="737"/>
                </a:cubicBezTo>
                <a:cubicBezTo>
                  <a:pt x="365" y="739"/>
                  <a:pt x="366" y="739"/>
                  <a:pt x="367" y="740"/>
                </a:cubicBezTo>
                <a:cubicBezTo>
                  <a:pt x="368" y="738"/>
                  <a:pt x="365" y="737"/>
                  <a:pt x="367" y="735"/>
                </a:cubicBezTo>
                <a:cubicBezTo>
                  <a:pt x="367" y="740"/>
                  <a:pt x="375" y="739"/>
                  <a:pt x="371" y="735"/>
                </a:cubicBezTo>
                <a:cubicBezTo>
                  <a:pt x="376" y="738"/>
                  <a:pt x="379" y="734"/>
                  <a:pt x="381" y="730"/>
                </a:cubicBezTo>
                <a:cubicBezTo>
                  <a:pt x="382" y="732"/>
                  <a:pt x="382" y="733"/>
                  <a:pt x="382" y="734"/>
                </a:cubicBezTo>
                <a:cubicBezTo>
                  <a:pt x="384" y="735"/>
                  <a:pt x="384" y="729"/>
                  <a:pt x="387" y="733"/>
                </a:cubicBezTo>
                <a:cubicBezTo>
                  <a:pt x="388" y="732"/>
                  <a:pt x="387" y="731"/>
                  <a:pt x="388" y="730"/>
                </a:cubicBezTo>
                <a:cubicBezTo>
                  <a:pt x="388" y="731"/>
                  <a:pt x="388" y="732"/>
                  <a:pt x="388" y="733"/>
                </a:cubicBezTo>
                <a:cubicBezTo>
                  <a:pt x="390" y="734"/>
                  <a:pt x="390" y="732"/>
                  <a:pt x="393" y="731"/>
                </a:cubicBezTo>
                <a:cubicBezTo>
                  <a:pt x="393" y="733"/>
                  <a:pt x="392" y="734"/>
                  <a:pt x="392" y="736"/>
                </a:cubicBezTo>
                <a:cubicBezTo>
                  <a:pt x="389" y="735"/>
                  <a:pt x="387" y="738"/>
                  <a:pt x="387" y="740"/>
                </a:cubicBezTo>
                <a:cubicBezTo>
                  <a:pt x="386" y="740"/>
                  <a:pt x="385" y="739"/>
                  <a:pt x="384" y="739"/>
                </a:cubicBezTo>
                <a:cubicBezTo>
                  <a:pt x="382" y="740"/>
                  <a:pt x="384" y="742"/>
                  <a:pt x="383" y="744"/>
                </a:cubicBezTo>
                <a:cubicBezTo>
                  <a:pt x="381" y="743"/>
                  <a:pt x="380" y="744"/>
                  <a:pt x="379" y="746"/>
                </a:cubicBezTo>
                <a:cubicBezTo>
                  <a:pt x="377" y="744"/>
                  <a:pt x="380" y="744"/>
                  <a:pt x="379" y="742"/>
                </a:cubicBezTo>
                <a:cubicBezTo>
                  <a:pt x="377" y="740"/>
                  <a:pt x="376" y="740"/>
                  <a:pt x="375" y="740"/>
                </a:cubicBezTo>
                <a:cubicBezTo>
                  <a:pt x="375" y="741"/>
                  <a:pt x="375" y="741"/>
                  <a:pt x="374" y="742"/>
                </a:cubicBezTo>
                <a:cubicBezTo>
                  <a:pt x="375" y="743"/>
                  <a:pt x="377" y="742"/>
                  <a:pt x="376" y="744"/>
                </a:cubicBezTo>
                <a:cubicBezTo>
                  <a:pt x="373" y="743"/>
                  <a:pt x="372" y="741"/>
                  <a:pt x="369" y="744"/>
                </a:cubicBezTo>
                <a:cubicBezTo>
                  <a:pt x="369" y="744"/>
                  <a:pt x="369" y="745"/>
                  <a:pt x="369" y="745"/>
                </a:cubicBezTo>
                <a:cubicBezTo>
                  <a:pt x="370" y="748"/>
                  <a:pt x="371" y="744"/>
                  <a:pt x="372" y="747"/>
                </a:cubicBezTo>
                <a:cubicBezTo>
                  <a:pt x="369" y="747"/>
                  <a:pt x="366" y="745"/>
                  <a:pt x="366" y="749"/>
                </a:cubicBezTo>
                <a:cubicBezTo>
                  <a:pt x="368" y="751"/>
                  <a:pt x="367" y="747"/>
                  <a:pt x="369" y="747"/>
                </a:cubicBezTo>
                <a:cubicBezTo>
                  <a:pt x="372" y="750"/>
                  <a:pt x="367" y="750"/>
                  <a:pt x="368" y="752"/>
                </a:cubicBezTo>
                <a:cubicBezTo>
                  <a:pt x="365" y="749"/>
                  <a:pt x="365" y="752"/>
                  <a:pt x="363" y="754"/>
                </a:cubicBezTo>
                <a:cubicBezTo>
                  <a:pt x="362" y="752"/>
                  <a:pt x="365" y="752"/>
                  <a:pt x="364" y="750"/>
                </a:cubicBezTo>
                <a:cubicBezTo>
                  <a:pt x="362" y="750"/>
                  <a:pt x="360" y="753"/>
                  <a:pt x="357" y="749"/>
                </a:cubicBezTo>
                <a:cubicBezTo>
                  <a:pt x="357" y="748"/>
                  <a:pt x="362" y="750"/>
                  <a:pt x="360" y="746"/>
                </a:cubicBezTo>
                <a:cubicBezTo>
                  <a:pt x="361" y="746"/>
                  <a:pt x="362" y="748"/>
                  <a:pt x="364" y="749"/>
                </a:cubicBezTo>
                <a:cubicBezTo>
                  <a:pt x="365" y="748"/>
                  <a:pt x="366" y="741"/>
                  <a:pt x="368" y="746"/>
                </a:cubicBezTo>
                <a:cubicBezTo>
                  <a:pt x="369" y="745"/>
                  <a:pt x="368" y="744"/>
                  <a:pt x="367" y="742"/>
                </a:cubicBezTo>
                <a:cubicBezTo>
                  <a:pt x="366" y="741"/>
                  <a:pt x="363" y="743"/>
                  <a:pt x="364" y="745"/>
                </a:cubicBezTo>
                <a:cubicBezTo>
                  <a:pt x="362" y="744"/>
                  <a:pt x="363" y="741"/>
                  <a:pt x="360" y="739"/>
                </a:cubicBezTo>
                <a:cubicBezTo>
                  <a:pt x="361" y="742"/>
                  <a:pt x="360" y="741"/>
                  <a:pt x="358" y="740"/>
                </a:cubicBezTo>
                <a:cubicBezTo>
                  <a:pt x="355" y="742"/>
                  <a:pt x="361" y="744"/>
                  <a:pt x="358" y="745"/>
                </a:cubicBezTo>
                <a:cubicBezTo>
                  <a:pt x="358" y="744"/>
                  <a:pt x="357" y="742"/>
                  <a:pt x="357" y="741"/>
                </a:cubicBezTo>
                <a:cubicBezTo>
                  <a:pt x="356" y="742"/>
                  <a:pt x="355" y="742"/>
                  <a:pt x="354" y="743"/>
                </a:cubicBezTo>
                <a:cubicBezTo>
                  <a:pt x="356" y="747"/>
                  <a:pt x="351" y="746"/>
                  <a:pt x="348" y="747"/>
                </a:cubicBezTo>
                <a:cubicBezTo>
                  <a:pt x="350" y="751"/>
                  <a:pt x="351" y="748"/>
                  <a:pt x="353" y="751"/>
                </a:cubicBezTo>
                <a:cubicBezTo>
                  <a:pt x="355" y="751"/>
                  <a:pt x="352" y="749"/>
                  <a:pt x="354" y="748"/>
                </a:cubicBezTo>
                <a:cubicBezTo>
                  <a:pt x="355" y="751"/>
                  <a:pt x="356" y="750"/>
                  <a:pt x="358" y="752"/>
                </a:cubicBezTo>
                <a:cubicBezTo>
                  <a:pt x="358" y="753"/>
                  <a:pt x="356" y="754"/>
                  <a:pt x="358" y="755"/>
                </a:cubicBezTo>
                <a:cubicBezTo>
                  <a:pt x="354" y="758"/>
                  <a:pt x="350" y="757"/>
                  <a:pt x="345" y="757"/>
                </a:cubicBezTo>
                <a:cubicBezTo>
                  <a:pt x="344" y="760"/>
                  <a:pt x="337" y="765"/>
                  <a:pt x="332" y="761"/>
                </a:cubicBezTo>
                <a:cubicBezTo>
                  <a:pt x="335" y="763"/>
                  <a:pt x="342" y="761"/>
                  <a:pt x="340" y="756"/>
                </a:cubicBezTo>
                <a:cubicBezTo>
                  <a:pt x="344" y="755"/>
                  <a:pt x="347" y="756"/>
                  <a:pt x="348" y="753"/>
                </a:cubicBezTo>
                <a:cubicBezTo>
                  <a:pt x="346" y="750"/>
                  <a:pt x="345" y="753"/>
                  <a:pt x="344" y="749"/>
                </a:cubicBezTo>
                <a:cubicBezTo>
                  <a:pt x="343" y="750"/>
                  <a:pt x="343" y="751"/>
                  <a:pt x="344" y="752"/>
                </a:cubicBezTo>
                <a:cubicBezTo>
                  <a:pt x="342" y="754"/>
                  <a:pt x="342" y="754"/>
                  <a:pt x="342" y="754"/>
                </a:cubicBezTo>
                <a:cubicBezTo>
                  <a:pt x="342" y="753"/>
                  <a:pt x="342" y="752"/>
                  <a:pt x="341" y="751"/>
                </a:cubicBezTo>
                <a:cubicBezTo>
                  <a:pt x="340" y="757"/>
                  <a:pt x="331" y="759"/>
                  <a:pt x="325" y="761"/>
                </a:cubicBezTo>
                <a:cubicBezTo>
                  <a:pt x="324" y="763"/>
                  <a:pt x="327" y="765"/>
                  <a:pt x="328" y="766"/>
                </a:cubicBezTo>
                <a:cubicBezTo>
                  <a:pt x="327" y="767"/>
                  <a:pt x="327" y="768"/>
                  <a:pt x="326" y="768"/>
                </a:cubicBezTo>
                <a:cubicBezTo>
                  <a:pt x="326" y="765"/>
                  <a:pt x="324" y="765"/>
                  <a:pt x="324" y="763"/>
                </a:cubicBezTo>
                <a:cubicBezTo>
                  <a:pt x="324" y="767"/>
                  <a:pt x="322" y="766"/>
                  <a:pt x="319" y="767"/>
                </a:cubicBezTo>
                <a:cubicBezTo>
                  <a:pt x="319" y="764"/>
                  <a:pt x="316" y="766"/>
                  <a:pt x="314" y="763"/>
                </a:cubicBezTo>
                <a:cubicBezTo>
                  <a:pt x="311" y="766"/>
                  <a:pt x="312" y="767"/>
                  <a:pt x="309" y="769"/>
                </a:cubicBezTo>
                <a:cubicBezTo>
                  <a:pt x="307" y="770"/>
                  <a:pt x="310" y="771"/>
                  <a:pt x="310" y="773"/>
                </a:cubicBezTo>
                <a:cubicBezTo>
                  <a:pt x="309" y="772"/>
                  <a:pt x="308" y="773"/>
                  <a:pt x="306" y="771"/>
                </a:cubicBezTo>
                <a:cubicBezTo>
                  <a:pt x="306" y="774"/>
                  <a:pt x="307" y="773"/>
                  <a:pt x="309" y="775"/>
                </a:cubicBezTo>
                <a:cubicBezTo>
                  <a:pt x="306" y="778"/>
                  <a:pt x="304" y="775"/>
                  <a:pt x="302" y="778"/>
                </a:cubicBezTo>
                <a:cubicBezTo>
                  <a:pt x="302" y="776"/>
                  <a:pt x="302" y="775"/>
                  <a:pt x="301" y="774"/>
                </a:cubicBezTo>
                <a:cubicBezTo>
                  <a:pt x="299" y="776"/>
                  <a:pt x="298" y="776"/>
                  <a:pt x="295" y="778"/>
                </a:cubicBezTo>
                <a:cubicBezTo>
                  <a:pt x="295" y="779"/>
                  <a:pt x="296" y="779"/>
                  <a:pt x="296" y="779"/>
                </a:cubicBezTo>
                <a:cubicBezTo>
                  <a:pt x="297" y="780"/>
                  <a:pt x="296" y="781"/>
                  <a:pt x="295" y="782"/>
                </a:cubicBezTo>
                <a:cubicBezTo>
                  <a:pt x="294" y="781"/>
                  <a:pt x="294" y="781"/>
                  <a:pt x="294" y="780"/>
                </a:cubicBezTo>
                <a:cubicBezTo>
                  <a:pt x="289" y="780"/>
                  <a:pt x="278" y="783"/>
                  <a:pt x="275" y="790"/>
                </a:cubicBezTo>
                <a:cubicBezTo>
                  <a:pt x="271" y="786"/>
                  <a:pt x="268" y="796"/>
                  <a:pt x="266" y="792"/>
                </a:cubicBezTo>
                <a:cubicBezTo>
                  <a:pt x="263" y="797"/>
                  <a:pt x="256" y="796"/>
                  <a:pt x="254" y="800"/>
                </a:cubicBezTo>
                <a:cubicBezTo>
                  <a:pt x="253" y="795"/>
                  <a:pt x="260" y="795"/>
                  <a:pt x="263" y="792"/>
                </a:cubicBezTo>
                <a:cubicBezTo>
                  <a:pt x="264" y="791"/>
                  <a:pt x="264" y="790"/>
                  <a:pt x="263" y="789"/>
                </a:cubicBezTo>
                <a:cubicBezTo>
                  <a:pt x="261" y="790"/>
                  <a:pt x="259" y="794"/>
                  <a:pt x="256" y="795"/>
                </a:cubicBezTo>
                <a:cubicBezTo>
                  <a:pt x="256" y="793"/>
                  <a:pt x="255" y="792"/>
                  <a:pt x="255" y="790"/>
                </a:cubicBezTo>
                <a:cubicBezTo>
                  <a:pt x="253" y="792"/>
                  <a:pt x="253" y="794"/>
                  <a:pt x="253" y="796"/>
                </a:cubicBezTo>
                <a:cubicBezTo>
                  <a:pt x="252" y="796"/>
                  <a:pt x="251" y="792"/>
                  <a:pt x="253" y="792"/>
                </a:cubicBezTo>
                <a:cubicBezTo>
                  <a:pt x="249" y="792"/>
                  <a:pt x="246" y="797"/>
                  <a:pt x="244" y="799"/>
                </a:cubicBezTo>
                <a:cubicBezTo>
                  <a:pt x="245" y="802"/>
                  <a:pt x="247" y="799"/>
                  <a:pt x="248" y="802"/>
                </a:cubicBezTo>
                <a:cubicBezTo>
                  <a:pt x="248" y="805"/>
                  <a:pt x="246" y="801"/>
                  <a:pt x="244" y="802"/>
                </a:cubicBezTo>
                <a:cubicBezTo>
                  <a:pt x="244" y="802"/>
                  <a:pt x="245" y="803"/>
                  <a:pt x="245" y="804"/>
                </a:cubicBezTo>
                <a:cubicBezTo>
                  <a:pt x="240" y="802"/>
                  <a:pt x="233" y="807"/>
                  <a:pt x="230" y="801"/>
                </a:cubicBezTo>
                <a:cubicBezTo>
                  <a:pt x="228" y="804"/>
                  <a:pt x="225" y="804"/>
                  <a:pt x="223" y="805"/>
                </a:cubicBezTo>
                <a:cubicBezTo>
                  <a:pt x="222" y="806"/>
                  <a:pt x="223" y="807"/>
                  <a:pt x="223" y="809"/>
                </a:cubicBezTo>
                <a:cubicBezTo>
                  <a:pt x="220" y="808"/>
                  <a:pt x="220" y="812"/>
                  <a:pt x="217" y="813"/>
                </a:cubicBezTo>
                <a:cubicBezTo>
                  <a:pt x="217" y="811"/>
                  <a:pt x="216" y="812"/>
                  <a:pt x="215" y="811"/>
                </a:cubicBezTo>
                <a:cubicBezTo>
                  <a:pt x="213" y="812"/>
                  <a:pt x="216" y="815"/>
                  <a:pt x="213" y="813"/>
                </a:cubicBezTo>
                <a:cubicBezTo>
                  <a:pt x="212" y="815"/>
                  <a:pt x="215" y="815"/>
                  <a:pt x="213" y="817"/>
                </a:cubicBezTo>
                <a:cubicBezTo>
                  <a:pt x="212" y="812"/>
                  <a:pt x="210" y="818"/>
                  <a:pt x="209" y="814"/>
                </a:cubicBezTo>
                <a:cubicBezTo>
                  <a:pt x="208" y="816"/>
                  <a:pt x="207" y="816"/>
                  <a:pt x="207" y="818"/>
                </a:cubicBezTo>
                <a:cubicBezTo>
                  <a:pt x="206" y="819"/>
                  <a:pt x="203" y="818"/>
                  <a:pt x="204" y="816"/>
                </a:cubicBezTo>
                <a:cubicBezTo>
                  <a:pt x="201" y="814"/>
                  <a:pt x="199" y="817"/>
                  <a:pt x="198" y="820"/>
                </a:cubicBezTo>
                <a:cubicBezTo>
                  <a:pt x="199" y="820"/>
                  <a:pt x="199" y="820"/>
                  <a:pt x="200" y="821"/>
                </a:cubicBezTo>
                <a:cubicBezTo>
                  <a:pt x="198" y="824"/>
                  <a:pt x="195" y="817"/>
                  <a:pt x="193" y="819"/>
                </a:cubicBezTo>
                <a:cubicBezTo>
                  <a:pt x="191" y="820"/>
                  <a:pt x="189" y="829"/>
                  <a:pt x="186" y="823"/>
                </a:cubicBezTo>
                <a:cubicBezTo>
                  <a:pt x="187" y="824"/>
                  <a:pt x="187" y="823"/>
                  <a:pt x="187" y="822"/>
                </a:cubicBezTo>
                <a:cubicBezTo>
                  <a:pt x="187" y="821"/>
                  <a:pt x="184" y="821"/>
                  <a:pt x="186" y="820"/>
                </a:cubicBezTo>
                <a:cubicBezTo>
                  <a:pt x="185" y="819"/>
                  <a:pt x="184" y="820"/>
                  <a:pt x="183" y="820"/>
                </a:cubicBezTo>
                <a:cubicBezTo>
                  <a:pt x="184" y="821"/>
                  <a:pt x="184" y="825"/>
                  <a:pt x="181" y="822"/>
                </a:cubicBezTo>
                <a:close/>
                <a:moveTo>
                  <a:pt x="290" y="746"/>
                </a:moveTo>
                <a:cubicBezTo>
                  <a:pt x="291" y="745"/>
                  <a:pt x="293" y="749"/>
                  <a:pt x="292" y="746"/>
                </a:cubicBezTo>
                <a:cubicBezTo>
                  <a:pt x="289" y="745"/>
                  <a:pt x="295" y="743"/>
                  <a:pt x="292" y="741"/>
                </a:cubicBezTo>
                <a:cubicBezTo>
                  <a:pt x="291" y="742"/>
                  <a:pt x="289" y="743"/>
                  <a:pt x="290" y="746"/>
                </a:cubicBezTo>
                <a:close/>
                <a:moveTo>
                  <a:pt x="310" y="666"/>
                </a:moveTo>
                <a:cubicBezTo>
                  <a:pt x="312" y="667"/>
                  <a:pt x="313" y="663"/>
                  <a:pt x="312" y="661"/>
                </a:cubicBezTo>
                <a:cubicBezTo>
                  <a:pt x="314" y="660"/>
                  <a:pt x="316" y="659"/>
                  <a:pt x="318" y="660"/>
                </a:cubicBezTo>
                <a:cubicBezTo>
                  <a:pt x="315" y="656"/>
                  <a:pt x="321" y="654"/>
                  <a:pt x="320" y="650"/>
                </a:cubicBezTo>
                <a:cubicBezTo>
                  <a:pt x="319" y="651"/>
                  <a:pt x="323" y="654"/>
                  <a:pt x="322" y="651"/>
                </a:cubicBezTo>
                <a:cubicBezTo>
                  <a:pt x="321" y="651"/>
                  <a:pt x="321" y="650"/>
                  <a:pt x="319" y="648"/>
                </a:cubicBezTo>
                <a:cubicBezTo>
                  <a:pt x="317" y="650"/>
                  <a:pt x="316" y="658"/>
                  <a:pt x="312" y="655"/>
                </a:cubicBezTo>
                <a:cubicBezTo>
                  <a:pt x="314" y="654"/>
                  <a:pt x="315" y="650"/>
                  <a:pt x="314" y="650"/>
                </a:cubicBezTo>
                <a:cubicBezTo>
                  <a:pt x="314" y="651"/>
                  <a:pt x="313" y="652"/>
                  <a:pt x="311" y="652"/>
                </a:cubicBezTo>
                <a:cubicBezTo>
                  <a:pt x="312" y="658"/>
                  <a:pt x="309" y="660"/>
                  <a:pt x="310" y="666"/>
                </a:cubicBezTo>
                <a:close/>
                <a:moveTo>
                  <a:pt x="265" y="657"/>
                </a:moveTo>
                <a:cubicBezTo>
                  <a:pt x="267" y="657"/>
                  <a:pt x="267" y="655"/>
                  <a:pt x="270" y="658"/>
                </a:cubicBezTo>
                <a:cubicBezTo>
                  <a:pt x="270" y="656"/>
                  <a:pt x="272" y="658"/>
                  <a:pt x="271" y="655"/>
                </a:cubicBezTo>
                <a:cubicBezTo>
                  <a:pt x="268" y="653"/>
                  <a:pt x="269" y="654"/>
                  <a:pt x="269" y="651"/>
                </a:cubicBezTo>
                <a:cubicBezTo>
                  <a:pt x="266" y="653"/>
                  <a:pt x="266" y="654"/>
                  <a:pt x="264" y="654"/>
                </a:cubicBezTo>
                <a:cubicBezTo>
                  <a:pt x="264" y="655"/>
                  <a:pt x="264" y="656"/>
                  <a:pt x="265" y="657"/>
                </a:cubicBezTo>
                <a:close/>
                <a:moveTo>
                  <a:pt x="314" y="629"/>
                </a:moveTo>
                <a:cubicBezTo>
                  <a:pt x="316" y="628"/>
                  <a:pt x="316" y="626"/>
                  <a:pt x="319" y="626"/>
                </a:cubicBezTo>
                <a:cubicBezTo>
                  <a:pt x="316" y="621"/>
                  <a:pt x="314" y="626"/>
                  <a:pt x="314" y="629"/>
                </a:cubicBezTo>
                <a:close/>
                <a:moveTo>
                  <a:pt x="424" y="538"/>
                </a:moveTo>
                <a:cubicBezTo>
                  <a:pt x="425" y="539"/>
                  <a:pt x="426" y="540"/>
                  <a:pt x="426" y="541"/>
                </a:cubicBezTo>
                <a:cubicBezTo>
                  <a:pt x="428" y="539"/>
                  <a:pt x="428" y="538"/>
                  <a:pt x="427" y="536"/>
                </a:cubicBezTo>
                <a:cubicBezTo>
                  <a:pt x="426" y="536"/>
                  <a:pt x="425" y="537"/>
                  <a:pt x="424" y="538"/>
                </a:cubicBezTo>
                <a:close/>
                <a:moveTo>
                  <a:pt x="433" y="516"/>
                </a:moveTo>
                <a:cubicBezTo>
                  <a:pt x="434" y="512"/>
                  <a:pt x="438" y="514"/>
                  <a:pt x="437" y="509"/>
                </a:cubicBezTo>
                <a:cubicBezTo>
                  <a:pt x="436" y="512"/>
                  <a:pt x="434" y="513"/>
                  <a:pt x="431" y="511"/>
                </a:cubicBezTo>
                <a:cubicBezTo>
                  <a:pt x="430" y="511"/>
                  <a:pt x="430" y="512"/>
                  <a:pt x="430" y="513"/>
                </a:cubicBezTo>
                <a:cubicBezTo>
                  <a:pt x="431" y="514"/>
                  <a:pt x="432" y="515"/>
                  <a:pt x="433" y="516"/>
                </a:cubicBezTo>
                <a:close/>
                <a:moveTo>
                  <a:pt x="410" y="517"/>
                </a:moveTo>
                <a:cubicBezTo>
                  <a:pt x="409" y="519"/>
                  <a:pt x="407" y="514"/>
                  <a:pt x="405" y="516"/>
                </a:cubicBezTo>
                <a:cubicBezTo>
                  <a:pt x="407" y="519"/>
                  <a:pt x="410" y="519"/>
                  <a:pt x="410" y="517"/>
                </a:cubicBezTo>
                <a:close/>
                <a:moveTo>
                  <a:pt x="327" y="522"/>
                </a:moveTo>
                <a:cubicBezTo>
                  <a:pt x="325" y="521"/>
                  <a:pt x="326" y="519"/>
                  <a:pt x="324" y="519"/>
                </a:cubicBezTo>
                <a:cubicBezTo>
                  <a:pt x="325" y="521"/>
                  <a:pt x="323" y="522"/>
                  <a:pt x="324" y="524"/>
                </a:cubicBezTo>
                <a:cubicBezTo>
                  <a:pt x="326" y="524"/>
                  <a:pt x="325" y="521"/>
                  <a:pt x="327" y="522"/>
                </a:cubicBezTo>
                <a:close/>
                <a:moveTo>
                  <a:pt x="289" y="490"/>
                </a:moveTo>
                <a:cubicBezTo>
                  <a:pt x="290" y="490"/>
                  <a:pt x="290" y="491"/>
                  <a:pt x="291" y="491"/>
                </a:cubicBezTo>
                <a:cubicBezTo>
                  <a:pt x="291" y="491"/>
                  <a:pt x="291" y="491"/>
                  <a:pt x="291" y="491"/>
                </a:cubicBezTo>
                <a:cubicBezTo>
                  <a:pt x="291" y="491"/>
                  <a:pt x="291" y="491"/>
                  <a:pt x="291" y="491"/>
                </a:cubicBezTo>
                <a:cubicBezTo>
                  <a:pt x="291" y="492"/>
                  <a:pt x="291" y="492"/>
                  <a:pt x="291" y="492"/>
                </a:cubicBezTo>
                <a:cubicBezTo>
                  <a:pt x="291" y="491"/>
                  <a:pt x="291" y="492"/>
                  <a:pt x="291" y="492"/>
                </a:cubicBezTo>
                <a:cubicBezTo>
                  <a:pt x="291" y="492"/>
                  <a:pt x="291" y="492"/>
                  <a:pt x="291" y="492"/>
                </a:cubicBezTo>
                <a:cubicBezTo>
                  <a:pt x="292" y="494"/>
                  <a:pt x="292" y="494"/>
                  <a:pt x="292" y="494"/>
                </a:cubicBezTo>
                <a:cubicBezTo>
                  <a:pt x="294" y="493"/>
                  <a:pt x="294" y="493"/>
                  <a:pt x="294" y="493"/>
                </a:cubicBezTo>
                <a:cubicBezTo>
                  <a:pt x="293" y="492"/>
                  <a:pt x="293" y="492"/>
                  <a:pt x="293" y="492"/>
                </a:cubicBezTo>
                <a:cubicBezTo>
                  <a:pt x="292" y="491"/>
                  <a:pt x="292" y="491"/>
                  <a:pt x="292" y="491"/>
                </a:cubicBezTo>
                <a:cubicBezTo>
                  <a:pt x="293" y="491"/>
                  <a:pt x="293" y="491"/>
                  <a:pt x="293" y="491"/>
                </a:cubicBezTo>
                <a:cubicBezTo>
                  <a:pt x="293" y="491"/>
                  <a:pt x="294" y="491"/>
                  <a:pt x="294" y="492"/>
                </a:cubicBezTo>
                <a:cubicBezTo>
                  <a:pt x="294" y="492"/>
                  <a:pt x="293" y="492"/>
                  <a:pt x="293" y="492"/>
                </a:cubicBezTo>
                <a:cubicBezTo>
                  <a:pt x="291" y="492"/>
                  <a:pt x="291" y="492"/>
                  <a:pt x="291" y="492"/>
                </a:cubicBezTo>
                <a:cubicBezTo>
                  <a:pt x="292" y="494"/>
                  <a:pt x="292" y="494"/>
                  <a:pt x="292" y="494"/>
                </a:cubicBezTo>
                <a:cubicBezTo>
                  <a:pt x="293" y="493"/>
                  <a:pt x="293" y="493"/>
                  <a:pt x="293" y="493"/>
                </a:cubicBezTo>
                <a:cubicBezTo>
                  <a:pt x="293" y="493"/>
                  <a:pt x="293" y="493"/>
                  <a:pt x="293" y="493"/>
                </a:cubicBezTo>
                <a:cubicBezTo>
                  <a:pt x="293" y="493"/>
                  <a:pt x="293" y="493"/>
                  <a:pt x="293" y="493"/>
                </a:cubicBezTo>
                <a:cubicBezTo>
                  <a:pt x="292" y="492"/>
                  <a:pt x="292" y="492"/>
                  <a:pt x="292" y="492"/>
                </a:cubicBezTo>
                <a:cubicBezTo>
                  <a:pt x="292" y="492"/>
                  <a:pt x="292" y="492"/>
                  <a:pt x="292" y="492"/>
                </a:cubicBezTo>
                <a:cubicBezTo>
                  <a:pt x="292" y="492"/>
                  <a:pt x="292" y="492"/>
                  <a:pt x="292" y="492"/>
                </a:cubicBezTo>
                <a:cubicBezTo>
                  <a:pt x="292" y="493"/>
                  <a:pt x="292" y="493"/>
                  <a:pt x="292" y="493"/>
                </a:cubicBezTo>
                <a:cubicBezTo>
                  <a:pt x="291" y="493"/>
                  <a:pt x="290" y="492"/>
                  <a:pt x="290" y="492"/>
                </a:cubicBezTo>
                <a:cubicBezTo>
                  <a:pt x="289" y="492"/>
                  <a:pt x="287" y="492"/>
                  <a:pt x="286" y="491"/>
                </a:cubicBezTo>
                <a:cubicBezTo>
                  <a:pt x="289" y="495"/>
                  <a:pt x="286" y="501"/>
                  <a:pt x="282" y="501"/>
                </a:cubicBezTo>
                <a:cubicBezTo>
                  <a:pt x="284" y="503"/>
                  <a:pt x="286" y="504"/>
                  <a:pt x="288" y="504"/>
                </a:cubicBezTo>
                <a:cubicBezTo>
                  <a:pt x="287" y="496"/>
                  <a:pt x="294" y="499"/>
                  <a:pt x="297" y="501"/>
                </a:cubicBezTo>
                <a:cubicBezTo>
                  <a:pt x="297" y="506"/>
                  <a:pt x="291" y="498"/>
                  <a:pt x="291" y="502"/>
                </a:cubicBezTo>
                <a:cubicBezTo>
                  <a:pt x="292" y="500"/>
                  <a:pt x="293" y="503"/>
                  <a:pt x="294" y="503"/>
                </a:cubicBezTo>
                <a:cubicBezTo>
                  <a:pt x="291" y="504"/>
                  <a:pt x="294" y="508"/>
                  <a:pt x="291" y="509"/>
                </a:cubicBezTo>
                <a:cubicBezTo>
                  <a:pt x="290" y="507"/>
                  <a:pt x="288" y="507"/>
                  <a:pt x="287" y="506"/>
                </a:cubicBezTo>
                <a:cubicBezTo>
                  <a:pt x="288" y="509"/>
                  <a:pt x="289" y="514"/>
                  <a:pt x="286" y="514"/>
                </a:cubicBezTo>
                <a:cubicBezTo>
                  <a:pt x="289" y="516"/>
                  <a:pt x="288" y="516"/>
                  <a:pt x="290" y="518"/>
                </a:cubicBezTo>
                <a:cubicBezTo>
                  <a:pt x="289" y="518"/>
                  <a:pt x="287" y="517"/>
                  <a:pt x="288" y="519"/>
                </a:cubicBezTo>
                <a:cubicBezTo>
                  <a:pt x="289" y="519"/>
                  <a:pt x="288" y="520"/>
                  <a:pt x="289" y="521"/>
                </a:cubicBezTo>
                <a:cubicBezTo>
                  <a:pt x="291" y="521"/>
                  <a:pt x="290" y="519"/>
                  <a:pt x="292" y="518"/>
                </a:cubicBezTo>
                <a:cubicBezTo>
                  <a:pt x="290" y="516"/>
                  <a:pt x="289" y="514"/>
                  <a:pt x="290" y="513"/>
                </a:cubicBezTo>
                <a:cubicBezTo>
                  <a:pt x="291" y="514"/>
                  <a:pt x="291" y="516"/>
                  <a:pt x="292" y="518"/>
                </a:cubicBezTo>
                <a:cubicBezTo>
                  <a:pt x="293" y="517"/>
                  <a:pt x="294" y="519"/>
                  <a:pt x="295" y="517"/>
                </a:cubicBezTo>
                <a:cubicBezTo>
                  <a:pt x="294" y="514"/>
                  <a:pt x="293" y="516"/>
                  <a:pt x="292" y="515"/>
                </a:cubicBezTo>
                <a:cubicBezTo>
                  <a:pt x="293" y="514"/>
                  <a:pt x="293" y="516"/>
                  <a:pt x="294" y="514"/>
                </a:cubicBezTo>
                <a:cubicBezTo>
                  <a:pt x="293" y="511"/>
                  <a:pt x="292" y="515"/>
                  <a:pt x="291" y="513"/>
                </a:cubicBezTo>
                <a:cubicBezTo>
                  <a:pt x="293" y="511"/>
                  <a:pt x="295" y="509"/>
                  <a:pt x="293" y="505"/>
                </a:cubicBezTo>
                <a:cubicBezTo>
                  <a:pt x="294" y="506"/>
                  <a:pt x="296" y="506"/>
                  <a:pt x="297" y="508"/>
                </a:cubicBezTo>
                <a:cubicBezTo>
                  <a:pt x="296" y="509"/>
                  <a:pt x="294" y="510"/>
                  <a:pt x="294" y="512"/>
                </a:cubicBezTo>
                <a:cubicBezTo>
                  <a:pt x="295" y="512"/>
                  <a:pt x="295" y="512"/>
                  <a:pt x="295" y="512"/>
                </a:cubicBezTo>
                <a:cubicBezTo>
                  <a:pt x="296" y="513"/>
                  <a:pt x="296" y="513"/>
                  <a:pt x="296" y="513"/>
                </a:cubicBezTo>
                <a:cubicBezTo>
                  <a:pt x="296" y="512"/>
                  <a:pt x="297" y="509"/>
                  <a:pt x="298" y="510"/>
                </a:cubicBezTo>
                <a:cubicBezTo>
                  <a:pt x="299" y="514"/>
                  <a:pt x="294" y="512"/>
                  <a:pt x="295" y="516"/>
                </a:cubicBezTo>
                <a:cubicBezTo>
                  <a:pt x="299" y="517"/>
                  <a:pt x="299" y="512"/>
                  <a:pt x="302" y="511"/>
                </a:cubicBezTo>
                <a:cubicBezTo>
                  <a:pt x="300" y="512"/>
                  <a:pt x="299" y="510"/>
                  <a:pt x="298" y="508"/>
                </a:cubicBezTo>
                <a:cubicBezTo>
                  <a:pt x="301" y="508"/>
                  <a:pt x="299" y="508"/>
                  <a:pt x="297" y="506"/>
                </a:cubicBezTo>
                <a:cubicBezTo>
                  <a:pt x="298" y="506"/>
                  <a:pt x="299" y="506"/>
                  <a:pt x="299" y="505"/>
                </a:cubicBezTo>
                <a:cubicBezTo>
                  <a:pt x="299" y="505"/>
                  <a:pt x="300" y="506"/>
                  <a:pt x="300" y="505"/>
                </a:cubicBezTo>
                <a:cubicBezTo>
                  <a:pt x="301" y="507"/>
                  <a:pt x="301" y="507"/>
                  <a:pt x="301" y="507"/>
                </a:cubicBezTo>
                <a:cubicBezTo>
                  <a:pt x="301" y="506"/>
                  <a:pt x="301" y="506"/>
                  <a:pt x="301" y="506"/>
                </a:cubicBezTo>
                <a:cubicBezTo>
                  <a:pt x="302" y="506"/>
                  <a:pt x="302" y="506"/>
                  <a:pt x="302" y="506"/>
                </a:cubicBezTo>
                <a:cubicBezTo>
                  <a:pt x="302" y="506"/>
                  <a:pt x="302" y="506"/>
                  <a:pt x="302" y="506"/>
                </a:cubicBezTo>
                <a:cubicBezTo>
                  <a:pt x="301" y="505"/>
                  <a:pt x="301" y="505"/>
                  <a:pt x="301" y="505"/>
                </a:cubicBezTo>
                <a:cubicBezTo>
                  <a:pt x="300" y="504"/>
                  <a:pt x="300" y="504"/>
                  <a:pt x="300" y="504"/>
                </a:cubicBezTo>
                <a:cubicBezTo>
                  <a:pt x="301" y="503"/>
                  <a:pt x="301" y="503"/>
                  <a:pt x="301" y="503"/>
                </a:cubicBezTo>
                <a:cubicBezTo>
                  <a:pt x="301" y="503"/>
                  <a:pt x="302" y="502"/>
                  <a:pt x="303" y="502"/>
                </a:cubicBezTo>
                <a:cubicBezTo>
                  <a:pt x="302" y="503"/>
                  <a:pt x="302" y="504"/>
                  <a:pt x="301" y="505"/>
                </a:cubicBezTo>
                <a:cubicBezTo>
                  <a:pt x="301" y="506"/>
                  <a:pt x="301" y="506"/>
                  <a:pt x="301" y="506"/>
                </a:cubicBezTo>
                <a:cubicBezTo>
                  <a:pt x="301" y="506"/>
                  <a:pt x="301" y="506"/>
                  <a:pt x="301" y="506"/>
                </a:cubicBezTo>
                <a:cubicBezTo>
                  <a:pt x="301" y="506"/>
                  <a:pt x="301" y="506"/>
                  <a:pt x="301" y="506"/>
                </a:cubicBezTo>
                <a:cubicBezTo>
                  <a:pt x="301" y="506"/>
                  <a:pt x="301" y="506"/>
                  <a:pt x="301" y="506"/>
                </a:cubicBezTo>
                <a:cubicBezTo>
                  <a:pt x="302" y="506"/>
                  <a:pt x="300" y="507"/>
                  <a:pt x="300" y="507"/>
                </a:cubicBezTo>
                <a:cubicBezTo>
                  <a:pt x="300" y="507"/>
                  <a:pt x="300" y="507"/>
                  <a:pt x="300" y="507"/>
                </a:cubicBezTo>
                <a:cubicBezTo>
                  <a:pt x="300" y="507"/>
                  <a:pt x="300" y="507"/>
                  <a:pt x="300" y="507"/>
                </a:cubicBezTo>
                <a:cubicBezTo>
                  <a:pt x="300" y="506"/>
                  <a:pt x="300" y="506"/>
                  <a:pt x="300" y="506"/>
                </a:cubicBezTo>
                <a:cubicBezTo>
                  <a:pt x="301" y="506"/>
                  <a:pt x="301" y="506"/>
                  <a:pt x="301" y="506"/>
                </a:cubicBezTo>
                <a:cubicBezTo>
                  <a:pt x="301" y="507"/>
                  <a:pt x="301" y="507"/>
                  <a:pt x="301" y="507"/>
                </a:cubicBezTo>
                <a:cubicBezTo>
                  <a:pt x="301" y="507"/>
                  <a:pt x="301" y="507"/>
                  <a:pt x="301" y="508"/>
                </a:cubicBezTo>
                <a:cubicBezTo>
                  <a:pt x="301" y="508"/>
                  <a:pt x="301" y="509"/>
                  <a:pt x="301" y="510"/>
                </a:cubicBezTo>
                <a:cubicBezTo>
                  <a:pt x="302" y="511"/>
                  <a:pt x="302" y="511"/>
                  <a:pt x="302" y="510"/>
                </a:cubicBezTo>
                <a:cubicBezTo>
                  <a:pt x="302" y="510"/>
                  <a:pt x="303" y="510"/>
                  <a:pt x="303" y="510"/>
                </a:cubicBezTo>
                <a:cubicBezTo>
                  <a:pt x="303" y="510"/>
                  <a:pt x="303" y="510"/>
                  <a:pt x="303" y="510"/>
                </a:cubicBezTo>
                <a:cubicBezTo>
                  <a:pt x="303" y="510"/>
                  <a:pt x="303" y="510"/>
                  <a:pt x="303" y="510"/>
                </a:cubicBezTo>
                <a:cubicBezTo>
                  <a:pt x="303" y="510"/>
                  <a:pt x="303" y="510"/>
                  <a:pt x="303" y="510"/>
                </a:cubicBezTo>
                <a:cubicBezTo>
                  <a:pt x="304" y="509"/>
                  <a:pt x="303" y="509"/>
                  <a:pt x="303" y="509"/>
                </a:cubicBezTo>
                <a:cubicBezTo>
                  <a:pt x="303" y="509"/>
                  <a:pt x="303" y="509"/>
                  <a:pt x="303" y="509"/>
                </a:cubicBezTo>
                <a:cubicBezTo>
                  <a:pt x="303" y="509"/>
                  <a:pt x="303" y="509"/>
                  <a:pt x="303" y="509"/>
                </a:cubicBezTo>
                <a:cubicBezTo>
                  <a:pt x="303" y="509"/>
                  <a:pt x="303" y="509"/>
                  <a:pt x="303" y="509"/>
                </a:cubicBezTo>
                <a:cubicBezTo>
                  <a:pt x="303" y="509"/>
                  <a:pt x="303" y="509"/>
                  <a:pt x="303" y="509"/>
                </a:cubicBezTo>
                <a:cubicBezTo>
                  <a:pt x="303" y="509"/>
                  <a:pt x="303" y="509"/>
                  <a:pt x="303" y="509"/>
                </a:cubicBezTo>
                <a:cubicBezTo>
                  <a:pt x="303" y="508"/>
                  <a:pt x="303" y="508"/>
                  <a:pt x="303" y="508"/>
                </a:cubicBezTo>
                <a:cubicBezTo>
                  <a:pt x="303" y="507"/>
                  <a:pt x="303" y="506"/>
                  <a:pt x="304" y="507"/>
                </a:cubicBezTo>
                <a:cubicBezTo>
                  <a:pt x="305" y="508"/>
                  <a:pt x="304" y="509"/>
                  <a:pt x="305" y="510"/>
                </a:cubicBezTo>
                <a:cubicBezTo>
                  <a:pt x="306" y="507"/>
                  <a:pt x="309" y="512"/>
                  <a:pt x="309" y="510"/>
                </a:cubicBezTo>
                <a:cubicBezTo>
                  <a:pt x="308" y="507"/>
                  <a:pt x="305" y="509"/>
                  <a:pt x="306" y="507"/>
                </a:cubicBezTo>
                <a:cubicBezTo>
                  <a:pt x="309" y="508"/>
                  <a:pt x="311" y="507"/>
                  <a:pt x="313" y="507"/>
                </a:cubicBezTo>
                <a:cubicBezTo>
                  <a:pt x="314" y="505"/>
                  <a:pt x="311" y="505"/>
                  <a:pt x="312" y="504"/>
                </a:cubicBezTo>
                <a:cubicBezTo>
                  <a:pt x="314" y="506"/>
                  <a:pt x="315" y="503"/>
                  <a:pt x="315" y="501"/>
                </a:cubicBezTo>
                <a:cubicBezTo>
                  <a:pt x="314" y="501"/>
                  <a:pt x="312" y="501"/>
                  <a:pt x="311" y="499"/>
                </a:cubicBezTo>
                <a:cubicBezTo>
                  <a:pt x="313" y="496"/>
                  <a:pt x="314" y="496"/>
                  <a:pt x="317" y="497"/>
                </a:cubicBezTo>
                <a:cubicBezTo>
                  <a:pt x="317" y="495"/>
                  <a:pt x="314" y="496"/>
                  <a:pt x="315" y="495"/>
                </a:cubicBezTo>
                <a:cubicBezTo>
                  <a:pt x="317" y="494"/>
                  <a:pt x="316" y="493"/>
                  <a:pt x="317" y="492"/>
                </a:cubicBezTo>
                <a:cubicBezTo>
                  <a:pt x="320" y="498"/>
                  <a:pt x="320" y="491"/>
                  <a:pt x="323" y="492"/>
                </a:cubicBezTo>
                <a:cubicBezTo>
                  <a:pt x="323" y="493"/>
                  <a:pt x="320" y="496"/>
                  <a:pt x="323" y="497"/>
                </a:cubicBezTo>
                <a:cubicBezTo>
                  <a:pt x="322" y="494"/>
                  <a:pt x="325" y="494"/>
                  <a:pt x="322" y="490"/>
                </a:cubicBezTo>
                <a:cubicBezTo>
                  <a:pt x="316" y="488"/>
                  <a:pt x="314" y="492"/>
                  <a:pt x="308" y="494"/>
                </a:cubicBezTo>
                <a:cubicBezTo>
                  <a:pt x="309" y="495"/>
                  <a:pt x="309" y="496"/>
                  <a:pt x="309" y="496"/>
                </a:cubicBezTo>
                <a:cubicBezTo>
                  <a:pt x="305" y="495"/>
                  <a:pt x="301" y="496"/>
                  <a:pt x="299" y="499"/>
                </a:cubicBezTo>
                <a:cubicBezTo>
                  <a:pt x="298" y="498"/>
                  <a:pt x="296" y="498"/>
                  <a:pt x="295" y="495"/>
                </a:cubicBezTo>
                <a:cubicBezTo>
                  <a:pt x="293" y="493"/>
                  <a:pt x="293" y="493"/>
                  <a:pt x="293" y="493"/>
                </a:cubicBezTo>
                <a:cubicBezTo>
                  <a:pt x="293" y="493"/>
                  <a:pt x="293" y="493"/>
                  <a:pt x="293" y="493"/>
                </a:cubicBezTo>
                <a:cubicBezTo>
                  <a:pt x="295" y="496"/>
                  <a:pt x="295" y="496"/>
                  <a:pt x="295" y="496"/>
                </a:cubicBezTo>
                <a:cubicBezTo>
                  <a:pt x="296" y="499"/>
                  <a:pt x="296" y="499"/>
                  <a:pt x="296" y="499"/>
                </a:cubicBezTo>
                <a:cubicBezTo>
                  <a:pt x="296" y="499"/>
                  <a:pt x="297" y="500"/>
                  <a:pt x="297" y="500"/>
                </a:cubicBezTo>
                <a:cubicBezTo>
                  <a:pt x="296" y="500"/>
                  <a:pt x="296" y="500"/>
                  <a:pt x="296" y="500"/>
                </a:cubicBezTo>
                <a:cubicBezTo>
                  <a:pt x="296" y="500"/>
                  <a:pt x="295" y="499"/>
                  <a:pt x="295" y="500"/>
                </a:cubicBezTo>
                <a:cubicBezTo>
                  <a:pt x="295" y="500"/>
                  <a:pt x="295" y="499"/>
                  <a:pt x="295" y="499"/>
                </a:cubicBezTo>
                <a:cubicBezTo>
                  <a:pt x="296" y="499"/>
                  <a:pt x="296" y="500"/>
                  <a:pt x="296" y="500"/>
                </a:cubicBezTo>
                <a:cubicBezTo>
                  <a:pt x="295" y="499"/>
                  <a:pt x="294" y="499"/>
                  <a:pt x="294" y="498"/>
                </a:cubicBezTo>
                <a:cubicBezTo>
                  <a:pt x="294" y="498"/>
                  <a:pt x="294" y="497"/>
                  <a:pt x="294" y="497"/>
                </a:cubicBezTo>
                <a:cubicBezTo>
                  <a:pt x="295" y="497"/>
                  <a:pt x="294" y="497"/>
                  <a:pt x="295" y="496"/>
                </a:cubicBezTo>
                <a:cubicBezTo>
                  <a:pt x="294" y="496"/>
                  <a:pt x="294" y="496"/>
                  <a:pt x="294" y="496"/>
                </a:cubicBezTo>
                <a:cubicBezTo>
                  <a:pt x="294" y="495"/>
                  <a:pt x="294" y="495"/>
                  <a:pt x="294" y="495"/>
                </a:cubicBezTo>
                <a:cubicBezTo>
                  <a:pt x="293" y="493"/>
                  <a:pt x="293" y="493"/>
                  <a:pt x="293" y="493"/>
                </a:cubicBezTo>
                <a:cubicBezTo>
                  <a:pt x="293" y="493"/>
                  <a:pt x="293" y="493"/>
                  <a:pt x="293" y="493"/>
                </a:cubicBezTo>
                <a:cubicBezTo>
                  <a:pt x="293" y="493"/>
                  <a:pt x="293" y="493"/>
                  <a:pt x="293" y="493"/>
                </a:cubicBezTo>
                <a:cubicBezTo>
                  <a:pt x="295" y="494"/>
                  <a:pt x="295" y="494"/>
                  <a:pt x="295" y="494"/>
                </a:cubicBezTo>
                <a:cubicBezTo>
                  <a:pt x="296" y="496"/>
                  <a:pt x="296" y="496"/>
                  <a:pt x="296" y="496"/>
                </a:cubicBezTo>
                <a:cubicBezTo>
                  <a:pt x="296" y="496"/>
                  <a:pt x="296" y="496"/>
                  <a:pt x="296" y="496"/>
                </a:cubicBezTo>
                <a:cubicBezTo>
                  <a:pt x="297" y="495"/>
                  <a:pt x="298" y="494"/>
                  <a:pt x="297" y="492"/>
                </a:cubicBezTo>
                <a:cubicBezTo>
                  <a:pt x="299" y="495"/>
                  <a:pt x="298" y="491"/>
                  <a:pt x="299" y="490"/>
                </a:cubicBezTo>
                <a:cubicBezTo>
                  <a:pt x="302" y="493"/>
                  <a:pt x="302" y="489"/>
                  <a:pt x="303" y="486"/>
                </a:cubicBezTo>
                <a:cubicBezTo>
                  <a:pt x="302" y="486"/>
                  <a:pt x="300" y="485"/>
                  <a:pt x="299" y="486"/>
                </a:cubicBezTo>
                <a:cubicBezTo>
                  <a:pt x="298" y="488"/>
                  <a:pt x="301" y="488"/>
                  <a:pt x="300" y="489"/>
                </a:cubicBezTo>
                <a:cubicBezTo>
                  <a:pt x="297" y="489"/>
                  <a:pt x="296" y="489"/>
                  <a:pt x="294" y="490"/>
                </a:cubicBezTo>
                <a:cubicBezTo>
                  <a:pt x="294" y="488"/>
                  <a:pt x="294" y="486"/>
                  <a:pt x="292" y="483"/>
                </a:cubicBezTo>
                <a:cubicBezTo>
                  <a:pt x="292" y="484"/>
                  <a:pt x="292" y="485"/>
                  <a:pt x="291" y="485"/>
                </a:cubicBezTo>
                <a:cubicBezTo>
                  <a:pt x="291" y="485"/>
                  <a:pt x="291" y="485"/>
                  <a:pt x="291" y="485"/>
                </a:cubicBezTo>
                <a:cubicBezTo>
                  <a:pt x="291" y="485"/>
                  <a:pt x="290" y="485"/>
                  <a:pt x="290" y="485"/>
                </a:cubicBezTo>
                <a:cubicBezTo>
                  <a:pt x="290" y="485"/>
                  <a:pt x="290" y="485"/>
                  <a:pt x="290" y="485"/>
                </a:cubicBezTo>
                <a:cubicBezTo>
                  <a:pt x="290" y="485"/>
                  <a:pt x="290" y="485"/>
                  <a:pt x="290" y="485"/>
                </a:cubicBezTo>
                <a:cubicBezTo>
                  <a:pt x="290" y="484"/>
                  <a:pt x="290" y="484"/>
                  <a:pt x="290" y="484"/>
                </a:cubicBezTo>
                <a:cubicBezTo>
                  <a:pt x="289" y="482"/>
                  <a:pt x="289" y="482"/>
                  <a:pt x="289" y="482"/>
                </a:cubicBezTo>
                <a:cubicBezTo>
                  <a:pt x="287" y="483"/>
                  <a:pt x="287" y="483"/>
                  <a:pt x="287" y="483"/>
                </a:cubicBezTo>
                <a:cubicBezTo>
                  <a:pt x="287" y="483"/>
                  <a:pt x="287" y="483"/>
                  <a:pt x="287" y="483"/>
                </a:cubicBezTo>
                <a:cubicBezTo>
                  <a:pt x="288" y="485"/>
                  <a:pt x="288" y="485"/>
                  <a:pt x="288" y="485"/>
                </a:cubicBezTo>
                <a:cubicBezTo>
                  <a:pt x="289" y="486"/>
                  <a:pt x="289" y="486"/>
                  <a:pt x="289" y="486"/>
                </a:cubicBezTo>
                <a:cubicBezTo>
                  <a:pt x="289" y="487"/>
                  <a:pt x="290" y="488"/>
                  <a:pt x="290" y="489"/>
                </a:cubicBezTo>
                <a:cubicBezTo>
                  <a:pt x="287" y="486"/>
                  <a:pt x="288" y="489"/>
                  <a:pt x="286" y="490"/>
                </a:cubicBezTo>
                <a:cubicBezTo>
                  <a:pt x="287" y="488"/>
                  <a:pt x="284" y="488"/>
                  <a:pt x="285" y="490"/>
                </a:cubicBezTo>
                <a:cubicBezTo>
                  <a:pt x="286" y="490"/>
                  <a:pt x="288" y="490"/>
                  <a:pt x="289" y="490"/>
                </a:cubicBezTo>
                <a:close/>
                <a:moveTo>
                  <a:pt x="318" y="495"/>
                </a:moveTo>
                <a:cubicBezTo>
                  <a:pt x="319" y="497"/>
                  <a:pt x="320" y="497"/>
                  <a:pt x="320" y="499"/>
                </a:cubicBezTo>
                <a:cubicBezTo>
                  <a:pt x="321" y="498"/>
                  <a:pt x="321" y="498"/>
                  <a:pt x="322" y="497"/>
                </a:cubicBezTo>
                <a:cubicBezTo>
                  <a:pt x="321" y="496"/>
                  <a:pt x="319" y="494"/>
                  <a:pt x="318" y="495"/>
                </a:cubicBezTo>
                <a:close/>
                <a:moveTo>
                  <a:pt x="228" y="523"/>
                </a:moveTo>
                <a:cubicBezTo>
                  <a:pt x="229" y="524"/>
                  <a:pt x="228" y="524"/>
                  <a:pt x="228" y="525"/>
                </a:cubicBezTo>
                <a:cubicBezTo>
                  <a:pt x="229" y="525"/>
                  <a:pt x="229" y="525"/>
                  <a:pt x="230" y="526"/>
                </a:cubicBezTo>
                <a:cubicBezTo>
                  <a:pt x="232" y="526"/>
                  <a:pt x="230" y="522"/>
                  <a:pt x="228" y="523"/>
                </a:cubicBezTo>
                <a:close/>
                <a:moveTo>
                  <a:pt x="632" y="51"/>
                </a:moveTo>
                <a:cubicBezTo>
                  <a:pt x="635" y="54"/>
                  <a:pt x="632" y="54"/>
                  <a:pt x="634" y="56"/>
                </a:cubicBezTo>
                <a:cubicBezTo>
                  <a:pt x="635" y="54"/>
                  <a:pt x="635" y="53"/>
                  <a:pt x="635" y="51"/>
                </a:cubicBezTo>
                <a:cubicBezTo>
                  <a:pt x="634" y="53"/>
                  <a:pt x="633" y="51"/>
                  <a:pt x="632" y="51"/>
                </a:cubicBezTo>
                <a:close/>
                <a:moveTo>
                  <a:pt x="729" y="108"/>
                </a:moveTo>
                <a:cubicBezTo>
                  <a:pt x="730" y="109"/>
                  <a:pt x="731" y="110"/>
                  <a:pt x="730" y="110"/>
                </a:cubicBezTo>
                <a:cubicBezTo>
                  <a:pt x="729" y="108"/>
                  <a:pt x="727" y="110"/>
                  <a:pt x="727" y="111"/>
                </a:cubicBezTo>
                <a:cubicBezTo>
                  <a:pt x="728" y="112"/>
                  <a:pt x="731" y="114"/>
                  <a:pt x="730" y="111"/>
                </a:cubicBezTo>
                <a:cubicBezTo>
                  <a:pt x="728" y="111"/>
                  <a:pt x="734" y="110"/>
                  <a:pt x="732" y="108"/>
                </a:cubicBezTo>
                <a:cubicBezTo>
                  <a:pt x="731" y="108"/>
                  <a:pt x="730" y="107"/>
                  <a:pt x="729" y="108"/>
                </a:cubicBezTo>
                <a:close/>
                <a:moveTo>
                  <a:pt x="740" y="130"/>
                </a:moveTo>
                <a:cubicBezTo>
                  <a:pt x="741" y="132"/>
                  <a:pt x="744" y="131"/>
                  <a:pt x="744" y="129"/>
                </a:cubicBezTo>
                <a:cubicBezTo>
                  <a:pt x="742" y="130"/>
                  <a:pt x="741" y="128"/>
                  <a:pt x="740" y="130"/>
                </a:cubicBezTo>
                <a:close/>
                <a:moveTo>
                  <a:pt x="805" y="159"/>
                </a:moveTo>
                <a:cubicBezTo>
                  <a:pt x="804" y="159"/>
                  <a:pt x="804" y="159"/>
                  <a:pt x="804" y="159"/>
                </a:cubicBezTo>
                <a:cubicBezTo>
                  <a:pt x="804" y="160"/>
                  <a:pt x="804" y="160"/>
                  <a:pt x="804" y="160"/>
                </a:cubicBezTo>
                <a:cubicBezTo>
                  <a:pt x="805" y="160"/>
                  <a:pt x="805" y="160"/>
                  <a:pt x="805" y="161"/>
                </a:cubicBezTo>
                <a:cubicBezTo>
                  <a:pt x="804" y="161"/>
                  <a:pt x="804" y="162"/>
                  <a:pt x="805" y="163"/>
                </a:cubicBezTo>
                <a:cubicBezTo>
                  <a:pt x="806" y="162"/>
                  <a:pt x="807" y="164"/>
                  <a:pt x="807" y="162"/>
                </a:cubicBezTo>
                <a:cubicBezTo>
                  <a:pt x="806" y="160"/>
                  <a:pt x="805" y="161"/>
                  <a:pt x="805" y="159"/>
                </a:cubicBezTo>
                <a:close/>
                <a:moveTo>
                  <a:pt x="913" y="396"/>
                </a:moveTo>
                <a:cubicBezTo>
                  <a:pt x="912" y="396"/>
                  <a:pt x="911" y="397"/>
                  <a:pt x="910" y="398"/>
                </a:cubicBezTo>
                <a:cubicBezTo>
                  <a:pt x="909" y="397"/>
                  <a:pt x="907" y="394"/>
                  <a:pt x="906" y="395"/>
                </a:cubicBezTo>
                <a:cubicBezTo>
                  <a:pt x="904" y="397"/>
                  <a:pt x="908" y="398"/>
                  <a:pt x="909" y="400"/>
                </a:cubicBezTo>
                <a:cubicBezTo>
                  <a:pt x="911" y="397"/>
                  <a:pt x="913" y="399"/>
                  <a:pt x="915" y="398"/>
                </a:cubicBezTo>
                <a:cubicBezTo>
                  <a:pt x="915" y="397"/>
                  <a:pt x="914" y="397"/>
                  <a:pt x="913" y="396"/>
                </a:cubicBezTo>
                <a:close/>
                <a:moveTo>
                  <a:pt x="850" y="583"/>
                </a:moveTo>
                <a:cubicBezTo>
                  <a:pt x="847" y="584"/>
                  <a:pt x="849" y="586"/>
                  <a:pt x="848" y="587"/>
                </a:cubicBezTo>
                <a:cubicBezTo>
                  <a:pt x="849" y="588"/>
                  <a:pt x="850" y="585"/>
                  <a:pt x="851" y="588"/>
                </a:cubicBezTo>
                <a:cubicBezTo>
                  <a:pt x="853" y="587"/>
                  <a:pt x="853" y="587"/>
                  <a:pt x="853" y="587"/>
                </a:cubicBezTo>
                <a:cubicBezTo>
                  <a:pt x="852" y="585"/>
                  <a:pt x="851" y="585"/>
                  <a:pt x="850" y="583"/>
                </a:cubicBezTo>
                <a:close/>
                <a:moveTo>
                  <a:pt x="361" y="738"/>
                </a:moveTo>
                <a:cubicBezTo>
                  <a:pt x="362" y="740"/>
                  <a:pt x="365" y="741"/>
                  <a:pt x="364" y="738"/>
                </a:cubicBezTo>
                <a:cubicBezTo>
                  <a:pt x="363" y="739"/>
                  <a:pt x="362" y="736"/>
                  <a:pt x="361" y="738"/>
                </a:cubicBezTo>
                <a:close/>
                <a:moveTo>
                  <a:pt x="218" y="807"/>
                </a:moveTo>
                <a:cubicBezTo>
                  <a:pt x="218" y="808"/>
                  <a:pt x="216" y="809"/>
                  <a:pt x="217" y="811"/>
                </a:cubicBezTo>
                <a:cubicBezTo>
                  <a:pt x="218" y="811"/>
                  <a:pt x="221" y="810"/>
                  <a:pt x="218" y="807"/>
                </a:cubicBezTo>
                <a:close/>
                <a:moveTo>
                  <a:pt x="243" y="802"/>
                </a:moveTo>
                <a:cubicBezTo>
                  <a:pt x="241" y="799"/>
                  <a:pt x="241" y="799"/>
                  <a:pt x="241" y="799"/>
                </a:cubicBezTo>
                <a:cubicBezTo>
                  <a:pt x="239" y="800"/>
                  <a:pt x="238" y="799"/>
                  <a:pt x="237" y="801"/>
                </a:cubicBezTo>
                <a:cubicBezTo>
                  <a:pt x="239" y="803"/>
                  <a:pt x="241" y="803"/>
                  <a:pt x="243" y="802"/>
                </a:cubicBezTo>
                <a:close/>
                <a:moveTo>
                  <a:pt x="250" y="775"/>
                </a:moveTo>
                <a:cubicBezTo>
                  <a:pt x="250" y="772"/>
                  <a:pt x="252" y="773"/>
                  <a:pt x="254" y="771"/>
                </a:cubicBezTo>
                <a:cubicBezTo>
                  <a:pt x="253" y="768"/>
                  <a:pt x="252" y="773"/>
                  <a:pt x="250" y="771"/>
                </a:cubicBezTo>
                <a:cubicBezTo>
                  <a:pt x="249" y="769"/>
                  <a:pt x="253" y="770"/>
                  <a:pt x="250" y="768"/>
                </a:cubicBezTo>
                <a:cubicBezTo>
                  <a:pt x="248" y="770"/>
                  <a:pt x="249" y="769"/>
                  <a:pt x="246" y="770"/>
                </a:cubicBezTo>
                <a:cubicBezTo>
                  <a:pt x="248" y="772"/>
                  <a:pt x="247" y="774"/>
                  <a:pt x="250" y="775"/>
                </a:cubicBezTo>
                <a:close/>
                <a:moveTo>
                  <a:pt x="257" y="767"/>
                </a:moveTo>
                <a:cubicBezTo>
                  <a:pt x="256" y="768"/>
                  <a:pt x="255" y="769"/>
                  <a:pt x="254" y="768"/>
                </a:cubicBezTo>
                <a:cubicBezTo>
                  <a:pt x="256" y="773"/>
                  <a:pt x="259" y="769"/>
                  <a:pt x="257" y="767"/>
                </a:cubicBezTo>
                <a:close/>
                <a:moveTo>
                  <a:pt x="269" y="777"/>
                </a:moveTo>
                <a:cubicBezTo>
                  <a:pt x="269" y="776"/>
                  <a:pt x="265" y="778"/>
                  <a:pt x="267" y="780"/>
                </a:cubicBezTo>
                <a:cubicBezTo>
                  <a:pt x="268" y="779"/>
                  <a:pt x="271" y="779"/>
                  <a:pt x="269" y="777"/>
                </a:cubicBezTo>
                <a:close/>
                <a:moveTo>
                  <a:pt x="283" y="779"/>
                </a:moveTo>
                <a:cubicBezTo>
                  <a:pt x="281" y="778"/>
                  <a:pt x="278" y="779"/>
                  <a:pt x="279" y="781"/>
                </a:cubicBezTo>
                <a:cubicBezTo>
                  <a:pt x="280" y="782"/>
                  <a:pt x="286" y="783"/>
                  <a:pt x="283" y="779"/>
                </a:cubicBezTo>
                <a:close/>
                <a:moveTo>
                  <a:pt x="260" y="742"/>
                </a:moveTo>
                <a:cubicBezTo>
                  <a:pt x="259" y="740"/>
                  <a:pt x="255" y="740"/>
                  <a:pt x="255" y="742"/>
                </a:cubicBezTo>
                <a:cubicBezTo>
                  <a:pt x="258" y="745"/>
                  <a:pt x="258" y="741"/>
                  <a:pt x="260" y="742"/>
                </a:cubicBezTo>
                <a:close/>
                <a:moveTo>
                  <a:pt x="247" y="706"/>
                </a:moveTo>
                <a:cubicBezTo>
                  <a:pt x="250" y="703"/>
                  <a:pt x="244" y="697"/>
                  <a:pt x="241" y="697"/>
                </a:cubicBezTo>
                <a:cubicBezTo>
                  <a:pt x="242" y="702"/>
                  <a:pt x="239" y="699"/>
                  <a:pt x="237" y="701"/>
                </a:cubicBezTo>
                <a:cubicBezTo>
                  <a:pt x="239" y="704"/>
                  <a:pt x="240" y="704"/>
                  <a:pt x="240" y="707"/>
                </a:cubicBezTo>
                <a:cubicBezTo>
                  <a:pt x="243" y="708"/>
                  <a:pt x="245" y="702"/>
                  <a:pt x="247" y="706"/>
                </a:cubicBezTo>
                <a:close/>
                <a:moveTo>
                  <a:pt x="267" y="735"/>
                </a:moveTo>
                <a:cubicBezTo>
                  <a:pt x="266" y="736"/>
                  <a:pt x="263" y="736"/>
                  <a:pt x="264" y="738"/>
                </a:cubicBezTo>
                <a:cubicBezTo>
                  <a:pt x="266" y="739"/>
                  <a:pt x="269" y="738"/>
                  <a:pt x="267" y="735"/>
                </a:cubicBezTo>
                <a:close/>
                <a:moveTo>
                  <a:pt x="250" y="708"/>
                </a:moveTo>
                <a:cubicBezTo>
                  <a:pt x="249" y="709"/>
                  <a:pt x="248" y="709"/>
                  <a:pt x="247" y="709"/>
                </a:cubicBezTo>
                <a:cubicBezTo>
                  <a:pt x="249" y="711"/>
                  <a:pt x="246" y="710"/>
                  <a:pt x="247" y="712"/>
                </a:cubicBezTo>
                <a:cubicBezTo>
                  <a:pt x="249" y="713"/>
                  <a:pt x="253" y="712"/>
                  <a:pt x="250" y="708"/>
                </a:cubicBezTo>
                <a:close/>
                <a:moveTo>
                  <a:pt x="284" y="754"/>
                </a:moveTo>
                <a:cubicBezTo>
                  <a:pt x="290" y="749"/>
                  <a:pt x="290" y="749"/>
                  <a:pt x="290" y="749"/>
                </a:cubicBezTo>
                <a:cubicBezTo>
                  <a:pt x="289" y="748"/>
                  <a:pt x="290" y="745"/>
                  <a:pt x="288" y="746"/>
                </a:cubicBezTo>
                <a:cubicBezTo>
                  <a:pt x="288" y="747"/>
                  <a:pt x="289" y="747"/>
                  <a:pt x="289" y="748"/>
                </a:cubicBezTo>
                <a:cubicBezTo>
                  <a:pt x="286" y="748"/>
                  <a:pt x="286" y="750"/>
                  <a:pt x="284" y="751"/>
                </a:cubicBezTo>
                <a:cubicBezTo>
                  <a:pt x="283" y="749"/>
                  <a:pt x="283" y="749"/>
                  <a:pt x="283" y="749"/>
                </a:cubicBezTo>
                <a:cubicBezTo>
                  <a:pt x="282" y="751"/>
                  <a:pt x="280" y="749"/>
                  <a:pt x="278" y="750"/>
                </a:cubicBezTo>
                <a:cubicBezTo>
                  <a:pt x="282" y="752"/>
                  <a:pt x="277" y="753"/>
                  <a:pt x="279" y="754"/>
                </a:cubicBezTo>
                <a:cubicBezTo>
                  <a:pt x="281" y="752"/>
                  <a:pt x="281" y="750"/>
                  <a:pt x="284" y="754"/>
                </a:cubicBezTo>
                <a:close/>
                <a:moveTo>
                  <a:pt x="271" y="737"/>
                </a:moveTo>
                <a:cubicBezTo>
                  <a:pt x="272" y="736"/>
                  <a:pt x="272" y="735"/>
                  <a:pt x="271" y="733"/>
                </a:cubicBezTo>
                <a:cubicBezTo>
                  <a:pt x="270" y="733"/>
                  <a:pt x="269" y="733"/>
                  <a:pt x="268" y="734"/>
                </a:cubicBezTo>
                <a:cubicBezTo>
                  <a:pt x="269" y="736"/>
                  <a:pt x="270" y="737"/>
                  <a:pt x="271" y="737"/>
                </a:cubicBezTo>
                <a:close/>
                <a:moveTo>
                  <a:pt x="277" y="733"/>
                </a:moveTo>
                <a:cubicBezTo>
                  <a:pt x="279" y="730"/>
                  <a:pt x="284" y="731"/>
                  <a:pt x="284" y="725"/>
                </a:cubicBezTo>
                <a:cubicBezTo>
                  <a:pt x="285" y="726"/>
                  <a:pt x="288" y="727"/>
                  <a:pt x="287" y="724"/>
                </a:cubicBezTo>
                <a:cubicBezTo>
                  <a:pt x="284" y="723"/>
                  <a:pt x="284" y="723"/>
                  <a:pt x="281" y="723"/>
                </a:cubicBezTo>
                <a:cubicBezTo>
                  <a:pt x="281" y="729"/>
                  <a:pt x="273" y="728"/>
                  <a:pt x="273" y="732"/>
                </a:cubicBezTo>
                <a:cubicBezTo>
                  <a:pt x="275" y="733"/>
                  <a:pt x="275" y="730"/>
                  <a:pt x="277" y="733"/>
                </a:cubicBezTo>
                <a:close/>
                <a:moveTo>
                  <a:pt x="281" y="720"/>
                </a:moveTo>
                <a:cubicBezTo>
                  <a:pt x="280" y="720"/>
                  <a:pt x="275" y="721"/>
                  <a:pt x="278" y="724"/>
                </a:cubicBezTo>
                <a:cubicBezTo>
                  <a:pt x="279" y="722"/>
                  <a:pt x="282" y="723"/>
                  <a:pt x="281" y="720"/>
                </a:cubicBezTo>
                <a:close/>
                <a:moveTo>
                  <a:pt x="277" y="709"/>
                </a:moveTo>
                <a:cubicBezTo>
                  <a:pt x="276" y="708"/>
                  <a:pt x="276" y="709"/>
                  <a:pt x="276" y="710"/>
                </a:cubicBezTo>
                <a:cubicBezTo>
                  <a:pt x="277" y="710"/>
                  <a:pt x="279" y="709"/>
                  <a:pt x="280" y="709"/>
                </a:cubicBezTo>
                <a:cubicBezTo>
                  <a:pt x="277" y="708"/>
                  <a:pt x="277" y="704"/>
                  <a:pt x="276" y="707"/>
                </a:cubicBezTo>
                <a:cubicBezTo>
                  <a:pt x="276" y="706"/>
                  <a:pt x="277" y="708"/>
                  <a:pt x="277" y="709"/>
                </a:cubicBezTo>
                <a:close/>
                <a:moveTo>
                  <a:pt x="282" y="708"/>
                </a:moveTo>
                <a:cubicBezTo>
                  <a:pt x="283" y="708"/>
                  <a:pt x="283" y="709"/>
                  <a:pt x="284" y="710"/>
                </a:cubicBezTo>
                <a:cubicBezTo>
                  <a:pt x="283" y="710"/>
                  <a:pt x="281" y="711"/>
                  <a:pt x="282" y="712"/>
                </a:cubicBezTo>
                <a:cubicBezTo>
                  <a:pt x="285" y="713"/>
                  <a:pt x="283" y="705"/>
                  <a:pt x="282" y="708"/>
                </a:cubicBezTo>
                <a:close/>
                <a:moveTo>
                  <a:pt x="287" y="714"/>
                </a:moveTo>
                <a:cubicBezTo>
                  <a:pt x="287" y="715"/>
                  <a:pt x="288" y="716"/>
                  <a:pt x="287" y="716"/>
                </a:cubicBezTo>
                <a:cubicBezTo>
                  <a:pt x="287" y="717"/>
                  <a:pt x="286" y="717"/>
                  <a:pt x="286" y="718"/>
                </a:cubicBezTo>
                <a:cubicBezTo>
                  <a:pt x="287" y="717"/>
                  <a:pt x="290" y="718"/>
                  <a:pt x="290" y="716"/>
                </a:cubicBezTo>
                <a:cubicBezTo>
                  <a:pt x="287" y="716"/>
                  <a:pt x="293" y="715"/>
                  <a:pt x="290" y="715"/>
                </a:cubicBezTo>
                <a:cubicBezTo>
                  <a:pt x="289" y="717"/>
                  <a:pt x="287" y="712"/>
                  <a:pt x="287" y="714"/>
                </a:cubicBezTo>
                <a:close/>
                <a:moveTo>
                  <a:pt x="309" y="738"/>
                </a:moveTo>
                <a:cubicBezTo>
                  <a:pt x="307" y="735"/>
                  <a:pt x="305" y="735"/>
                  <a:pt x="304" y="736"/>
                </a:cubicBezTo>
                <a:cubicBezTo>
                  <a:pt x="304" y="737"/>
                  <a:pt x="303" y="738"/>
                  <a:pt x="305" y="741"/>
                </a:cubicBezTo>
                <a:cubicBezTo>
                  <a:pt x="307" y="740"/>
                  <a:pt x="308" y="739"/>
                  <a:pt x="309" y="738"/>
                </a:cubicBezTo>
                <a:close/>
                <a:moveTo>
                  <a:pt x="310" y="738"/>
                </a:moveTo>
                <a:cubicBezTo>
                  <a:pt x="311" y="734"/>
                  <a:pt x="317" y="735"/>
                  <a:pt x="318" y="731"/>
                </a:cubicBezTo>
                <a:cubicBezTo>
                  <a:pt x="315" y="732"/>
                  <a:pt x="310" y="734"/>
                  <a:pt x="305" y="732"/>
                </a:cubicBezTo>
                <a:cubicBezTo>
                  <a:pt x="307" y="737"/>
                  <a:pt x="309" y="733"/>
                  <a:pt x="310" y="738"/>
                </a:cubicBezTo>
                <a:close/>
                <a:moveTo>
                  <a:pt x="267" y="651"/>
                </a:moveTo>
                <a:cubicBezTo>
                  <a:pt x="266" y="649"/>
                  <a:pt x="264" y="649"/>
                  <a:pt x="263" y="650"/>
                </a:cubicBezTo>
                <a:cubicBezTo>
                  <a:pt x="264" y="651"/>
                  <a:pt x="264" y="652"/>
                  <a:pt x="264" y="653"/>
                </a:cubicBezTo>
                <a:cubicBezTo>
                  <a:pt x="265" y="652"/>
                  <a:pt x="266" y="651"/>
                  <a:pt x="267" y="651"/>
                </a:cubicBezTo>
                <a:close/>
                <a:moveTo>
                  <a:pt x="321" y="727"/>
                </a:moveTo>
                <a:cubicBezTo>
                  <a:pt x="320" y="729"/>
                  <a:pt x="320" y="728"/>
                  <a:pt x="318" y="728"/>
                </a:cubicBezTo>
                <a:cubicBezTo>
                  <a:pt x="319" y="730"/>
                  <a:pt x="323" y="729"/>
                  <a:pt x="321" y="727"/>
                </a:cubicBezTo>
                <a:close/>
                <a:moveTo>
                  <a:pt x="315" y="716"/>
                </a:moveTo>
                <a:cubicBezTo>
                  <a:pt x="314" y="716"/>
                  <a:pt x="312" y="718"/>
                  <a:pt x="313" y="720"/>
                </a:cubicBezTo>
                <a:cubicBezTo>
                  <a:pt x="315" y="719"/>
                  <a:pt x="315" y="718"/>
                  <a:pt x="315" y="716"/>
                </a:cubicBezTo>
                <a:close/>
                <a:moveTo>
                  <a:pt x="271" y="651"/>
                </a:moveTo>
                <a:cubicBezTo>
                  <a:pt x="270" y="650"/>
                  <a:pt x="269" y="651"/>
                  <a:pt x="271" y="653"/>
                </a:cubicBezTo>
                <a:cubicBezTo>
                  <a:pt x="272" y="651"/>
                  <a:pt x="273" y="652"/>
                  <a:pt x="274" y="650"/>
                </a:cubicBezTo>
                <a:cubicBezTo>
                  <a:pt x="275" y="650"/>
                  <a:pt x="276" y="652"/>
                  <a:pt x="277" y="652"/>
                </a:cubicBezTo>
                <a:cubicBezTo>
                  <a:pt x="277" y="648"/>
                  <a:pt x="273" y="650"/>
                  <a:pt x="271" y="650"/>
                </a:cubicBezTo>
                <a:cubicBezTo>
                  <a:pt x="270" y="649"/>
                  <a:pt x="271" y="648"/>
                  <a:pt x="271" y="648"/>
                </a:cubicBezTo>
                <a:cubicBezTo>
                  <a:pt x="269" y="649"/>
                  <a:pt x="268" y="647"/>
                  <a:pt x="266" y="649"/>
                </a:cubicBezTo>
                <a:cubicBezTo>
                  <a:pt x="268" y="653"/>
                  <a:pt x="269" y="648"/>
                  <a:pt x="271" y="651"/>
                </a:cubicBezTo>
                <a:close/>
                <a:moveTo>
                  <a:pt x="274" y="648"/>
                </a:moveTo>
                <a:cubicBezTo>
                  <a:pt x="273" y="646"/>
                  <a:pt x="275" y="646"/>
                  <a:pt x="274" y="645"/>
                </a:cubicBezTo>
                <a:cubicBezTo>
                  <a:pt x="272" y="647"/>
                  <a:pt x="270" y="642"/>
                  <a:pt x="267" y="644"/>
                </a:cubicBezTo>
                <a:cubicBezTo>
                  <a:pt x="267" y="644"/>
                  <a:pt x="267" y="645"/>
                  <a:pt x="267" y="646"/>
                </a:cubicBezTo>
                <a:cubicBezTo>
                  <a:pt x="270" y="643"/>
                  <a:pt x="271" y="648"/>
                  <a:pt x="274" y="648"/>
                </a:cubicBezTo>
                <a:close/>
                <a:moveTo>
                  <a:pt x="219" y="564"/>
                </a:moveTo>
                <a:cubicBezTo>
                  <a:pt x="219" y="564"/>
                  <a:pt x="219" y="564"/>
                  <a:pt x="218" y="564"/>
                </a:cubicBezTo>
                <a:cubicBezTo>
                  <a:pt x="218" y="565"/>
                  <a:pt x="218" y="565"/>
                  <a:pt x="218" y="565"/>
                </a:cubicBezTo>
                <a:cubicBezTo>
                  <a:pt x="220" y="567"/>
                  <a:pt x="218" y="566"/>
                  <a:pt x="219" y="568"/>
                </a:cubicBezTo>
                <a:cubicBezTo>
                  <a:pt x="221" y="568"/>
                  <a:pt x="219" y="566"/>
                  <a:pt x="219" y="564"/>
                </a:cubicBezTo>
                <a:close/>
                <a:moveTo>
                  <a:pt x="285" y="643"/>
                </a:moveTo>
                <a:cubicBezTo>
                  <a:pt x="283" y="644"/>
                  <a:pt x="277" y="645"/>
                  <a:pt x="278" y="649"/>
                </a:cubicBezTo>
                <a:cubicBezTo>
                  <a:pt x="281" y="646"/>
                  <a:pt x="287" y="649"/>
                  <a:pt x="285" y="643"/>
                </a:cubicBezTo>
                <a:close/>
                <a:moveTo>
                  <a:pt x="327" y="705"/>
                </a:moveTo>
                <a:cubicBezTo>
                  <a:pt x="327" y="702"/>
                  <a:pt x="329" y="701"/>
                  <a:pt x="326" y="698"/>
                </a:cubicBezTo>
                <a:cubicBezTo>
                  <a:pt x="324" y="699"/>
                  <a:pt x="318" y="702"/>
                  <a:pt x="320" y="708"/>
                </a:cubicBezTo>
                <a:cubicBezTo>
                  <a:pt x="323" y="707"/>
                  <a:pt x="324" y="705"/>
                  <a:pt x="327" y="705"/>
                </a:cubicBezTo>
                <a:close/>
                <a:moveTo>
                  <a:pt x="234" y="561"/>
                </a:moveTo>
                <a:cubicBezTo>
                  <a:pt x="233" y="560"/>
                  <a:pt x="227" y="562"/>
                  <a:pt x="228" y="566"/>
                </a:cubicBezTo>
                <a:cubicBezTo>
                  <a:pt x="229" y="565"/>
                  <a:pt x="235" y="564"/>
                  <a:pt x="234" y="561"/>
                </a:cubicBezTo>
                <a:close/>
                <a:moveTo>
                  <a:pt x="288" y="639"/>
                </a:moveTo>
                <a:cubicBezTo>
                  <a:pt x="289" y="643"/>
                  <a:pt x="284" y="639"/>
                  <a:pt x="286" y="644"/>
                </a:cubicBezTo>
                <a:cubicBezTo>
                  <a:pt x="288" y="643"/>
                  <a:pt x="287" y="640"/>
                  <a:pt x="288" y="643"/>
                </a:cubicBezTo>
                <a:cubicBezTo>
                  <a:pt x="289" y="643"/>
                  <a:pt x="289" y="639"/>
                  <a:pt x="288" y="639"/>
                </a:cubicBezTo>
                <a:close/>
                <a:moveTo>
                  <a:pt x="331" y="700"/>
                </a:moveTo>
                <a:cubicBezTo>
                  <a:pt x="330" y="698"/>
                  <a:pt x="328" y="695"/>
                  <a:pt x="327" y="697"/>
                </a:cubicBezTo>
                <a:cubicBezTo>
                  <a:pt x="329" y="700"/>
                  <a:pt x="329" y="700"/>
                  <a:pt x="329" y="700"/>
                </a:cubicBezTo>
                <a:cubicBezTo>
                  <a:pt x="330" y="700"/>
                  <a:pt x="330" y="699"/>
                  <a:pt x="331" y="700"/>
                </a:cubicBezTo>
                <a:close/>
                <a:moveTo>
                  <a:pt x="293" y="636"/>
                </a:moveTo>
                <a:cubicBezTo>
                  <a:pt x="292" y="636"/>
                  <a:pt x="290" y="639"/>
                  <a:pt x="291" y="641"/>
                </a:cubicBezTo>
                <a:cubicBezTo>
                  <a:pt x="292" y="639"/>
                  <a:pt x="295" y="641"/>
                  <a:pt x="293" y="636"/>
                </a:cubicBezTo>
                <a:close/>
                <a:moveTo>
                  <a:pt x="240" y="558"/>
                </a:moveTo>
                <a:cubicBezTo>
                  <a:pt x="239" y="559"/>
                  <a:pt x="237" y="560"/>
                  <a:pt x="239" y="562"/>
                </a:cubicBezTo>
                <a:cubicBezTo>
                  <a:pt x="239" y="561"/>
                  <a:pt x="243" y="560"/>
                  <a:pt x="240" y="558"/>
                </a:cubicBezTo>
                <a:close/>
                <a:moveTo>
                  <a:pt x="312" y="667"/>
                </a:moveTo>
                <a:cubicBezTo>
                  <a:pt x="312" y="668"/>
                  <a:pt x="313" y="670"/>
                  <a:pt x="314" y="672"/>
                </a:cubicBezTo>
                <a:cubicBezTo>
                  <a:pt x="317" y="671"/>
                  <a:pt x="315" y="665"/>
                  <a:pt x="312" y="667"/>
                </a:cubicBezTo>
                <a:close/>
                <a:moveTo>
                  <a:pt x="313" y="648"/>
                </a:moveTo>
                <a:cubicBezTo>
                  <a:pt x="312" y="649"/>
                  <a:pt x="312" y="647"/>
                  <a:pt x="310" y="646"/>
                </a:cubicBezTo>
                <a:cubicBezTo>
                  <a:pt x="309" y="647"/>
                  <a:pt x="308" y="649"/>
                  <a:pt x="307" y="648"/>
                </a:cubicBezTo>
                <a:cubicBezTo>
                  <a:pt x="307" y="647"/>
                  <a:pt x="306" y="646"/>
                  <a:pt x="306" y="645"/>
                </a:cubicBezTo>
                <a:cubicBezTo>
                  <a:pt x="307" y="644"/>
                  <a:pt x="310" y="645"/>
                  <a:pt x="308" y="642"/>
                </a:cubicBezTo>
                <a:cubicBezTo>
                  <a:pt x="305" y="641"/>
                  <a:pt x="299" y="645"/>
                  <a:pt x="303" y="647"/>
                </a:cubicBezTo>
                <a:cubicBezTo>
                  <a:pt x="302" y="649"/>
                  <a:pt x="301" y="647"/>
                  <a:pt x="300" y="648"/>
                </a:cubicBezTo>
                <a:cubicBezTo>
                  <a:pt x="301" y="650"/>
                  <a:pt x="301" y="651"/>
                  <a:pt x="301" y="652"/>
                </a:cubicBezTo>
                <a:cubicBezTo>
                  <a:pt x="304" y="651"/>
                  <a:pt x="303" y="647"/>
                  <a:pt x="304" y="645"/>
                </a:cubicBezTo>
                <a:cubicBezTo>
                  <a:pt x="306" y="649"/>
                  <a:pt x="304" y="651"/>
                  <a:pt x="303" y="653"/>
                </a:cubicBezTo>
                <a:cubicBezTo>
                  <a:pt x="305" y="652"/>
                  <a:pt x="307" y="657"/>
                  <a:pt x="309" y="656"/>
                </a:cubicBezTo>
                <a:cubicBezTo>
                  <a:pt x="308" y="654"/>
                  <a:pt x="311" y="653"/>
                  <a:pt x="310" y="649"/>
                </a:cubicBezTo>
                <a:cubicBezTo>
                  <a:pt x="311" y="650"/>
                  <a:pt x="314" y="650"/>
                  <a:pt x="313" y="648"/>
                </a:cubicBezTo>
                <a:close/>
                <a:moveTo>
                  <a:pt x="190" y="466"/>
                </a:moveTo>
                <a:cubicBezTo>
                  <a:pt x="188" y="466"/>
                  <a:pt x="193" y="464"/>
                  <a:pt x="190" y="462"/>
                </a:cubicBezTo>
                <a:cubicBezTo>
                  <a:pt x="190" y="463"/>
                  <a:pt x="188" y="464"/>
                  <a:pt x="188" y="465"/>
                </a:cubicBezTo>
                <a:cubicBezTo>
                  <a:pt x="189" y="465"/>
                  <a:pt x="188" y="466"/>
                  <a:pt x="189" y="467"/>
                </a:cubicBezTo>
                <a:cubicBezTo>
                  <a:pt x="189" y="467"/>
                  <a:pt x="192" y="468"/>
                  <a:pt x="190" y="466"/>
                </a:cubicBezTo>
                <a:close/>
                <a:moveTo>
                  <a:pt x="318" y="638"/>
                </a:moveTo>
                <a:cubicBezTo>
                  <a:pt x="320" y="637"/>
                  <a:pt x="319" y="635"/>
                  <a:pt x="319" y="634"/>
                </a:cubicBezTo>
                <a:cubicBezTo>
                  <a:pt x="320" y="635"/>
                  <a:pt x="321" y="636"/>
                  <a:pt x="322" y="635"/>
                </a:cubicBezTo>
                <a:cubicBezTo>
                  <a:pt x="320" y="633"/>
                  <a:pt x="321" y="632"/>
                  <a:pt x="321" y="630"/>
                </a:cubicBezTo>
                <a:cubicBezTo>
                  <a:pt x="320" y="630"/>
                  <a:pt x="320" y="630"/>
                  <a:pt x="319" y="629"/>
                </a:cubicBezTo>
                <a:cubicBezTo>
                  <a:pt x="316" y="636"/>
                  <a:pt x="307" y="635"/>
                  <a:pt x="305" y="641"/>
                </a:cubicBezTo>
                <a:cubicBezTo>
                  <a:pt x="306" y="637"/>
                  <a:pt x="309" y="644"/>
                  <a:pt x="312" y="642"/>
                </a:cubicBezTo>
                <a:cubicBezTo>
                  <a:pt x="311" y="639"/>
                  <a:pt x="310" y="641"/>
                  <a:pt x="309" y="640"/>
                </a:cubicBezTo>
                <a:cubicBezTo>
                  <a:pt x="309" y="639"/>
                  <a:pt x="309" y="639"/>
                  <a:pt x="309" y="638"/>
                </a:cubicBezTo>
                <a:cubicBezTo>
                  <a:pt x="313" y="642"/>
                  <a:pt x="312" y="633"/>
                  <a:pt x="318" y="638"/>
                </a:cubicBezTo>
                <a:close/>
                <a:moveTo>
                  <a:pt x="322" y="640"/>
                </a:moveTo>
                <a:cubicBezTo>
                  <a:pt x="320" y="639"/>
                  <a:pt x="317" y="648"/>
                  <a:pt x="314" y="646"/>
                </a:cubicBezTo>
                <a:cubicBezTo>
                  <a:pt x="315" y="648"/>
                  <a:pt x="315" y="647"/>
                  <a:pt x="315" y="649"/>
                </a:cubicBezTo>
                <a:cubicBezTo>
                  <a:pt x="316" y="645"/>
                  <a:pt x="322" y="645"/>
                  <a:pt x="322" y="640"/>
                </a:cubicBezTo>
                <a:close/>
                <a:moveTo>
                  <a:pt x="335" y="661"/>
                </a:moveTo>
                <a:cubicBezTo>
                  <a:pt x="334" y="663"/>
                  <a:pt x="331" y="664"/>
                  <a:pt x="332" y="664"/>
                </a:cubicBezTo>
                <a:cubicBezTo>
                  <a:pt x="334" y="665"/>
                  <a:pt x="337" y="665"/>
                  <a:pt x="335" y="661"/>
                </a:cubicBezTo>
                <a:close/>
                <a:moveTo>
                  <a:pt x="321" y="648"/>
                </a:moveTo>
                <a:cubicBezTo>
                  <a:pt x="322" y="650"/>
                  <a:pt x="322" y="650"/>
                  <a:pt x="322" y="650"/>
                </a:cubicBezTo>
                <a:cubicBezTo>
                  <a:pt x="326" y="650"/>
                  <a:pt x="323" y="646"/>
                  <a:pt x="321" y="648"/>
                </a:cubicBezTo>
                <a:close/>
                <a:moveTo>
                  <a:pt x="205" y="463"/>
                </a:moveTo>
                <a:cubicBezTo>
                  <a:pt x="205" y="462"/>
                  <a:pt x="204" y="458"/>
                  <a:pt x="202" y="459"/>
                </a:cubicBezTo>
                <a:cubicBezTo>
                  <a:pt x="202" y="461"/>
                  <a:pt x="202" y="463"/>
                  <a:pt x="203" y="465"/>
                </a:cubicBezTo>
                <a:cubicBezTo>
                  <a:pt x="203" y="465"/>
                  <a:pt x="204" y="464"/>
                  <a:pt x="205" y="463"/>
                </a:cubicBezTo>
                <a:close/>
                <a:moveTo>
                  <a:pt x="327" y="649"/>
                </a:moveTo>
                <a:cubicBezTo>
                  <a:pt x="327" y="647"/>
                  <a:pt x="325" y="646"/>
                  <a:pt x="325" y="644"/>
                </a:cubicBezTo>
                <a:cubicBezTo>
                  <a:pt x="322" y="644"/>
                  <a:pt x="326" y="650"/>
                  <a:pt x="327" y="649"/>
                </a:cubicBezTo>
                <a:close/>
                <a:moveTo>
                  <a:pt x="341" y="663"/>
                </a:moveTo>
                <a:cubicBezTo>
                  <a:pt x="340" y="660"/>
                  <a:pt x="336" y="662"/>
                  <a:pt x="338" y="664"/>
                </a:cubicBezTo>
                <a:cubicBezTo>
                  <a:pt x="339" y="665"/>
                  <a:pt x="340" y="664"/>
                  <a:pt x="341" y="663"/>
                </a:cubicBezTo>
                <a:close/>
                <a:moveTo>
                  <a:pt x="211" y="460"/>
                </a:moveTo>
                <a:cubicBezTo>
                  <a:pt x="212" y="457"/>
                  <a:pt x="216" y="461"/>
                  <a:pt x="215" y="458"/>
                </a:cubicBezTo>
                <a:cubicBezTo>
                  <a:pt x="215" y="458"/>
                  <a:pt x="214" y="458"/>
                  <a:pt x="213" y="457"/>
                </a:cubicBezTo>
                <a:cubicBezTo>
                  <a:pt x="214" y="456"/>
                  <a:pt x="216" y="456"/>
                  <a:pt x="215" y="454"/>
                </a:cubicBezTo>
                <a:cubicBezTo>
                  <a:pt x="211" y="454"/>
                  <a:pt x="213" y="454"/>
                  <a:pt x="212" y="457"/>
                </a:cubicBezTo>
                <a:cubicBezTo>
                  <a:pt x="211" y="456"/>
                  <a:pt x="211" y="455"/>
                  <a:pt x="211" y="454"/>
                </a:cubicBezTo>
                <a:cubicBezTo>
                  <a:pt x="210" y="454"/>
                  <a:pt x="210" y="454"/>
                  <a:pt x="209" y="454"/>
                </a:cubicBezTo>
                <a:cubicBezTo>
                  <a:pt x="209" y="456"/>
                  <a:pt x="211" y="455"/>
                  <a:pt x="210" y="457"/>
                </a:cubicBezTo>
                <a:cubicBezTo>
                  <a:pt x="209" y="457"/>
                  <a:pt x="208" y="455"/>
                  <a:pt x="207" y="457"/>
                </a:cubicBezTo>
                <a:cubicBezTo>
                  <a:pt x="209" y="458"/>
                  <a:pt x="204" y="458"/>
                  <a:pt x="206" y="460"/>
                </a:cubicBezTo>
                <a:cubicBezTo>
                  <a:pt x="207" y="459"/>
                  <a:pt x="206" y="461"/>
                  <a:pt x="208" y="462"/>
                </a:cubicBezTo>
                <a:cubicBezTo>
                  <a:pt x="209" y="460"/>
                  <a:pt x="210" y="457"/>
                  <a:pt x="211" y="460"/>
                </a:cubicBezTo>
                <a:close/>
                <a:moveTo>
                  <a:pt x="270" y="547"/>
                </a:moveTo>
                <a:cubicBezTo>
                  <a:pt x="269" y="549"/>
                  <a:pt x="266" y="547"/>
                  <a:pt x="268" y="550"/>
                </a:cubicBezTo>
                <a:cubicBezTo>
                  <a:pt x="268" y="549"/>
                  <a:pt x="272" y="549"/>
                  <a:pt x="270" y="547"/>
                </a:cubicBezTo>
                <a:close/>
                <a:moveTo>
                  <a:pt x="326" y="633"/>
                </a:moveTo>
                <a:cubicBezTo>
                  <a:pt x="326" y="634"/>
                  <a:pt x="323" y="634"/>
                  <a:pt x="325" y="636"/>
                </a:cubicBezTo>
                <a:cubicBezTo>
                  <a:pt x="327" y="637"/>
                  <a:pt x="328" y="635"/>
                  <a:pt x="326" y="633"/>
                </a:cubicBezTo>
                <a:close/>
                <a:moveTo>
                  <a:pt x="324" y="623"/>
                </a:moveTo>
                <a:cubicBezTo>
                  <a:pt x="322" y="625"/>
                  <a:pt x="320" y="623"/>
                  <a:pt x="319" y="623"/>
                </a:cubicBezTo>
                <a:cubicBezTo>
                  <a:pt x="321" y="627"/>
                  <a:pt x="326" y="628"/>
                  <a:pt x="324" y="623"/>
                </a:cubicBezTo>
                <a:close/>
                <a:moveTo>
                  <a:pt x="251" y="516"/>
                </a:moveTo>
                <a:cubicBezTo>
                  <a:pt x="250" y="515"/>
                  <a:pt x="248" y="514"/>
                  <a:pt x="249" y="516"/>
                </a:cubicBezTo>
                <a:cubicBezTo>
                  <a:pt x="249" y="516"/>
                  <a:pt x="250" y="516"/>
                  <a:pt x="250" y="517"/>
                </a:cubicBezTo>
                <a:cubicBezTo>
                  <a:pt x="250" y="518"/>
                  <a:pt x="249" y="518"/>
                  <a:pt x="250" y="519"/>
                </a:cubicBezTo>
                <a:cubicBezTo>
                  <a:pt x="250" y="518"/>
                  <a:pt x="251" y="517"/>
                  <a:pt x="251" y="516"/>
                </a:cubicBezTo>
                <a:close/>
                <a:moveTo>
                  <a:pt x="364" y="650"/>
                </a:moveTo>
                <a:cubicBezTo>
                  <a:pt x="360" y="649"/>
                  <a:pt x="362" y="657"/>
                  <a:pt x="358" y="655"/>
                </a:cubicBezTo>
                <a:cubicBezTo>
                  <a:pt x="358" y="654"/>
                  <a:pt x="357" y="654"/>
                  <a:pt x="357" y="653"/>
                </a:cubicBezTo>
                <a:cubicBezTo>
                  <a:pt x="358" y="651"/>
                  <a:pt x="359" y="654"/>
                  <a:pt x="360" y="653"/>
                </a:cubicBezTo>
                <a:cubicBezTo>
                  <a:pt x="357" y="651"/>
                  <a:pt x="356" y="649"/>
                  <a:pt x="353" y="649"/>
                </a:cubicBezTo>
                <a:cubicBezTo>
                  <a:pt x="354" y="653"/>
                  <a:pt x="355" y="652"/>
                  <a:pt x="357" y="655"/>
                </a:cubicBezTo>
                <a:cubicBezTo>
                  <a:pt x="354" y="658"/>
                  <a:pt x="353" y="657"/>
                  <a:pt x="351" y="661"/>
                </a:cubicBezTo>
                <a:cubicBezTo>
                  <a:pt x="350" y="660"/>
                  <a:pt x="350" y="658"/>
                  <a:pt x="349" y="659"/>
                </a:cubicBezTo>
                <a:cubicBezTo>
                  <a:pt x="349" y="662"/>
                  <a:pt x="348" y="663"/>
                  <a:pt x="348" y="666"/>
                </a:cubicBezTo>
                <a:cubicBezTo>
                  <a:pt x="350" y="666"/>
                  <a:pt x="352" y="668"/>
                  <a:pt x="355" y="667"/>
                </a:cubicBezTo>
                <a:cubicBezTo>
                  <a:pt x="355" y="665"/>
                  <a:pt x="353" y="663"/>
                  <a:pt x="353" y="662"/>
                </a:cubicBezTo>
                <a:cubicBezTo>
                  <a:pt x="355" y="663"/>
                  <a:pt x="356" y="663"/>
                  <a:pt x="358" y="663"/>
                </a:cubicBezTo>
                <a:cubicBezTo>
                  <a:pt x="358" y="665"/>
                  <a:pt x="357" y="664"/>
                  <a:pt x="355" y="665"/>
                </a:cubicBezTo>
                <a:cubicBezTo>
                  <a:pt x="358" y="668"/>
                  <a:pt x="360" y="667"/>
                  <a:pt x="362" y="665"/>
                </a:cubicBezTo>
                <a:cubicBezTo>
                  <a:pt x="360" y="660"/>
                  <a:pt x="364" y="663"/>
                  <a:pt x="363" y="657"/>
                </a:cubicBezTo>
                <a:cubicBezTo>
                  <a:pt x="365" y="663"/>
                  <a:pt x="368" y="657"/>
                  <a:pt x="368" y="657"/>
                </a:cubicBezTo>
                <a:cubicBezTo>
                  <a:pt x="369" y="658"/>
                  <a:pt x="369" y="659"/>
                  <a:pt x="369" y="660"/>
                </a:cubicBezTo>
                <a:cubicBezTo>
                  <a:pt x="372" y="656"/>
                  <a:pt x="378" y="652"/>
                  <a:pt x="383" y="651"/>
                </a:cubicBezTo>
                <a:cubicBezTo>
                  <a:pt x="384" y="653"/>
                  <a:pt x="381" y="654"/>
                  <a:pt x="380" y="656"/>
                </a:cubicBezTo>
                <a:cubicBezTo>
                  <a:pt x="374" y="658"/>
                  <a:pt x="367" y="662"/>
                  <a:pt x="362" y="669"/>
                </a:cubicBezTo>
                <a:cubicBezTo>
                  <a:pt x="361" y="668"/>
                  <a:pt x="361" y="668"/>
                  <a:pt x="361" y="667"/>
                </a:cubicBezTo>
                <a:cubicBezTo>
                  <a:pt x="360" y="668"/>
                  <a:pt x="360" y="670"/>
                  <a:pt x="360" y="671"/>
                </a:cubicBezTo>
                <a:cubicBezTo>
                  <a:pt x="358" y="671"/>
                  <a:pt x="354" y="670"/>
                  <a:pt x="353" y="673"/>
                </a:cubicBezTo>
                <a:cubicBezTo>
                  <a:pt x="356" y="673"/>
                  <a:pt x="362" y="671"/>
                  <a:pt x="361" y="676"/>
                </a:cubicBezTo>
                <a:cubicBezTo>
                  <a:pt x="364" y="676"/>
                  <a:pt x="367" y="673"/>
                  <a:pt x="368" y="671"/>
                </a:cubicBezTo>
                <a:cubicBezTo>
                  <a:pt x="370" y="672"/>
                  <a:pt x="369" y="675"/>
                  <a:pt x="371" y="673"/>
                </a:cubicBezTo>
                <a:cubicBezTo>
                  <a:pt x="370" y="668"/>
                  <a:pt x="379" y="666"/>
                  <a:pt x="381" y="666"/>
                </a:cubicBezTo>
                <a:cubicBezTo>
                  <a:pt x="383" y="663"/>
                  <a:pt x="386" y="663"/>
                  <a:pt x="388" y="665"/>
                </a:cubicBezTo>
                <a:cubicBezTo>
                  <a:pt x="389" y="665"/>
                  <a:pt x="390" y="664"/>
                  <a:pt x="392" y="664"/>
                </a:cubicBezTo>
                <a:cubicBezTo>
                  <a:pt x="393" y="663"/>
                  <a:pt x="393" y="663"/>
                  <a:pt x="393" y="663"/>
                </a:cubicBezTo>
                <a:cubicBezTo>
                  <a:pt x="393" y="663"/>
                  <a:pt x="393" y="663"/>
                  <a:pt x="393" y="663"/>
                </a:cubicBezTo>
                <a:cubicBezTo>
                  <a:pt x="394" y="664"/>
                  <a:pt x="394" y="664"/>
                  <a:pt x="394" y="664"/>
                </a:cubicBezTo>
                <a:cubicBezTo>
                  <a:pt x="394" y="665"/>
                  <a:pt x="394" y="665"/>
                  <a:pt x="394" y="665"/>
                </a:cubicBezTo>
                <a:cubicBezTo>
                  <a:pt x="394" y="665"/>
                  <a:pt x="394" y="665"/>
                  <a:pt x="394" y="665"/>
                </a:cubicBezTo>
                <a:cubicBezTo>
                  <a:pt x="395" y="665"/>
                  <a:pt x="395" y="665"/>
                  <a:pt x="395" y="665"/>
                </a:cubicBezTo>
                <a:cubicBezTo>
                  <a:pt x="395" y="665"/>
                  <a:pt x="395" y="665"/>
                  <a:pt x="395" y="665"/>
                </a:cubicBezTo>
                <a:cubicBezTo>
                  <a:pt x="393" y="666"/>
                  <a:pt x="394" y="665"/>
                  <a:pt x="394" y="665"/>
                </a:cubicBezTo>
                <a:cubicBezTo>
                  <a:pt x="394" y="665"/>
                  <a:pt x="394" y="665"/>
                  <a:pt x="394" y="665"/>
                </a:cubicBezTo>
                <a:cubicBezTo>
                  <a:pt x="393" y="664"/>
                  <a:pt x="393" y="664"/>
                  <a:pt x="393" y="664"/>
                </a:cubicBezTo>
                <a:cubicBezTo>
                  <a:pt x="394" y="664"/>
                  <a:pt x="394" y="663"/>
                  <a:pt x="395" y="662"/>
                </a:cubicBezTo>
                <a:cubicBezTo>
                  <a:pt x="397" y="661"/>
                  <a:pt x="400" y="660"/>
                  <a:pt x="403" y="659"/>
                </a:cubicBezTo>
                <a:cubicBezTo>
                  <a:pt x="403" y="658"/>
                  <a:pt x="402" y="656"/>
                  <a:pt x="403" y="655"/>
                </a:cubicBezTo>
                <a:cubicBezTo>
                  <a:pt x="407" y="656"/>
                  <a:pt x="413" y="653"/>
                  <a:pt x="412" y="649"/>
                </a:cubicBezTo>
                <a:cubicBezTo>
                  <a:pt x="413" y="650"/>
                  <a:pt x="414" y="650"/>
                  <a:pt x="416" y="650"/>
                </a:cubicBezTo>
                <a:cubicBezTo>
                  <a:pt x="418" y="645"/>
                  <a:pt x="419" y="644"/>
                  <a:pt x="423" y="642"/>
                </a:cubicBezTo>
                <a:cubicBezTo>
                  <a:pt x="416" y="634"/>
                  <a:pt x="429" y="633"/>
                  <a:pt x="429" y="628"/>
                </a:cubicBezTo>
                <a:cubicBezTo>
                  <a:pt x="430" y="629"/>
                  <a:pt x="432" y="629"/>
                  <a:pt x="432" y="627"/>
                </a:cubicBezTo>
                <a:cubicBezTo>
                  <a:pt x="433" y="628"/>
                  <a:pt x="433" y="628"/>
                  <a:pt x="433" y="629"/>
                </a:cubicBezTo>
                <a:cubicBezTo>
                  <a:pt x="436" y="627"/>
                  <a:pt x="440" y="626"/>
                  <a:pt x="440" y="623"/>
                </a:cubicBezTo>
                <a:cubicBezTo>
                  <a:pt x="439" y="624"/>
                  <a:pt x="438" y="624"/>
                  <a:pt x="437" y="623"/>
                </a:cubicBezTo>
                <a:cubicBezTo>
                  <a:pt x="437" y="621"/>
                  <a:pt x="439" y="621"/>
                  <a:pt x="441" y="622"/>
                </a:cubicBezTo>
                <a:cubicBezTo>
                  <a:pt x="440" y="620"/>
                  <a:pt x="441" y="619"/>
                  <a:pt x="440" y="618"/>
                </a:cubicBezTo>
                <a:cubicBezTo>
                  <a:pt x="437" y="620"/>
                  <a:pt x="433" y="619"/>
                  <a:pt x="433" y="623"/>
                </a:cubicBezTo>
                <a:cubicBezTo>
                  <a:pt x="429" y="620"/>
                  <a:pt x="425" y="626"/>
                  <a:pt x="425" y="630"/>
                </a:cubicBezTo>
                <a:cubicBezTo>
                  <a:pt x="425" y="629"/>
                  <a:pt x="424" y="629"/>
                  <a:pt x="424" y="629"/>
                </a:cubicBezTo>
                <a:cubicBezTo>
                  <a:pt x="425" y="629"/>
                  <a:pt x="426" y="628"/>
                  <a:pt x="424" y="626"/>
                </a:cubicBezTo>
                <a:cubicBezTo>
                  <a:pt x="419" y="625"/>
                  <a:pt x="413" y="637"/>
                  <a:pt x="408" y="632"/>
                </a:cubicBezTo>
                <a:cubicBezTo>
                  <a:pt x="406" y="634"/>
                  <a:pt x="407" y="634"/>
                  <a:pt x="406" y="637"/>
                </a:cubicBezTo>
                <a:cubicBezTo>
                  <a:pt x="405" y="633"/>
                  <a:pt x="401" y="636"/>
                  <a:pt x="402" y="638"/>
                </a:cubicBezTo>
                <a:cubicBezTo>
                  <a:pt x="395" y="638"/>
                  <a:pt x="393" y="647"/>
                  <a:pt x="385" y="644"/>
                </a:cubicBezTo>
                <a:cubicBezTo>
                  <a:pt x="384" y="645"/>
                  <a:pt x="387" y="647"/>
                  <a:pt x="385" y="648"/>
                </a:cubicBezTo>
                <a:cubicBezTo>
                  <a:pt x="384" y="647"/>
                  <a:pt x="384" y="645"/>
                  <a:pt x="384" y="645"/>
                </a:cubicBezTo>
                <a:cubicBezTo>
                  <a:pt x="384" y="645"/>
                  <a:pt x="383" y="645"/>
                  <a:pt x="383" y="645"/>
                </a:cubicBezTo>
                <a:cubicBezTo>
                  <a:pt x="383" y="646"/>
                  <a:pt x="383" y="646"/>
                  <a:pt x="383" y="646"/>
                </a:cubicBezTo>
                <a:cubicBezTo>
                  <a:pt x="382" y="646"/>
                  <a:pt x="382" y="646"/>
                  <a:pt x="382" y="646"/>
                </a:cubicBezTo>
                <a:cubicBezTo>
                  <a:pt x="382" y="645"/>
                  <a:pt x="382" y="645"/>
                  <a:pt x="382" y="645"/>
                </a:cubicBezTo>
                <a:cubicBezTo>
                  <a:pt x="382" y="645"/>
                  <a:pt x="382" y="645"/>
                  <a:pt x="382" y="645"/>
                </a:cubicBezTo>
                <a:cubicBezTo>
                  <a:pt x="382" y="645"/>
                  <a:pt x="382" y="645"/>
                  <a:pt x="382" y="645"/>
                </a:cubicBezTo>
                <a:cubicBezTo>
                  <a:pt x="383" y="647"/>
                  <a:pt x="383" y="647"/>
                  <a:pt x="383" y="647"/>
                </a:cubicBezTo>
                <a:cubicBezTo>
                  <a:pt x="383" y="647"/>
                  <a:pt x="385" y="644"/>
                  <a:pt x="382" y="645"/>
                </a:cubicBezTo>
                <a:cubicBezTo>
                  <a:pt x="383" y="645"/>
                  <a:pt x="383" y="645"/>
                  <a:pt x="383" y="645"/>
                </a:cubicBezTo>
                <a:cubicBezTo>
                  <a:pt x="383" y="645"/>
                  <a:pt x="383" y="645"/>
                  <a:pt x="383" y="645"/>
                </a:cubicBezTo>
                <a:cubicBezTo>
                  <a:pt x="383" y="645"/>
                  <a:pt x="383" y="645"/>
                  <a:pt x="383" y="645"/>
                </a:cubicBezTo>
                <a:cubicBezTo>
                  <a:pt x="382" y="645"/>
                  <a:pt x="382" y="646"/>
                  <a:pt x="382" y="646"/>
                </a:cubicBezTo>
                <a:cubicBezTo>
                  <a:pt x="381" y="645"/>
                  <a:pt x="381" y="645"/>
                  <a:pt x="379" y="645"/>
                </a:cubicBezTo>
                <a:cubicBezTo>
                  <a:pt x="379" y="647"/>
                  <a:pt x="383" y="647"/>
                  <a:pt x="382" y="648"/>
                </a:cubicBezTo>
                <a:cubicBezTo>
                  <a:pt x="380" y="647"/>
                  <a:pt x="381" y="651"/>
                  <a:pt x="379" y="649"/>
                </a:cubicBezTo>
                <a:cubicBezTo>
                  <a:pt x="378" y="648"/>
                  <a:pt x="381" y="648"/>
                  <a:pt x="379" y="646"/>
                </a:cubicBezTo>
                <a:cubicBezTo>
                  <a:pt x="377" y="647"/>
                  <a:pt x="376" y="646"/>
                  <a:pt x="374" y="647"/>
                </a:cubicBezTo>
                <a:cubicBezTo>
                  <a:pt x="375" y="650"/>
                  <a:pt x="376" y="646"/>
                  <a:pt x="377" y="649"/>
                </a:cubicBezTo>
                <a:cubicBezTo>
                  <a:pt x="374" y="648"/>
                  <a:pt x="374" y="651"/>
                  <a:pt x="372" y="650"/>
                </a:cubicBezTo>
                <a:cubicBezTo>
                  <a:pt x="371" y="648"/>
                  <a:pt x="375" y="648"/>
                  <a:pt x="373" y="645"/>
                </a:cubicBezTo>
                <a:cubicBezTo>
                  <a:pt x="371" y="647"/>
                  <a:pt x="371" y="648"/>
                  <a:pt x="369" y="647"/>
                </a:cubicBezTo>
                <a:cubicBezTo>
                  <a:pt x="371" y="650"/>
                  <a:pt x="368" y="650"/>
                  <a:pt x="366" y="651"/>
                </a:cubicBezTo>
                <a:cubicBezTo>
                  <a:pt x="367" y="652"/>
                  <a:pt x="368" y="653"/>
                  <a:pt x="368" y="653"/>
                </a:cubicBezTo>
                <a:cubicBezTo>
                  <a:pt x="367" y="654"/>
                  <a:pt x="368" y="655"/>
                  <a:pt x="367" y="655"/>
                </a:cubicBezTo>
                <a:cubicBezTo>
                  <a:pt x="368" y="650"/>
                  <a:pt x="362" y="655"/>
                  <a:pt x="362" y="651"/>
                </a:cubicBezTo>
                <a:cubicBezTo>
                  <a:pt x="363" y="653"/>
                  <a:pt x="365" y="651"/>
                  <a:pt x="364" y="650"/>
                </a:cubicBezTo>
                <a:close/>
                <a:moveTo>
                  <a:pt x="346" y="651"/>
                </a:moveTo>
                <a:cubicBezTo>
                  <a:pt x="345" y="652"/>
                  <a:pt x="344" y="654"/>
                  <a:pt x="344" y="655"/>
                </a:cubicBezTo>
                <a:cubicBezTo>
                  <a:pt x="346" y="656"/>
                  <a:pt x="346" y="653"/>
                  <a:pt x="346" y="651"/>
                </a:cubicBezTo>
                <a:close/>
                <a:moveTo>
                  <a:pt x="324" y="623"/>
                </a:moveTo>
                <a:cubicBezTo>
                  <a:pt x="327" y="623"/>
                  <a:pt x="330" y="622"/>
                  <a:pt x="330" y="617"/>
                </a:cubicBezTo>
                <a:cubicBezTo>
                  <a:pt x="328" y="617"/>
                  <a:pt x="329" y="622"/>
                  <a:pt x="327" y="620"/>
                </a:cubicBezTo>
                <a:cubicBezTo>
                  <a:pt x="327" y="619"/>
                  <a:pt x="328" y="619"/>
                  <a:pt x="327" y="618"/>
                </a:cubicBezTo>
                <a:cubicBezTo>
                  <a:pt x="326" y="620"/>
                  <a:pt x="325" y="618"/>
                  <a:pt x="324" y="618"/>
                </a:cubicBezTo>
                <a:cubicBezTo>
                  <a:pt x="325" y="620"/>
                  <a:pt x="326" y="620"/>
                  <a:pt x="325" y="621"/>
                </a:cubicBezTo>
                <a:cubicBezTo>
                  <a:pt x="324" y="621"/>
                  <a:pt x="324" y="621"/>
                  <a:pt x="324" y="621"/>
                </a:cubicBezTo>
                <a:cubicBezTo>
                  <a:pt x="323" y="619"/>
                  <a:pt x="322" y="618"/>
                  <a:pt x="321" y="618"/>
                </a:cubicBezTo>
                <a:cubicBezTo>
                  <a:pt x="321" y="620"/>
                  <a:pt x="324" y="620"/>
                  <a:pt x="324" y="623"/>
                </a:cubicBezTo>
                <a:close/>
                <a:moveTo>
                  <a:pt x="334" y="625"/>
                </a:moveTo>
                <a:cubicBezTo>
                  <a:pt x="332" y="623"/>
                  <a:pt x="327" y="625"/>
                  <a:pt x="328" y="628"/>
                </a:cubicBezTo>
                <a:cubicBezTo>
                  <a:pt x="330" y="627"/>
                  <a:pt x="332" y="627"/>
                  <a:pt x="334" y="625"/>
                </a:cubicBezTo>
                <a:close/>
                <a:moveTo>
                  <a:pt x="351" y="655"/>
                </a:moveTo>
                <a:cubicBezTo>
                  <a:pt x="349" y="651"/>
                  <a:pt x="346" y="654"/>
                  <a:pt x="348" y="656"/>
                </a:cubicBezTo>
                <a:cubicBezTo>
                  <a:pt x="349" y="654"/>
                  <a:pt x="350" y="658"/>
                  <a:pt x="351" y="655"/>
                </a:cubicBezTo>
                <a:close/>
                <a:moveTo>
                  <a:pt x="220" y="455"/>
                </a:moveTo>
                <a:cubicBezTo>
                  <a:pt x="218" y="452"/>
                  <a:pt x="218" y="452"/>
                  <a:pt x="218" y="452"/>
                </a:cubicBezTo>
                <a:cubicBezTo>
                  <a:pt x="216" y="453"/>
                  <a:pt x="219" y="455"/>
                  <a:pt x="218" y="456"/>
                </a:cubicBezTo>
                <a:cubicBezTo>
                  <a:pt x="217" y="457"/>
                  <a:pt x="216" y="457"/>
                  <a:pt x="217" y="458"/>
                </a:cubicBezTo>
                <a:cubicBezTo>
                  <a:pt x="218" y="458"/>
                  <a:pt x="218" y="458"/>
                  <a:pt x="219" y="457"/>
                </a:cubicBezTo>
                <a:cubicBezTo>
                  <a:pt x="218" y="456"/>
                  <a:pt x="219" y="455"/>
                  <a:pt x="220" y="455"/>
                </a:cubicBezTo>
                <a:close/>
                <a:moveTo>
                  <a:pt x="353" y="654"/>
                </a:moveTo>
                <a:cubicBezTo>
                  <a:pt x="351" y="653"/>
                  <a:pt x="352" y="652"/>
                  <a:pt x="350" y="650"/>
                </a:cubicBezTo>
                <a:cubicBezTo>
                  <a:pt x="349" y="650"/>
                  <a:pt x="345" y="648"/>
                  <a:pt x="347" y="652"/>
                </a:cubicBezTo>
                <a:cubicBezTo>
                  <a:pt x="349" y="650"/>
                  <a:pt x="351" y="654"/>
                  <a:pt x="353" y="654"/>
                </a:cubicBezTo>
                <a:close/>
                <a:moveTo>
                  <a:pt x="284" y="546"/>
                </a:moveTo>
                <a:cubicBezTo>
                  <a:pt x="287" y="547"/>
                  <a:pt x="285" y="543"/>
                  <a:pt x="286" y="541"/>
                </a:cubicBezTo>
                <a:cubicBezTo>
                  <a:pt x="287" y="542"/>
                  <a:pt x="286" y="543"/>
                  <a:pt x="287" y="544"/>
                </a:cubicBezTo>
                <a:cubicBezTo>
                  <a:pt x="289" y="544"/>
                  <a:pt x="289" y="543"/>
                  <a:pt x="289" y="542"/>
                </a:cubicBezTo>
                <a:cubicBezTo>
                  <a:pt x="285" y="540"/>
                  <a:pt x="288" y="539"/>
                  <a:pt x="285" y="535"/>
                </a:cubicBezTo>
                <a:cubicBezTo>
                  <a:pt x="284" y="537"/>
                  <a:pt x="284" y="539"/>
                  <a:pt x="284" y="541"/>
                </a:cubicBezTo>
                <a:cubicBezTo>
                  <a:pt x="283" y="539"/>
                  <a:pt x="282" y="540"/>
                  <a:pt x="281" y="537"/>
                </a:cubicBezTo>
                <a:cubicBezTo>
                  <a:pt x="280" y="538"/>
                  <a:pt x="277" y="539"/>
                  <a:pt x="278" y="540"/>
                </a:cubicBezTo>
                <a:cubicBezTo>
                  <a:pt x="280" y="542"/>
                  <a:pt x="282" y="540"/>
                  <a:pt x="284" y="542"/>
                </a:cubicBezTo>
                <a:cubicBezTo>
                  <a:pt x="281" y="542"/>
                  <a:pt x="285" y="544"/>
                  <a:pt x="284" y="546"/>
                </a:cubicBezTo>
                <a:close/>
                <a:moveTo>
                  <a:pt x="359" y="646"/>
                </a:moveTo>
                <a:cubicBezTo>
                  <a:pt x="359" y="647"/>
                  <a:pt x="355" y="647"/>
                  <a:pt x="357" y="650"/>
                </a:cubicBezTo>
                <a:cubicBezTo>
                  <a:pt x="359" y="649"/>
                  <a:pt x="362" y="649"/>
                  <a:pt x="359" y="646"/>
                </a:cubicBezTo>
                <a:close/>
                <a:moveTo>
                  <a:pt x="290" y="538"/>
                </a:moveTo>
                <a:cubicBezTo>
                  <a:pt x="288" y="538"/>
                  <a:pt x="291" y="536"/>
                  <a:pt x="290" y="535"/>
                </a:cubicBezTo>
                <a:cubicBezTo>
                  <a:pt x="289" y="535"/>
                  <a:pt x="287" y="532"/>
                  <a:pt x="286" y="534"/>
                </a:cubicBezTo>
                <a:cubicBezTo>
                  <a:pt x="287" y="536"/>
                  <a:pt x="288" y="537"/>
                  <a:pt x="289" y="540"/>
                </a:cubicBezTo>
                <a:cubicBezTo>
                  <a:pt x="289" y="539"/>
                  <a:pt x="291" y="539"/>
                  <a:pt x="290" y="538"/>
                </a:cubicBezTo>
                <a:close/>
                <a:moveTo>
                  <a:pt x="296" y="532"/>
                </a:moveTo>
                <a:cubicBezTo>
                  <a:pt x="293" y="529"/>
                  <a:pt x="292" y="532"/>
                  <a:pt x="295" y="532"/>
                </a:cubicBezTo>
                <a:cubicBezTo>
                  <a:pt x="294" y="535"/>
                  <a:pt x="292" y="531"/>
                  <a:pt x="291" y="532"/>
                </a:cubicBezTo>
                <a:cubicBezTo>
                  <a:pt x="293" y="534"/>
                  <a:pt x="290" y="534"/>
                  <a:pt x="292" y="535"/>
                </a:cubicBezTo>
                <a:cubicBezTo>
                  <a:pt x="294" y="536"/>
                  <a:pt x="296" y="535"/>
                  <a:pt x="296" y="532"/>
                </a:cubicBezTo>
                <a:close/>
                <a:moveTo>
                  <a:pt x="296" y="536"/>
                </a:moveTo>
                <a:cubicBezTo>
                  <a:pt x="296" y="536"/>
                  <a:pt x="295" y="536"/>
                  <a:pt x="295" y="537"/>
                </a:cubicBezTo>
                <a:cubicBezTo>
                  <a:pt x="295" y="537"/>
                  <a:pt x="296" y="538"/>
                  <a:pt x="296" y="539"/>
                </a:cubicBezTo>
                <a:cubicBezTo>
                  <a:pt x="297" y="538"/>
                  <a:pt x="298" y="537"/>
                  <a:pt x="297" y="536"/>
                </a:cubicBezTo>
                <a:cubicBezTo>
                  <a:pt x="296" y="537"/>
                  <a:pt x="297" y="538"/>
                  <a:pt x="296" y="536"/>
                </a:cubicBezTo>
                <a:close/>
                <a:moveTo>
                  <a:pt x="370" y="641"/>
                </a:moveTo>
                <a:cubicBezTo>
                  <a:pt x="369" y="643"/>
                  <a:pt x="366" y="643"/>
                  <a:pt x="368" y="645"/>
                </a:cubicBezTo>
                <a:cubicBezTo>
                  <a:pt x="369" y="645"/>
                  <a:pt x="372" y="644"/>
                  <a:pt x="370" y="641"/>
                </a:cubicBezTo>
                <a:close/>
                <a:moveTo>
                  <a:pt x="236" y="433"/>
                </a:moveTo>
                <a:cubicBezTo>
                  <a:pt x="234" y="431"/>
                  <a:pt x="232" y="433"/>
                  <a:pt x="230" y="434"/>
                </a:cubicBezTo>
                <a:cubicBezTo>
                  <a:pt x="232" y="436"/>
                  <a:pt x="231" y="437"/>
                  <a:pt x="233" y="439"/>
                </a:cubicBezTo>
                <a:cubicBezTo>
                  <a:pt x="234" y="437"/>
                  <a:pt x="231" y="434"/>
                  <a:pt x="236" y="433"/>
                </a:cubicBezTo>
                <a:close/>
                <a:moveTo>
                  <a:pt x="283" y="506"/>
                </a:moveTo>
                <a:cubicBezTo>
                  <a:pt x="281" y="505"/>
                  <a:pt x="279" y="501"/>
                  <a:pt x="278" y="505"/>
                </a:cubicBezTo>
                <a:cubicBezTo>
                  <a:pt x="279" y="504"/>
                  <a:pt x="280" y="506"/>
                  <a:pt x="280" y="507"/>
                </a:cubicBezTo>
                <a:cubicBezTo>
                  <a:pt x="280" y="504"/>
                  <a:pt x="283" y="508"/>
                  <a:pt x="283" y="506"/>
                </a:cubicBezTo>
                <a:close/>
                <a:moveTo>
                  <a:pt x="308" y="526"/>
                </a:moveTo>
                <a:cubicBezTo>
                  <a:pt x="306" y="527"/>
                  <a:pt x="304" y="528"/>
                  <a:pt x="304" y="530"/>
                </a:cubicBezTo>
                <a:cubicBezTo>
                  <a:pt x="302" y="529"/>
                  <a:pt x="303" y="527"/>
                  <a:pt x="301" y="527"/>
                </a:cubicBezTo>
                <a:cubicBezTo>
                  <a:pt x="302" y="529"/>
                  <a:pt x="299" y="530"/>
                  <a:pt x="301" y="532"/>
                </a:cubicBezTo>
                <a:cubicBezTo>
                  <a:pt x="304" y="531"/>
                  <a:pt x="308" y="532"/>
                  <a:pt x="308" y="526"/>
                </a:cubicBezTo>
                <a:close/>
                <a:moveTo>
                  <a:pt x="306" y="521"/>
                </a:moveTo>
                <a:cubicBezTo>
                  <a:pt x="306" y="525"/>
                  <a:pt x="300" y="522"/>
                  <a:pt x="300" y="526"/>
                </a:cubicBezTo>
                <a:cubicBezTo>
                  <a:pt x="302" y="525"/>
                  <a:pt x="307" y="526"/>
                  <a:pt x="306" y="521"/>
                </a:cubicBezTo>
                <a:close/>
                <a:moveTo>
                  <a:pt x="240" y="430"/>
                </a:moveTo>
                <a:cubicBezTo>
                  <a:pt x="239" y="431"/>
                  <a:pt x="238" y="428"/>
                  <a:pt x="237" y="429"/>
                </a:cubicBezTo>
                <a:cubicBezTo>
                  <a:pt x="236" y="431"/>
                  <a:pt x="241" y="433"/>
                  <a:pt x="240" y="430"/>
                </a:cubicBezTo>
                <a:close/>
                <a:moveTo>
                  <a:pt x="283" y="478"/>
                </a:moveTo>
                <a:cubicBezTo>
                  <a:pt x="279" y="478"/>
                  <a:pt x="280" y="477"/>
                  <a:pt x="276" y="476"/>
                </a:cubicBezTo>
                <a:cubicBezTo>
                  <a:pt x="278" y="481"/>
                  <a:pt x="281" y="480"/>
                  <a:pt x="283" y="478"/>
                </a:cubicBezTo>
                <a:close/>
                <a:moveTo>
                  <a:pt x="312" y="526"/>
                </a:moveTo>
                <a:cubicBezTo>
                  <a:pt x="312" y="525"/>
                  <a:pt x="312" y="525"/>
                  <a:pt x="312" y="525"/>
                </a:cubicBezTo>
                <a:cubicBezTo>
                  <a:pt x="311" y="523"/>
                  <a:pt x="311" y="523"/>
                  <a:pt x="311" y="523"/>
                </a:cubicBezTo>
                <a:cubicBezTo>
                  <a:pt x="311" y="523"/>
                  <a:pt x="311" y="523"/>
                  <a:pt x="311" y="523"/>
                </a:cubicBezTo>
                <a:cubicBezTo>
                  <a:pt x="311" y="523"/>
                  <a:pt x="311" y="523"/>
                  <a:pt x="311" y="523"/>
                </a:cubicBezTo>
                <a:cubicBezTo>
                  <a:pt x="311" y="523"/>
                  <a:pt x="311" y="523"/>
                  <a:pt x="311" y="523"/>
                </a:cubicBezTo>
                <a:cubicBezTo>
                  <a:pt x="311" y="523"/>
                  <a:pt x="311" y="523"/>
                  <a:pt x="311" y="523"/>
                </a:cubicBezTo>
                <a:cubicBezTo>
                  <a:pt x="312" y="525"/>
                  <a:pt x="312" y="525"/>
                  <a:pt x="312" y="525"/>
                </a:cubicBezTo>
                <a:cubicBezTo>
                  <a:pt x="314" y="526"/>
                  <a:pt x="314" y="526"/>
                  <a:pt x="314" y="526"/>
                </a:cubicBezTo>
                <a:cubicBezTo>
                  <a:pt x="314" y="527"/>
                  <a:pt x="314" y="527"/>
                  <a:pt x="314" y="527"/>
                </a:cubicBezTo>
                <a:cubicBezTo>
                  <a:pt x="314" y="527"/>
                  <a:pt x="315" y="527"/>
                  <a:pt x="315" y="527"/>
                </a:cubicBezTo>
                <a:cubicBezTo>
                  <a:pt x="313" y="523"/>
                  <a:pt x="318" y="526"/>
                  <a:pt x="319" y="526"/>
                </a:cubicBezTo>
                <a:cubicBezTo>
                  <a:pt x="317" y="523"/>
                  <a:pt x="322" y="524"/>
                  <a:pt x="320" y="521"/>
                </a:cubicBezTo>
                <a:cubicBezTo>
                  <a:pt x="321" y="521"/>
                  <a:pt x="322" y="523"/>
                  <a:pt x="323" y="521"/>
                </a:cubicBezTo>
                <a:cubicBezTo>
                  <a:pt x="322" y="520"/>
                  <a:pt x="322" y="519"/>
                  <a:pt x="322" y="519"/>
                </a:cubicBezTo>
                <a:cubicBezTo>
                  <a:pt x="319" y="520"/>
                  <a:pt x="316" y="523"/>
                  <a:pt x="315" y="519"/>
                </a:cubicBezTo>
                <a:cubicBezTo>
                  <a:pt x="315" y="521"/>
                  <a:pt x="314" y="522"/>
                  <a:pt x="313" y="523"/>
                </a:cubicBezTo>
                <a:cubicBezTo>
                  <a:pt x="313" y="523"/>
                  <a:pt x="313" y="524"/>
                  <a:pt x="313" y="524"/>
                </a:cubicBezTo>
                <a:cubicBezTo>
                  <a:pt x="313" y="524"/>
                  <a:pt x="313" y="524"/>
                  <a:pt x="313" y="524"/>
                </a:cubicBezTo>
                <a:cubicBezTo>
                  <a:pt x="314" y="524"/>
                  <a:pt x="314" y="524"/>
                  <a:pt x="314" y="524"/>
                </a:cubicBezTo>
                <a:cubicBezTo>
                  <a:pt x="313" y="524"/>
                  <a:pt x="313" y="524"/>
                  <a:pt x="313" y="524"/>
                </a:cubicBezTo>
                <a:cubicBezTo>
                  <a:pt x="313" y="523"/>
                  <a:pt x="313" y="523"/>
                  <a:pt x="313" y="523"/>
                </a:cubicBezTo>
                <a:cubicBezTo>
                  <a:pt x="313" y="523"/>
                  <a:pt x="313" y="523"/>
                  <a:pt x="313" y="523"/>
                </a:cubicBezTo>
                <a:cubicBezTo>
                  <a:pt x="310" y="525"/>
                  <a:pt x="311" y="523"/>
                  <a:pt x="311" y="523"/>
                </a:cubicBezTo>
                <a:cubicBezTo>
                  <a:pt x="311" y="523"/>
                  <a:pt x="311" y="523"/>
                  <a:pt x="311" y="523"/>
                </a:cubicBezTo>
                <a:cubicBezTo>
                  <a:pt x="311" y="524"/>
                  <a:pt x="311" y="524"/>
                  <a:pt x="311" y="524"/>
                </a:cubicBezTo>
                <a:cubicBezTo>
                  <a:pt x="312" y="525"/>
                  <a:pt x="312" y="525"/>
                  <a:pt x="312" y="525"/>
                </a:cubicBezTo>
                <a:cubicBezTo>
                  <a:pt x="312" y="525"/>
                  <a:pt x="312" y="526"/>
                  <a:pt x="312" y="526"/>
                </a:cubicBezTo>
                <a:cubicBezTo>
                  <a:pt x="312" y="526"/>
                  <a:pt x="312" y="526"/>
                  <a:pt x="312" y="527"/>
                </a:cubicBezTo>
                <a:cubicBezTo>
                  <a:pt x="312" y="527"/>
                  <a:pt x="312" y="526"/>
                  <a:pt x="312" y="526"/>
                </a:cubicBezTo>
                <a:close/>
                <a:moveTo>
                  <a:pt x="299" y="496"/>
                </a:moveTo>
                <a:cubicBezTo>
                  <a:pt x="297" y="497"/>
                  <a:pt x="297" y="497"/>
                  <a:pt x="297" y="497"/>
                </a:cubicBezTo>
                <a:cubicBezTo>
                  <a:pt x="299" y="500"/>
                  <a:pt x="301" y="498"/>
                  <a:pt x="299" y="496"/>
                </a:cubicBezTo>
                <a:close/>
                <a:moveTo>
                  <a:pt x="299" y="482"/>
                </a:moveTo>
                <a:cubicBezTo>
                  <a:pt x="298" y="484"/>
                  <a:pt x="293" y="482"/>
                  <a:pt x="295" y="487"/>
                </a:cubicBezTo>
                <a:cubicBezTo>
                  <a:pt x="297" y="484"/>
                  <a:pt x="300" y="485"/>
                  <a:pt x="299" y="482"/>
                </a:cubicBezTo>
                <a:close/>
                <a:moveTo>
                  <a:pt x="303" y="492"/>
                </a:moveTo>
                <a:cubicBezTo>
                  <a:pt x="303" y="493"/>
                  <a:pt x="299" y="493"/>
                  <a:pt x="301" y="495"/>
                </a:cubicBezTo>
                <a:cubicBezTo>
                  <a:pt x="303" y="494"/>
                  <a:pt x="304" y="494"/>
                  <a:pt x="303" y="492"/>
                </a:cubicBezTo>
                <a:close/>
                <a:moveTo>
                  <a:pt x="325" y="515"/>
                </a:moveTo>
                <a:cubicBezTo>
                  <a:pt x="326" y="516"/>
                  <a:pt x="325" y="517"/>
                  <a:pt x="324" y="517"/>
                </a:cubicBezTo>
                <a:cubicBezTo>
                  <a:pt x="327" y="521"/>
                  <a:pt x="328" y="515"/>
                  <a:pt x="325" y="515"/>
                </a:cubicBezTo>
                <a:close/>
                <a:moveTo>
                  <a:pt x="318" y="500"/>
                </a:moveTo>
                <a:cubicBezTo>
                  <a:pt x="317" y="499"/>
                  <a:pt x="314" y="496"/>
                  <a:pt x="314" y="499"/>
                </a:cubicBezTo>
                <a:cubicBezTo>
                  <a:pt x="315" y="499"/>
                  <a:pt x="317" y="501"/>
                  <a:pt x="318" y="500"/>
                </a:cubicBezTo>
                <a:close/>
                <a:moveTo>
                  <a:pt x="302" y="470"/>
                </a:moveTo>
                <a:cubicBezTo>
                  <a:pt x="299" y="467"/>
                  <a:pt x="303" y="467"/>
                  <a:pt x="302" y="465"/>
                </a:cubicBezTo>
                <a:cubicBezTo>
                  <a:pt x="301" y="468"/>
                  <a:pt x="297" y="469"/>
                  <a:pt x="297" y="472"/>
                </a:cubicBezTo>
                <a:cubicBezTo>
                  <a:pt x="299" y="472"/>
                  <a:pt x="300" y="470"/>
                  <a:pt x="302" y="470"/>
                </a:cubicBezTo>
                <a:close/>
                <a:moveTo>
                  <a:pt x="307" y="467"/>
                </a:moveTo>
                <a:cubicBezTo>
                  <a:pt x="304" y="462"/>
                  <a:pt x="303" y="468"/>
                  <a:pt x="303" y="470"/>
                </a:cubicBezTo>
                <a:cubicBezTo>
                  <a:pt x="305" y="469"/>
                  <a:pt x="305" y="468"/>
                  <a:pt x="307" y="467"/>
                </a:cubicBezTo>
                <a:close/>
                <a:moveTo>
                  <a:pt x="326" y="493"/>
                </a:moveTo>
                <a:cubicBezTo>
                  <a:pt x="329" y="492"/>
                  <a:pt x="329" y="492"/>
                  <a:pt x="329" y="492"/>
                </a:cubicBezTo>
                <a:cubicBezTo>
                  <a:pt x="328" y="490"/>
                  <a:pt x="328" y="489"/>
                  <a:pt x="327" y="486"/>
                </a:cubicBezTo>
                <a:cubicBezTo>
                  <a:pt x="325" y="488"/>
                  <a:pt x="324" y="487"/>
                  <a:pt x="323" y="488"/>
                </a:cubicBezTo>
                <a:cubicBezTo>
                  <a:pt x="324" y="490"/>
                  <a:pt x="324" y="492"/>
                  <a:pt x="326" y="493"/>
                </a:cubicBezTo>
                <a:close/>
                <a:moveTo>
                  <a:pt x="384" y="581"/>
                </a:moveTo>
                <a:cubicBezTo>
                  <a:pt x="386" y="583"/>
                  <a:pt x="383" y="583"/>
                  <a:pt x="385" y="585"/>
                </a:cubicBezTo>
                <a:cubicBezTo>
                  <a:pt x="387" y="585"/>
                  <a:pt x="385" y="580"/>
                  <a:pt x="384" y="581"/>
                </a:cubicBezTo>
                <a:close/>
                <a:moveTo>
                  <a:pt x="386" y="578"/>
                </a:moveTo>
                <a:cubicBezTo>
                  <a:pt x="385" y="579"/>
                  <a:pt x="386" y="581"/>
                  <a:pt x="387" y="584"/>
                </a:cubicBezTo>
                <a:cubicBezTo>
                  <a:pt x="390" y="584"/>
                  <a:pt x="390" y="578"/>
                  <a:pt x="393" y="578"/>
                </a:cubicBezTo>
                <a:cubicBezTo>
                  <a:pt x="393" y="577"/>
                  <a:pt x="392" y="577"/>
                  <a:pt x="391" y="576"/>
                </a:cubicBezTo>
                <a:cubicBezTo>
                  <a:pt x="387" y="578"/>
                  <a:pt x="390" y="579"/>
                  <a:pt x="386" y="581"/>
                </a:cubicBezTo>
                <a:cubicBezTo>
                  <a:pt x="387" y="580"/>
                  <a:pt x="387" y="579"/>
                  <a:pt x="386" y="578"/>
                </a:cubicBezTo>
                <a:close/>
                <a:moveTo>
                  <a:pt x="331" y="483"/>
                </a:moveTo>
                <a:cubicBezTo>
                  <a:pt x="330" y="483"/>
                  <a:pt x="329" y="483"/>
                  <a:pt x="328" y="484"/>
                </a:cubicBezTo>
                <a:cubicBezTo>
                  <a:pt x="329" y="485"/>
                  <a:pt x="329" y="486"/>
                  <a:pt x="330" y="486"/>
                </a:cubicBezTo>
                <a:cubicBezTo>
                  <a:pt x="329" y="485"/>
                  <a:pt x="333" y="486"/>
                  <a:pt x="331" y="483"/>
                </a:cubicBezTo>
                <a:close/>
                <a:moveTo>
                  <a:pt x="348" y="506"/>
                </a:moveTo>
                <a:cubicBezTo>
                  <a:pt x="347" y="505"/>
                  <a:pt x="345" y="504"/>
                  <a:pt x="344" y="504"/>
                </a:cubicBezTo>
                <a:cubicBezTo>
                  <a:pt x="344" y="506"/>
                  <a:pt x="346" y="505"/>
                  <a:pt x="345" y="507"/>
                </a:cubicBezTo>
                <a:cubicBezTo>
                  <a:pt x="345" y="506"/>
                  <a:pt x="343" y="508"/>
                  <a:pt x="345" y="509"/>
                </a:cubicBezTo>
                <a:cubicBezTo>
                  <a:pt x="346" y="508"/>
                  <a:pt x="347" y="507"/>
                  <a:pt x="348" y="506"/>
                </a:cubicBezTo>
                <a:close/>
                <a:moveTo>
                  <a:pt x="349" y="507"/>
                </a:moveTo>
                <a:cubicBezTo>
                  <a:pt x="352" y="506"/>
                  <a:pt x="355" y="507"/>
                  <a:pt x="357" y="505"/>
                </a:cubicBezTo>
                <a:cubicBezTo>
                  <a:pt x="355" y="501"/>
                  <a:pt x="357" y="503"/>
                  <a:pt x="354" y="498"/>
                </a:cubicBezTo>
                <a:cubicBezTo>
                  <a:pt x="354" y="499"/>
                  <a:pt x="353" y="499"/>
                  <a:pt x="353" y="499"/>
                </a:cubicBezTo>
                <a:cubicBezTo>
                  <a:pt x="355" y="501"/>
                  <a:pt x="353" y="504"/>
                  <a:pt x="352" y="502"/>
                </a:cubicBezTo>
                <a:cubicBezTo>
                  <a:pt x="355" y="501"/>
                  <a:pt x="348" y="500"/>
                  <a:pt x="349" y="502"/>
                </a:cubicBezTo>
                <a:cubicBezTo>
                  <a:pt x="350" y="502"/>
                  <a:pt x="350" y="503"/>
                  <a:pt x="351" y="504"/>
                </a:cubicBezTo>
                <a:cubicBezTo>
                  <a:pt x="351" y="505"/>
                  <a:pt x="350" y="506"/>
                  <a:pt x="349" y="505"/>
                </a:cubicBezTo>
                <a:cubicBezTo>
                  <a:pt x="349" y="504"/>
                  <a:pt x="349" y="503"/>
                  <a:pt x="348" y="501"/>
                </a:cubicBezTo>
                <a:cubicBezTo>
                  <a:pt x="346" y="500"/>
                  <a:pt x="345" y="503"/>
                  <a:pt x="347" y="503"/>
                </a:cubicBezTo>
                <a:cubicBezTo>
                  <a:pt x="347" y="501"/>
                  <a:pt x="348" y="506"/>
                  <a:pt x="349" y="507"/>
                </a:cubicBezTo>
                <a:close/>
                <a:moveTo>
                  <a:pt x="434" y="635"/>
                </a:moveTo>
                <a:cubicBezTo>
                  <a:pt x="432" y="632"/>
                  <a:pt x="432" y="632"/>
                  <a:pt x="432" y="632"/>
                </a:cubicBezTo>
                <a:cubicBezTo>
                  <a:pt x="430" y="633"/>
                  <a:pt x="433" y="637"/>
                  <a:pt x="434" y="635"/>
                </a:cubicBezTo>
                <a:close/>
                <a:moveTo>
                  <a:pt x="440" y="635"/>
                </a:moveTo>
                <a:cubicBezTo>
                  <a:pt x="439" y="633"/>
                  <a:pt x="438" y="634"/>
                  <a:pt x="438" y="632"/>
                </a:cubicBezTo>
                <a:cubicBezTo>
                  <a:pt x="436" y="633"/>
                  <a:pt x="437" y="636"/>
                  <a:pt x="435" y="635"/>
                </a:cubicBezTo>
                <a:cubicBezTo>
                  <a:pt x="436" y="637"/>
                  <a:pt x="438" y="637"/>
                  <a:pt x="440" y="635"/>
                </a:cubicBezTo>
                <a:close/>
                <a:moveTo>
                  <a:pt x="360" y="507"/>
                </a:moveTo>
                <a:cubicBezTo>
                  <a:pt x="359" y="508"/>
                  <a:pt x="358" y="506"/>
                  <a:pt x="357" y="507"/>
                </a:cubicBezTo>
                <a:cubicBezTo>
                  <a:pt x="358" y="508"/>
                  <a:pt x="357" y="509"/>
                  <a:pt x="358" y="510"/>
                </a:cubicBezTo>
                <a:cubicBezTo>
                  <a:pt x="359" y="509"/>
                  <a:pt x="361" y="509"/>
                  <a:pt x="360" y="507"/>
                </a:cubicBezTo>
                <a:close/>
                <a:moveTo>
                  <a:pt x="370" y="498"/>
                </a:moveTo>
                <a:cubicBezTo>
                  <a:pt x="369" y="496"/>
                  <a:pt x="366" y="496"/>
                  <a:pt x="367" y="497"/>
                </a:cubicBezTo>
                <a:cubicBezTo>
                  <a:pt x="368" y="497"/>
                  <a:pt x="369" y="500"/>
                  <a:pt x="370" y="498"/>
                </a:cubicBezTo>
                <a:close/>
                <a:moveTo>
                  <a:pt x="382" y="505"/>
                </a:moveTo>
                <a:cubicBezTo>
                  <a:pt x="380" y="503"/>
                  <a:pt x="378" y="504"/>
                  <a:pt x="376" y="504"/>
                </a:cubicBezTo>
                <a:cubicBezTo>
                  <a:pt x="378" y="506"/>
                  <a:pt x="380" y="507"/>
                  <a:pt x="382" y="505"/>
                </a:cubicBezTo>
                <a:close/>
                <a:moveTo>
                  <a:pt x="383" y="505"/>
                </a:moveTo>
                <a:cubicBezTo>
                  <a:pt x="385" y="504"/>
                  <a:pt x="384" y="503"/>
                  <a:pt x="384" y="501"/>
                </a:cubicBezTo>
                <a:cubicBezTo>
                  <a:pt x="383" y="503"/>
                  <a:pt x="382" y="501"/>
                  <a:pt x="381" y="502"/>
                </a:cubicBezTo>
                <a:cubicBezTo>
                  <a:pt x="383" y="504"/>
                  <a:pt x="382" y="504"/>
                  <a:pt x="383" y="505"/>
                </a:cubicBezTo>
                <a:close/>
                <a:moveTo>
                  <a:pt x="498" y="669"/>
                </a:moveTo>
                <a:cubicBezTo>
                  <a:pt x="495" y="668"/>
                  <a:pt x="498" y="671"/>
                  <a:pt x="496" y="672"/>
                </a:cubicBezTo>
                <a:cubicBezTo>
                  <a:pt x="495" y="671"/>
                  <a:pt x="495" y="670"/>
                  <a:pt x="494" y="671"/>
                </a:cubicBezTo>
                <a:cubicBezTo>
                  <a:pt x="496" y="674"/>
                  <a:pt x="499" y="671"/>
                  <a:pt x="498" y="669"/>
                </a:cubicBezTo>
                <a:close/>
                <a:moveTo>
                  <a:pt x="387" y="488"/>
                </a:moveTo>
                <a:cubicBezTo>
                  <a:pt x="386" y="484"/>
                  <a:pt x="381" y="481"/>
                  <a:pt x="383" y="485"/>
                </a:cubicBezTo>
                <a:cubicBezTo>
                  <a:pt x="384" y="483"/>
                  <a:pt x="386" y="488"/>
                  <a:pt x="387" y="488"/>
                </a:cubicBezTo>
                <a:close/>
                <a:moveTo>
                  <a:pt x="396" y="499"/>
                </a:moveTo>
                <a:cubicBezTo>
                  <a:pt x="393" y="497"/>
                  <a:pt x="397" y="497"/>
                  <a:pt x="396" y="495"/>
                </a:cubicBezTo>
                <a:cubicBezTo>
                  <a:pt x="393" y="495"/>
                  <a:pt x="394" y="497"/>
                  <a:pt x="391" y="497"/>
                </a:cubicBezTo>
                <a:cubicBezTo>
                  <a:pt x="393" y="498"/>
                  <a:pt x="394" y="498"/>
                  <a:pt x="396" y="499"/>
                </a:cubicBezTo>
                <a:close/>
                <a:moveTo>
                  <a:pt x="512" y="671"/>
                </a:moveTo>
                <a:cubicBezTo>
                  <a:pt x="511" y="668"/>
                  <a:pt x="507" y="669"/>
                  <a:pt x="509" y="672"/>
                </a:cubicBezTo>
                <a:cubicBezTo>
                  <a:pt x="510" y="670"/>
                  <a:pt x="511" y="672"/>
                  <a:pt x="512" y="671"/>
                </a:cubicBezTo>
                <a:close/>
                <a:moveTo>
                  <a:pt x="399" y="499"/>
                </a:moveTo>
                <a:cubicBezTo>
                  <a:pt x="400" y="501"/>
                  <a:pt x="401" y="502"/>
                  <a:pt x="401" y="503"/>
                </a:cubicBezTo>
                <a:cubicBezTo>
                  <a:pt x="405" y="504"/>
                  <a:pt x="402" y="498"/>
                  <a:pt x="399" y="499"/>
                </a:cubicBezTo>
                <a:close/>
                <a:moveTo>
                  <a:pt x="409" y="508"/>
                </a:moveTo>
                <a:cubicBezTo>
                  <a:pt x="408" y="508"/>
                  <a:pt x="405" y="507"/>
                  <a:pt x="407" y="510"/>
                </a:cubicBezTo>
                <a:cubicBezTo>
                  <a:pt x="407" y="510"/>
                  <a:pt x="410" y="510"/>
                  <a:pt x="409" y="508"/>
                </a:cubicBezTo>
                <a:close/>
                <a:moveTo>
                  <a:pt x="435" y="539"/>
                </a:moveTo>
                <a:cubicBezTo>
                  <a:pt x="432" y="534"/>
                  <a:pt x="430" y="536"/>
                  <a:pt x="428" y="536"/>
                </a:cubicBezTo>
                <a:cubicBezTo>
                  <a:pt x="431" y="541"/>
                  <a:pt x="432" y="536"/>
                  <a:pt x="435" y="539"/>
                </a:cubicBezTo>
                <a:close/>
                <a:moveTo>
                  <a:pt x="514" y="663"/>
                </a:moveTo>
                <a:cubicBezTo>
                  <a:pt x="513" y="659"/>
                  <a:pt x="511" y="661"/>
                  <a:pt x="509" y="661"/>
                </a:cubicBezTo>
                <a:cubicBezTo>
                  <a:pt x="511" y="664"/>
                  <a:pt x="513" y="664"/>
                  <a:pt x="514" y="663"/>
                </a:cubicBezTo>
                <a:close/>
                <a:moveTo>
                  <a:pt x="409" y="503"/>
                </a:moveTo>
                <a:cubicBezTo>
                  <a:pt x="410" y="502"/>
                  <a:pt x="411" y="501"/>
                  <a:pt x="411" y="500"/>
                </a:cubicBezTo>
                <a:cubicBezTo>
                  <a:pt x="409" y="500"/>
                  <a:pt x="408" y="497"/>
                  <a:pt x="407" y="499"/>
                </a:cubicBezTo>
                <a:cubicBezTo>
                  <a:pt x="409" y="501"/>
                  <a:pt x="408" y="502"/>
                  <a:pt x="409" y="503"/>
                </a:cubicBezTo>
                <a:close/>
                <a:moveTo>
                  <a:pt x="415" y="494"/>
                </a:moveTo>
                <a:cubicBezTo>
                  <a:pt x="414" y="496"/>
                  <a:pt x="411" y="496"/>
                  <a:pt x="412" y="498"/>
                </a:cubicBezTo>
                <a:cubicBezTo>
                  <a:pt x="413" y="498"/>
                  <a:pt x="416" y="498"/>
                  <a:pt x="415" y="494"/>
                </a:cubicBezTo>
                <a:close/>
                <a:moveTo>
                  <a:pt x="437" y="531"/>
                </a:moveTo>
                <a:cubicBezTo>
                  <a:pt x="435" y="531"/>
                  <a:pt x="436" y="533"/>
                  <a:pt x="437" y="535"/>
                </a:cubicBezTo>
                <a:cubicBezTo>
                  <a:pt x="439" y="534"/>
                  <a:pt x="438" y="532"/>
                  <a:pt x="437" y="531"/>
                </a:cubicBezTo>
                <a:close/>
                <a:moveTo>
                  <a:pt x="428" y="518"/>
                </a:moveTo>
                <a:cubicBezTo>
                  <a:pt x="430" y="517"/>
                  <a:pt x="429" y="516"/>
                  <a:pt x="429" y="514"/>
                </a:cubicBezTo>
                <a:cubicBezTo>
                  <a:pt x="428" y="514"/>
                  <a:pt x="425" y="515"/>
                  <a:pt x="426" y="516"/>
                </a:cubicBezTo>
                <a:cubicBezTo>
                  <a:pt x="427" y="515"/>
                  <a:pt x="428" y="516"/>
                  <a:pt x="428" y="518"/>
                </a:cubicBezTo>
                <a:close/>
                <a:moveTo>
                  <a:pt x="439" y="513"/>
                </a:moveTo>
                <a:cubicBezTo>
                  <a:pt x="440" y="515"/>
                  <a:pt x="439" y="516"/>
                  <a:pt x="440" y="518"/>
                </a:cubicBezTo>
                <a:cubicBezTo>
                  <a:pt x="442" y="517"/>
                  <a:pt x="442" y="517"/>
                  <a:pt x="442" y="517"/>
                </a:cubicBezTo>
                <a:cubicBezTo>
                  <a:pt x="439" y="515"/>
                  <a:pt x="441" y="513"/>
                  <a:pt x="439" y="513"/>
                </a:cubicBezTo>
                <a:close/>
                <a:moveTo>
                  <a:pt x="539" y="646"/>
                </a:moveTo>
                <a:cubicBezTo>
                  <a:pt x="538" y="647"/>
                  <a:pt x="537" y="648"/>
                  <a:pt x="537" y="649"/>
                </a:cubicBezTo>
                <a:cubicBezTo>
                  <a:pt x="539" y="650"/>
                  <a:pt x="542" y="649"/>
                  <a:pt x="539" y="646"/>
                </a:cubicBezTo>
                <a:close/>
                <a:moveTo>
                  <a:pt x="462" y="503"/>
                </a:moveTo>
                <a:cubicBezTo>
                  <a:pt x="461" y="500"/>
                  <a:pt x="457" y="501"/>
                  <a:pt x="459" y="503"/>
                </a:cubicBezTo>
                <a:cubicBezTo>
                  <a:pt x="460" y="502"/>
                  <a:pt x="461" y="505"/>
                  <a:pt x="462" y="503"/>
                </a:cubicBezTo>
                <a:close/>
                <a:moveTo>
                  <a:pt x="516" y="582"/>
                </a:moveTo>
                <a:cubicBezTo>
                  <a:pt x="515" y="582"/>
                  <a:pt x="513" y="582"/>
                  <a:pt x="512" y="581"/>
                </a:cubicBezTo>
                <a:cubicBezTo>
                  <a:pt x="512" y="583"/>
                  <a:pt x="512" y="584"/>
                  <a:pt x="513" y="585"/>
                </a:cubicBezTo>
                <a:cubicBezTo>
                  <a:pt x="514" y="584"/>
                  <a:pt x="518" y="586"/>
                  <a:pt x="516" y="582"/>
                </a:cubicBezTo>
                <a:close/>
                <a:moveTo>
                  <a:pt x="539" y="572"/>
                </a:moveTo>
                <a:cubicBezTo>
                  <a:pt x="537" y="570"/>
                  <a:pt x="537" y="570"/>
                  <a:pt x="537" y="570"/>
                </a:cubicBezTo>
                <a:cubicBezTo>
                  <a:pt x="536" y="571"/>
                  <a:pt x="536" y="572"/>
                  <a:pt x="537" y="574"/>
                </a:cubicBezTo>
                <a:lnTo>
                  <a:pt x="539" y="572"/>
                </a:lnTo>
                <a:close/>
                <a:moveTo>
                  <a:pt x="605" y="651"/>
                </a:moveTo>
                <a:cubicBezTo>
                  <a:pt x="604" y="652"/>
                  <a:pt x="604" y="653"/>
                  <a:pt x="603" y="651"/>
                </a:cubicBezTo>
                <a:cubicBezTo>
                  <a:pt x="604" y="651"/>
                  <a:pt x="606" y="650"/>
                  <a:pt x="605" y="648"/>
                </a:cubicBezTo>
                <a:cubicBezTo>
                  <a:pt x="602" y="651"/>
                  <a:pt x="600" y="650"/>
                  <a:pt x="597" y="651"/>
                </a:cubicBezTo>
                <a:cubicBezTo>
                  <a:pt x="600" y="654"/>
                  <a:pt x="603" y="653"/>
                  <a:pt x="605" y="651"/>
                </a:cubicBezTo>
                <a:close/>
                <a:moveTo>
                  <a:pt x="648" y="650"/>
                </a:moveTo>
                <a:cubicBezTo>
                  <a:pt x="647" y="650"/>
                  <a:pt x="646" y="651"/>
                  <a:pt x="647" y="653"/>
                </a:cubicBezTo>
                <a:cubicBezTo>
                  <a:pt x="649" y="654"/>
                  <a:pt x="650" y="652"/>
                  <a:pt x="648" y="650"/>
                </a:cubicBezTo>
                <a:close/>
                <a:moveTo>
                  <a:pt x="610" y="450"/>
                </a:moveTo>
                <a:cubicBezTo>
                  <a:pt x="609" y="448"/>
                  <a:pt x="610" y="448"/>
                  <a:pt x="608" y="446"/>
                </a:cubicBezTo>
                <a:cubicBezTo>
                  <a:pt x="606" y="447"/>
                  <a:pt x="609" y="451"/>
                  <a:pt x="610" y="450"/>
                </a:cubicBezTo>
                <a:close/>
                <a:moveTo>
                  <a:pt x="739" y="628"/>
                </a:moveTo>
                <a:cubicBezTo>
                  <a:pt x="738" y="625"/>
                  <a:pt x="734" y="629"/>
                  <a:pt x="737" y="631"/>
                </a:cubicBezTo>
                <a:cubicBezTo>
                  <a:pt x="738" y="629"/>
                  <a:pt x="737" y="628"/>
                  <a:pt x="739" y="628"/>
                </a:cubicBezTo>
                <a:close/>
                <a:moveTo>
                  <a:pt x="768" y="658"/>
                </a:moveTo>
                <a:cubicBezTo>
                  <a:pt x="766" y="659"/>
                  <a:pt x="768" y="662"/>
                  <a:pt x="769" y="664"/>
                </a:cubicBezTo>
                <a:cubicBezTo>
                  <a:pt x="770" y="663"/>
                  <a:pt x="769" y="660"/>
                  <a:pt x="768" y="658"/>
                </a:cubicBezTo>
                <a:close/>
                <a:moveTo>
                  <a:pt x="808" y="609"/>
                </a:moveTo>
                <a:cubicBezTo>
                  <a:pt x="807" y="610"/>
                  <a:pt x="805" y="611"/>
                  <a:pt x="807" y="614"/>
                </a:cubicBezTo>
                <a:cubicBezTo>
                  <a:pt x="807" y="612"/>
                  <a:pt x="810" y="613"/>
                  <a:pt x="808" y="609"/>
                </a:cubicBezTo>
                <a:close/>
                <a:moveTo>
                  <a:pt x="526" y="122"/>
                </a:moveTo>
                <a:cubicBezTo>
                  <a:pt x="527" y="125"/>
                  <a:pt x="525" y="121"/>
                  <a:pt x="526" y="121"/>
                </a:cubicBezTo>
                <a:cubicBezTo>
                  <a:pt x="524" y="122"/>
                  <a:pt x="519" y="127"/>
                  <a:pt x="525" y="128"/>
                </a:cubicBezTo>
                <a:cubicBezTo>
                  <a:pt x="524" y="124"/>
                  <a:pt x="527" y="126"/>
                  <a:pt x="529" y="124"/>
                </a:cubicBezTo>
                <a:cubicBezTo>
                  <a:pt x="527" y="123"/>
                  <a:pt x="528" y="122"/>
                  <a:pt x="526" y="122"/>
                </a:cubicBezTo>
                <a:close/>
                <a:moveTo>
                  <a:pt x="804" y="543"/>
                </a:moveTo>
                <a:cubicBezTo>
                  <a:pt x="804" y="545"/>
                  <a:pt x="801" y="548"/>
                  <a:pt x="804" y="548"/>
                </a:cubicBezTo>
                <a:cubicBezTo>
                  <a:pt x="804" y="547"/>
                  <a:pt x="806" y="544"/>
                  <a:pt x="804" y="543"/>
                </a:cubicBezTo>
                <a:close/>
                <a:moveTo>
                  <a:pt x="807" y="551"/>
                </a:moveTo>
                <a:cubicBezTo>
                  <a:pt x="809" y="551"/>
                  <a:pt x="811" y="548"/>
                  <a:pt x="812" y="552"/>
                </a:cubicBezTo>
                <a:cubicBezTo>
                  <a:pt x="814" y="551"/>
                  <a:pt x="815" y="554"/>
                  <a:pt x="816" y="553"/>
                </a:cubicBezTo>
                <a:cubicBezTo>
                  <a:pt x="815" y="550"/>
                  <a:pt x="814" y="551"/>
                  <a:pt x="813" y="550"/>
                </a:cubicBezTo>
                <a:cubicBezTo>
                  <a:pt x="817" y="548"/>
                  <a:pt x="818" y="542"/>
                  <a:pt x="822" y="543"/>
                </a:cubicBezTo>
                <a:cubicBezTo>
                  <a:pt x="822" y="544"/>
                  <a:pt x="822" y="544"/>
                  <a:pt x="823" y="546"/>
                </a:cubicBezTo>
                <a:cubicBezTo>
                  <a:pt x="824" y="546"/>
                  <a:pt x="824" y="544"/>
                  <a:pt x="825" y="543"/>
                </a:cubicBezTo>
                <a:cubicBezTo>
                  <a:pt x="825" y="544"/>
                  <a:pt x="825" y="545"/>
                  <a:pt x="827" y="545"/>
                </a:cubicBezTo>
                <a:cubicBezTo>
                  <a:pt x="826" y="544"/>
                  <a:pt x="825" y="543"/>
                  <a:pt x="826" y="542"/>
                </a:cubicBezTo>
                <a:cubicBezTo>
                  <a:pt x="827" y="543"/>
                  <a:pt x="828" y="545"/>
                  <a:pt x="829" y="543"/>
                </a:cubicBezTo>
                <a:cubicBezTo>
                  <a:pt x="826" y="541"/>
                  <a:pt x="829" y="541"/>
                  <a:pt x="828" y="538"/>
                </a:cubicBezTo>
                <a:cubicBezTo>
                  <a:pt x="826" y="539"/>
                  <a:pt x="825" y="539"/>
                  <a:pt x="824" y="541"/>
                </a:cubicBezTo>
                <a:cubicBezTo>
                  <a:pt x="824" y="539"/>
                  <a:pt x="823" y="540"/>
                  <a:pt x="822" y="538"/>
                </a:cubicBezTo>
                <a:cubicBezTo>
                  <a:pt x="822" y="537"/>
                  <a:pt x="825" y="537"/>
                  <a:pt x="823" y="535"/>
                </a:cubicBezTo>
                <a:cubicBezTo>
                  <a:pt x="820" y="537"/>
                  <a:pt x="818" y="534"/>
                  <a:pt x="816" y="533"/>
                </a:cubicBezTo>
                <a:cubicBezTo>
                  <a:pt x="818" y="532"/>
                  <a:pt x="820" y="532"/>
                  <a:pt x="820" y="530"/>
                </a:cubicBezTo>
                <a:cubicBezTo>
                  <a:pt x="819" y="529"/>
                  <a:pt x="818" y="531"/>
                  <a:pt x="816" y="530"/>
                </a:cubicBezTo>
                <a:cubicBezTo>
                  <a:pt x="816" y="528"/>
                  <a:pt x="818" y="528"/>
                  <a:pt x="819" y="528"/>
                </a:cubicBezTo>
                <a:cubicBezTo>
                  <a:pt x="818" y="526"/>
                  <a:pt x="819" y="526"/>
                  <a:pt x="818" y="524"/>
                </a:cubicBezTo>
                <a:cubicBezTo>
                  <a:pt x="817" y="524"/>
                  <a:pt x="816" y="527"/>
                  <a:pt x="815" y="525"/>
                </a:cubicBezTo>
                <a:cubicBezTo>
                  <a:pt x="815" y="522"/>
                  <a:pt x="813" y="525"/>
                  <a:pt x="811" y="520"/>
                </a:cubicBezTo>
                <a:cubicBezTo>
                  <a:pt x="810" y="522"/>
                  <a:pt x="808" y="524"/>
                  <a:pt x="809" y="527"/>
                </a:cubicBezTo>
                <a:cubicBezTo>
                  <a:pt x="807" y="525"/>
                  <a:pt x="808" y="524"/>
                  <a:pt x="807" y="523"/>
                </a:cubicBezTo>
                <a:cubicBezTo>
                  <a:pt x="805" y="525"/>
                  <a:pt x="806" y="520"/>
                  <a:pt x="804" y="522"/>
                </a:cubicBezTo>
                <a:cubicBezTo>
                  <a:pt x="805" y="524"/>
                  <a:pt x="805" y="526"/>
                  <a:pt x="806" y="528"/>
                </a:cubicBezTo>
                <a:cubicBezTo>
                  <a:pt x="809" y="526"/>
                  <a:pt x="808" y="529"/>
                  <a:pt x="810" y="529"/>
                </a:cubicBezTo>
                <a:cubicBezTo>
                  <a:pt x="810" y="527"/>
                  <a:pt x="811" y="526"/>
                  <a:pt x="812" y="525"/>
                </a:cubicBezTo>
                <a:cubicBezTo>
                  <a:pt x="816" y="527"/>
                  <a:pt x="812" y="529"/>
                  <a:pt x="816" y="531"/>
                </a:cubicBezTo>
                <a:cubicBezTo>
                  <a:pt x="813" y="536"/>
                  <a:pt x="808" y="536"/>
                  <a:pt x="804" y="541"/>
                </a:cubicBezTo>
                <a:cubicBezTo>
                  <a:pt x="805" y="544"/>
                  <a:pt x="806" y="542"/>
                  <a:pt x="807" y="543"/>
                </a:cubicBezTo>
                <a:cubicBezTo>
                  <a:pt x="805" y="545"/>
                  <a:pt x="805" y="548"/>
                  <a:pt x="807" y="551"/>
                </a:cubicBezTo>
                <a:close/>
                <a:moveTo>
                  <a:pt x="804" y="524"/>
                </a:moveTo>
                <a:cubicBezTo>
                  <a:pt x="802" y="526"/>
                  <a:pt x="802" y="526"/>
                  <a:pt x="802" y="526"/>
                </a:cubicBezTo>
                <a:cubicBezTo>
                  <a:pt x="802" y="527"/>
                  <a:pt x="803" y="529"/>
                  <a:pt x="803" y="530"/>
                </a:cubicBezTo>
                <a:cubicBezTo>
                  <a:pt x="803" y="526"/>
                  <a:pt x="806" y="527"/>
                  <a:pt x="804" y="524"/>
                </a:cubicBezTo>
                <a:close/>
                <a:moveTo>
                  <a:pt x="802" y="529"/>
                </a:moveTo>
                <a:cubicBezTo>
                  <a:pt x="801" y="527"/>
                  <a:pt x="801" y="527"/>
                  <a:pt x="801" y="527"/>
                </a:cubicBezTo>
                <a:cubicBezTo>
                  <a:pt x="800" y="528"/>
                  <a:pt x="799" y="529"/>
                  <a:pt x="800" y="531"/>
                </a:cubicBezTo>
                <a:cubicBezTo>
                  <a:pt x="801" y="529"/>
                  <a:pt x="802" y="531"/>
                  <a:pt x="802" y="529"/>
                </a:cubicBezTo>
                <a:close/>
                <a:moveTo>
                  <a:pt x="845" y="589"/>
                </a:moveTo>
                <a:cubicBezTo>
                  <a:pt x="845" y="590"/>
                  <a:pt x="844" y="592"/>
                  <a:pt x="845" y="594"/>
                </a:cubicBezTo>
                <a:cubicBezTo>
                  <a:pt x="846" y="592"/>
                  <a:pt x="847" y="591"/>
                  <a:pt x="845" y="589"/>
                </a:cubicBezTo>
                <a:close/>
                <a:moveTo>
                  <a:pt x="541" y="112"/>
                </a:moveTo>
                <a:cubicBezTo>
                  <a:pt x="538" y="112"/>
                  <a:pt x="536" y="117"/>
                  <a:pt x="533" y="120"/>
                </a:cubicBezTo>
                <a:cubicBezTo>
                  <a:pt x="537" y="121"/>
                  <a:pt x="542" y="116"/>
                  <a:pt x="541" y="112"/>
                </a:cubicBezTo>
                <a:close/>
                <a:moveTo>
                  <a:pt x="825" y="552"/>
                </a:moveTo>
                <a:cubicBezTo>
                  <a:pt x="824" y="551"/>
                  <a:pt x="825" y="550"/>
                  <a:pt x="823" y="548"/>
                </a:cubicBezTo>
                <a:cubicBezTo>
                  <a:pt x="821" y="549"/>
                  <a:pt x="820" y="550"/>
                  <a:pt x="821" y="552"/>
                </a:cubicBezTo>
                <a:cubicBezTo>
                  <a:pt x="822" y="549"/>
                  <a:pt x="824" y="553"/>
                  <a:pt x="825" y="552"/>
                </a:cubicBezTo>
                <a:close/>
                <a:moveTo>
                  <a:pt x="831" y="550"/>
                </a:moveTo>
                <a:cubicBezTo>
                  <a:pt x="830" y="550"/>
                  <a:pt x="828" y="550"/>
                  <a:pt x="827" y="551"/>
                </a:cubicBezTo>
                <a:cubicBezTo>
                  <a:pt x="828" y="552"/>
                  <a:pt x="828" y="553"/>
                  <a:pt x="828" y="553"/>
                </a:cubicBezTo>
                <a:cubicBezTo>
                  <a:pt x="829" y="553"/>
                  <a:pt x="830" y="551"/>
                  <a:pt x="831" y="550"/>
                </a:cubicBezTo>
                <a:close/>
                <a:moveTo>
                  <a:pt x="818" y="523"/>
                </a:moveTo>
                <a:cubicBezTo>
                  <a:pt x="817" y="522"/>
                  <a:pt x="816" y="519"/>
                  <a:pt x="815" y="520"/>
                </a:cubicBezTo>
                <a:cubicBezTo>
                  <a:pt x="816" y="521"/>
                  <a:pt x="814" y="522"/>
                  <a:pt x="816" y="524"/>
                </a:cubicBezTo>
                <a:cubicBezTo>
                  <a:pt x="817" y="523"/>
                  <a:pt x="817" y="523"/>
                  <a:pt x="818" y="523"/>
                </a:cubicBezTo>
                <a:close/>
                <a:moveTo>
                  <a:pt x="546" y="105"/>
                </a:moveTo>
                <a:cubicBezTo>
                  <a:pt x="545" y="104"/>
                  <a:pt x="543" y="105"/>
                  <a:pt x="544" y="107"/>
                </a:cubicBezTo>
                <a:cubicBezTo>
                  <a:pt x="546" y="108"/>
                  <a:pt x="547" y="106"/>
                  <a:pt x="546" y="105"/>
                </a:cubicBezTo>
                <a:close/>
                <a:moveTo>
                  <a:pt x="589" y="98"/>
                </a:moveTo>
                <a:cubicBezTo>
                  <a:pt x="588" y="102"/>
                  <a:pt x="581" y="102"/>
                  <a:pt x="582" y="107"/>
                </a:cubicBezTo>
                <a:cubicBezTo>
                  <a:pt x="585" y="106"/>
                  <a:pt x="591" y="103"/>
                  <a:pt x="589" y="98"/>
                </a:cubicBezTo>
                <a:close/>
                <a:moveTo>
                  <a:pt x="861" y="502"/>
                </a:moveTo>
                <a:cubicBezTo>
                  <a:pt x="862" y="501"/>
                  <a:pt x="864" y="502"/>
                  <a:pt x="865" y="501"/>
                </a:cubicBezTo>
                <a:cubicBezTo>
                  <a:pt x="862" y="498"/>
                  <a:pt x="864" y="498"/>
                  <a:pt x="866" y="497"/>
                </a:cubicBezTo>
                <a:cubicBezTo>
                  <a:pt x="861" y="491"/>
                  <a:pt x="861" y="498"/>
                  <a:pt x="858" y="498"/>
                </a:cubicBezTo>
                <a:cubicBezTo>
                  <a:pt x="859" y="500"/>
                  <a:pt x="860" y="500"/>
                  <a:pt x="861" y="502"/>
                </a:cubicBezTo>
                <a:close/>
                <a:moveTo>
                  <a:pt x="591" y="86"/>
                </a:moveTo>
                <a:cubicBezTo>
                  <a:pt x="590" y="86"/>
                  <a:pt x="586" y="85"/>
                  <a:pt x="588" y="89"/>
                </a:cubicBezTo>
                <a:cubicBezTo>
                  <a:pt x="590" y="88"/>
                  <a:pt x="593" y="88"/>
                  <a:pt x="591" y="86"/>
                </a:cubicBezTo>
                <a:close/>
                <a:moveTo>
                  <a:pt x="858" y="488"/>
                </a:moveTo>
                <a:cubicBezTo>
                  <a:pt x="858" y="489"/>
                  <a:pt x="855" y="489"/>
                  <a:pt x="856" y="491"/>
                </a:cubicBezTo>
                <a:cubicBezTo>
                  <a:pt x="858" y="492"/>
                  <a:pt x="860" y="491"/>
                  <a:pt x="858" y="488"/>
                </a:cubicBezTo>
                <a:close/>
                <a:moveTo>
                  <a:pt x="594" y="84"/>
                </a:moveTo>
                <a:cubicBezTo>
                  <a:pt x="593" y="86"/>
                  <a:pt x="593" y="86"/>
                  <a:pt x="593" y="86"/>
                </a:cubicBezTo>
                <a:cubicBezTo>
                  <a:pt x="594" y="89"/>
                  <a:pt x="597" y="87"/>
                  <a:pt x="594" y="84"/>
                </a:cubicBezTo>
                <a:close/>
                <a:moveTo>
                  <a:pt x="610" y="70"/>
                </a:moveTo>
                <a:cubicBezTo>
                  <a:pt x="609" y="67"/>
                  <a:pt x="606" y="69"/>
                  <a:pt x="608" y="71"/>
                </a:cubicBezTo>
                <a:cubicBezTo>
                  <a:pt x="609" y="69"/>
                  <a:pt x="611" y="72"/>
                  <a:pt x="610" y="70"/>
                </a:cubicBezTo>
                <a:close/>
                <a:moveTo>
                  <a:pt x="629" y="86"/>
                </a:moveTo>
                <a:cubicBezTo>
                  <a:pt x="629" y="88"/>
                  <a:pt x="626" y="87"/>
                  <a:pt x="628" y="90"/>
                </a:cubicBezTo>
                <a:cubicBezTo>
                  <a:pt x="630" y="88"/>
                  <a:pt x="631" y="90"/>
                  <a:pt x="633" y="89"/>
                </a:cubicBezTo>
                <a:cubicBezTo>
                  <a:pt x="634" y="87"/>
                  <a:pt x="634" y="81"/>
                  <a:pt x="638" y="82"/>
                </a:cubicBezTo>
                <a:cubicBezTo>
                  <a:pt x="636" y="77"/>
                  <a:pt x="636" y="76"/>
                  <a:pt x="634" y="71"/>
                </a:cubicBezTo>
                <a:cubicBezTo>
                  <a:pt x="633" y="73"/>
                  <a:pt x="632" y="69"/>
                  <a:pt x="632" y="71"/>
                </a:cubicBezTo>
                <a:cubicBezTo>
                  <a:pt x="633" y="79"/>
                  <a:pt x="624" y="79"/>
                  <a:pt x="623" y="87"/>
                </a:cubicBezTo>
                <a:cubicBezTo>
                  <a:pt x="625" y="87"/>
                  <a:pt x="626" y="81"/>
                  <a:pt x="629" y="86"/>
                </a:cubicBezTo>
                <a:close/>
                <a:moveTo>
                  <a:pt x="617" y="66"/>
                </a:moveTo>
                <a:cubicBezTo>
                  <a:pt x="616" y="67"/>
                  <a:pt x="616" y="67"/>
                  <a:pt x="616" y="67"/>
                </a:cubicBezTo>
                <a:cubicBezTo>
                  <a:pt x="616" y="65"/>
                  <a:pt x="615" y="66"/>
                  <a:pt x="614" y="64"/>
                </a:cubicBezTo>
                <a:cubicBezTo>
                  <a:pt x="611" y="67"/>
                  <a:pt x="619" y="68"/>
                  <a:pt x="617" y="66"/>
                </a:cubicBezTo>
                <a:close/>
                <a:moveTo>
                  <a:pt x="622" y="69"/>
                </a:moveTo>
                <a:cubicBezTo>
                  <a:pt x="620" y="69"/>
                  <a:pt x="620" y="70"/>
                  <a:pt x="620" y="72"/>
                </a:cubicBezTo>
                <a:cubicBezTo>
                  <a:pt x="622" y="71"/>
                  <a:pt x="623" y="71"/>
                  <a:pt x="622" y="69"/>
                </a:cubicBezTo>
                <a:close/>
                <a:moveTo>
                  <a:pt x="672" y="141"/>
                </a:moveTo>
                <a:cubicBezTo>
                  <a:pt x="670" y="138"/>
                  <a:pt x="669" y="139"/>
                  <a:pt x="668" y="138"/>
                </a:cubicBezTo>
                <a:cubicBezTo>
                  <a:pt x="669" y="140"/>
                  <a:pt x="667" y="142"/>
                  <a:pt x="669" y="142"/>
                </a:cubicBezTo>
                <a:cubicBezTo>
                  <a:pt x="668" y="139"/>
                  <a:pt x="671" y="143"/>
                  <a:pt x="672" y="141"/>
                </a:cubicBezTo>
                <a:close/>
                <a:moveTo>
                  <a:pt x="683" y="150"/>
                </a:moveTo>
                <a:cubicBezTo>
                  <a:pt x="682" y="149"/>
                  <a:pt x="682" y="149"/>
                  <a:pt x="682" y="149"/>
                </a:cubicBezTo>
                <a:cubicBezTo>
                  <a:pt x="682" y="149"/>
                  <a:pt x="683" y="148"/>
                  <a:pt x="682" y="148"/>
                </a:cubicBezTo>
                <a:cubicBezTo>
                  <a:pt x="682" y="148"/>
                  <a:pt x="677" y="138"/>
                  <a:pt x="677" y="147"/>
                </a:cubicBezTo>
                <a:cubicBezTo>
                  <a:pt x="678" y="145"/>
                  <a:pt x="677" y="148"/>
                  <a:pt x="678" y="149"/>
                </a:cubicBezTo>
                <a:cubicBezTo>
                  <a:pt x="680" y="149"/>
                  <a:pt x="681" y="151"/>
                  <a:pt x="683" y="150"/>
                </a:cubicBezTo>
                <a:close/>
                <a:moveTo>
                  <a:pt x="628" y="64"/>
                </a:moveTo>
                <a:cubicBezTo>
                  <a:pt x="629" y="66"/>
                  <a:pt x="625" y="67"/>
                  <a:pt x="627" y="69"/>
                </a:cubicBezTo>
                <a:cubicBezTo>
                  <a:pt x="629" y="69"/>
                  <a:pt x="631" y="65"/>
                  <a:pt x="628" y="64"/>
                </a:cubicBezTo>
                <a:close/>
                <a:moveTo>
                  <a:pt x="669" y="125"/>
                </a:moveTo>
                <a:cubicBezTo>
                  <a:pt x="668" y="122"/>
                  <a:pt x="665" y="124"/>
                  <a:pt x="666" y="126"/>
                </a:cubicBezTo>
                <a:cubicBezTo>
                  <a:pt x="668" y="127"/>
                  <a:pt x="668" y="127"/>
                  <a:pt x="669" y="125"/>
                </a:cubicBezTo>
                <a:close/>
                <a:moveTo>
                  <a:pt x="639" y="75"/>
                </a:moveTo>
                <a:cubicBezTo>
                  <a:pt x="642" y="74"/>
                  <a:pt x="640" y="71"/>
                  <a:pt x="638" y="68"/>
                </a:cubicBezTo>
                <a:cubicBezTo>
                  <a:pt x="634" y="70"/>
                  <a:pt x="640" y="72"/>
                  <a:pt x="639" y="75"/>
                </a:cubicBezTo>
                <a:close/>
                <a:moveTo>
                  <a:pt x="627" y="58"/>
                </a:moveTo>
                <a:cubicBezTo>
                  <a:pt x="628" y="57"/>
                  <a:pt x="631" y="53"/>
                  <a:pt x="628" y="49"/>
                </a:cubicBezTo>
                <a:cubicBezTo>
                  <a:pt x="628" y="50"/>
                  <a:pt x="627" y="55"/>
                  <a:pt x="626" y="54"/>
                </a:cubicBezTo>
                <a:cubicBezTo>
                  <a:pt x="628" y="55"/>
                  <a:pt x="625" y="56"/>
                  <a:pt x="627" y="58"/>
                </a:cubicBezTo>
                <a:close/>
                <a:moveTo>
                  <a:pt x="650" y="83"/>
                </a:moveTo>
                <a:cubicBezTo>
                  <a:pt x="649" y="82"/>
                  <a:pt x="649" y="81"/>
                  <a:pt x="648" y="80"/>
                </a:cubicBezTo>
                <a:cubicBezTo>
                  <a:pt x="647" y="81"/>
                  <a:pt x="647" y="82"/>
                  <a:pt x="647" y="83"/>
                </a:cubicBezTo>
                <a:cubicBezTo>
                  <a:pt x="648" y="81"/>
                  <a:pt x="649" y="85"/>
                  <a:pt x="650" y="83"/>
                </a:cubicBezTo>
                <a:close/>
                <a:moveTo>
                  <a:pt x="646" y="68"/>
                </a:moveTo>
                <a:cubicBezTo>
                  <a:pt x="643" y="67"/>
                  <a:pt x="643" y="69"/>
                  <a:pt x="642" y="72"/>
                </a:cubicBezTo>
                <a:cubicBezTo>
                  <a:pt x="645" y="73"/>
                  <a:pt x="649" y="76"/>
                  <a:pt x="652" y="77"/>
                </a:cubicBezTo>
                <a:cubicBezTo>
                  <a:pt x="651" y="73"/>
                  <a:pt x="650" y="71"/>
                  <a:pt x="648" y="65"/>
                </a:cubicBezTo>
                <a:cubicBezTo>
                  <a:pt x="647" y="65"/>
                  <a:pt x="643" y="65"/>
                  <a:pt x="645" y="66"/>
                </a:cubicBezTo>
                <a:cubicBezTo>
                  <a:pt x="646" y="66"/>
                  <a:pt x="646" y="67"/>
                  <a:pt x="646" y="68"/>
                </a:cubicBezTo>
                <a:close/>
                <a:moveTo>
                  <a:pt x="643" y="58"/>
                </a:moveTo>
                <a:cubicBezTo>
                  <a:pt x="641" y="58"/>
                  <a:pt x="640" y="57"/>
                  <a:pt x="639" y="59"/>
                </a:cubicBezTo>
                <a:cubicBezTo>
                  <a:pt x="640" y="60"/>
                  <a:pt x="641" y="64"/>
                  <a:pt x="642" y="64"/>
                </a:cubicBezTo>
                <a:cubicBezTo>
                  <a:pt x="641" y="62"/>
                  <a:pt x="643" y="60"/>
                  <a:pt x="643" y="58"/>
                </a:cubicBezTo>
                <a:close/>
                <a:moveTo>
                  <a:pt x="671" y="102"/>
                </a:moveTo>
                <a:cubicBezTo>
                  <a:pt x="670" y="102"/>
                  <a:pt x="668" y="100"/>
                  <a:pt x="667" y="101"/>
                </a:cubicBezTo>
                <a:cubicBezTo>
                  <a:pt x="669" y="102"/>
                  <a:pt x="670" y="106"/>
                  <a:pt x="670" y="106"/>
                </a:cubicBezTo>
                <a:cubicBezTo>
                  <a:pt x="669" y="104"/>
                  <a:pt x="673" y="104"/>
                  <a:pt x="671" y="102"/>
                </a:cubicBezTo>
                <a:close/>
                <a:moveTo>
                  <a:pt x="643" y="54"/>
                </a:moveTo>
                <a:cubicBezTo>
                  <a:pt x="641" y="56"/>
                  <a:pt x="642" y="53"/>
                  <a:pt x="641" y="51"/>
                </a:cubicBezTo>
                <a:cubicBezTo>
                  <a:pt x="639" y="52"/>
                  <a:pt x="639" y="52"/>
                  <a:pt x="639" y="52"/>
                </a:cubicBezTo>
                <a:cubicBezTo>
                  <a:pt x="640" y="54"/>
                  <a:pt x="641" y="54"/>
                  <a:pt x="642" y="56"/>
                </a:cubicBezTo>
                <a:cubicBezTo>
                  <a:pt x="642" y="55"/>
                  <a:pt x="643" y="55"/>
                  <a:pt x="643" y="54"/>
                </a:cubicBezTo>
                <a:close/>
                <a:moveTo>
                  <a:pt x="894" y="427"/>
                </a:moveTo>
                <a:cubicBezTo>
                  <a:pt x="893" y="428"/>
                  <a:pt x="890" y="428"/>
                  <a:pt x="891" y="432"/>
                </a:cubicBezTo>
                <a:cubicBezTo>
                  <a:pt x="893" y="432"/>
                  <a:pt x="894" y="429"/>
                  <a:pt x="894" y="427"/>
                </a:cubicBezTo>
                <a:close/>
                <a:moveTo>
                  <a:pt x="926" y="450"/>
                </a:moveTo>
                <a:cubicBezTo>
                  <a:pt x="924" y="451"/>
                  <a:pt x="923" y="450"/>
                  <a:pt x="920" y="450"/>
                </a:cubicBezTo>
                <a:cubicBezTo>
                  <a:pt x="921" y="452"/>
                  <a:pt x="922" y="454"/>
                  <a:pt x="923" y="456"/>
                </a:cubicBezTo>
                <a:cubicBezTo>
                  <a:pt x="925" y="455"/>
                  <a:pt x="927" y="453"/>
                  <a:pt x="926" y="450"/>
                </a:cubicBezTo>
                <a:close/>
                <a:moveTo>
                  <a:pt x="940" y="465"/>
                </a:moveTo>
                <a:cubicBezTo>
                  <a:pt x="938" y="468"/>
                  <a:pt x="935" y="466"/>
                  <a:pt x="938" y="469"/>
                </a:cubicBezTo>
                <a:cubicBezTo>
                  <a:pt x="939" y="468"/>
                  <a:pt x="942" y="469"/>
                  <a:pt x="940" y="465"/>
                </a:cubicBezTo>
                <a:close/>
                <a:moveTo>
                  <a:pt x="909" y="422"/>
                </a:moveTo>
                <a:cubicBezTo>
                  <a:pt x="911" y="421"/>
                  <a:pt x="911" y="421"/>
                  <a:pt x="911" y="421"/>
                </a:cubicBezTo>
                <a:cubicBezTo>
                  <a:pt x="908" y="418"/>
                  <a:pt x="908" y="418"/>
                  <a:pt x="905" y="414"/>
                </a:cubicBezTo>
                <a:cubicBezTo>
                  <a:pt x="904" y="416"/>
                  <a:pt x="904" y="416"/>
                  <a:pt x="904" y="416"/>
                </a:cubicBezTo>
                <a:cubicBezTo>
                  <a:pt x="906" y="419"/>
                  <a:pt x="909" y="418"/>
                  <a:pt x="909" y="422"/>
                </a:cubicBezTo>
                <a:close/>
                <a:moveTo>
                  <a:pt x="756" y="185"/>
                </a:moveTo>
                <a:cubicBezTo>
                  <a:pt x="758" y="185"/>
                  <a:pt x="759" y="186"/>
                  <a:pt x="760" y="183"/>
                </a:cubicBezTo>
                <a:cubicBezTo>
                  <a:pt x="761" y="185"/>
                  <a:pt x="762" y="186"/>
                  <a:pt x="763" y="188"/>
                </a:cubicBezTo>
                <a:cubicBezTo>
                  <a:pt x="766" y="188"/>
                  <a:pt x="766" y="183"/>
                  <a:pt x="773" y="182"/>
                </a:cubicBezTo>
                <a:cubicBezTo>
                  <a:pt x="772" y="183"/>
                  <a:pt x="773" y="183"/>
                  <a:pt x="773" y="184"/>
                </a:cubicBezTo>
                <a:cubicBezTo>
                  <a:pt x="774" y="183"/>
                  <a:pt x="773" y="181"/>
                  <a:pt x="772" y="178"/>
                </a:cubicBezTo>
                <a:cubicBezTo>
                  <a:pt x="770" y="177"/>
                  <a:pt x="770" y="180"/>
                  <a:pt x="769" y="177"/>
                </a:cubicBezTo>
                <a:cubicBezTo>
                  <a:pt x="766" y="178"/>
                  <a:pt x="768" y="184"/>
                  <a:pt x="764" y="183"/>
                </a:cubicBezTo>
                <a:cubicBezTo>
                  <a:pt x="765" y="178"/>
                  <a:pt x="767" y="178"/>
                  <a:pt x="767" y="173"/>
                </a:cubicBezTo>
                <a:cubicBezTo>
                  <a:pt x="769" y="173"/>
                  <a:pt x="770" y="176"/>
                  <a:pt x="770" y="177"/>
                </a:cubicBezTo>
                <a:cubicBezTo>
                  <a:pt x="771" y="176"/>
                  <a:pt x="774" y="175"/>
                  <a:pt x="772" y="172"/>
                </a:cubicBezTo>
                <a:cubicBezTo>
                  <a:pt x="771" y="173"/>
                  <a:pt x="771" y="174"/>
                  <a:pt x="769" y="174"/>
                </a:cubicBezTo>
                <a:cubicBezTo>
                  <a:pt x="767" y="171"/>
                  <a:pt x="769" y="171"/>
                  <a:pt x="768" y="169"/>
                </a:cubicBezTo>
                <a:cubicBezTo>
                  <a:pt x="766" y="172"/>
                  <a:pt x="763" y="175"/>
                  <a:pt x="760" y="173"/>
                </a:cubicBezTo>
                <a:cubicBezTo>
                  <a:pt x="762" y="171"/>
                  <a:pt x="766" y="171"/>
                  <a:pt x="764" y="167"/>
                </a:cubicBezTo>
                <a:cubicBezTo>
                  <a:pt x="762" y="167"/>
                  <a:pt x="762" y="168"/>
                  <a:pt x="761" y="165"/>
                </a:cubicBezTo>
                <a:cubicBezTo>
                  <a:pt x="759" y="166"/>
                  <a:pt x="757" y="167"/>
                  <a:pt x="755" y="165"/>
                </a:cubicBezTo>
                <a:cubicBezTo>
                  <a:pt x="759" y="164"/>
                  <a:pt x="762" y="165"/>
                  <a:pt x="766" y="164"/>
                </a:cubicBezTo>
                <a:cubicBezTo>
                  <a:pt x="765" y="162"/>
                  <a:pt x="761" y="159"/>
                  <a:pt x="760" y="158"/>
                </a:cubicBezTo>
                <a:cubicBezTo>
                  <a:pt x="758" y="159"/>
                  <a:pt x="763" y="160"/>
                  <a:pt x="761" y="162"/>
                </a:cubicBezTo>
                <a:cubicBezTo>
                  <a:pt x="758" y="160"/>
                  <a:pt x="755" y="161"/>
                  <a:pt x="753" y="164"/>
                </a:cubicBezTo>
                <a:cubicBezTo>
                  <a:pt x="754" y="162"/>
                  <a:pt x="754" y="165"/>
                  <a:pt x="754" y="166"/>
                </a:cubicBezTo>
                <a:cubicBezTo>
                  <a:pt x="753" y="166"/>
                  <a:pt x="751" y="167"/>
                  <a:pt x="750" y="168"/>
                </a:cubicBezTo>
                <a:cubicBezTo>
                  <a:pt x="752" y="171"/>
                  <a:pt x="752" y="171"/>
                  <a:pt x="752" y="171"/>
                </a:cubicBezTo>
                <a:cubicBezTo>
                  <a:pt x="753" y="171"/>
                  <a:pt x="754" y="169"/>
                  <a:pt x="754" y="171"/>
                </a:cubicBezTo>
                <a:cubicBezTo>
                  <a:pt x="753" y="172"/>
                  <a:pt x="752" y="171"/>
                  <a:pt x="751" y="172"/>
                </a:cubicBezTo>
                <a:cubicBezTo>
                  <a:pt x="754" y="176"/>
                  <a:pt x="749" y="176"/>
                  <a:pt x="751" y="178"/>
                </a:cubicBezTo>
                <a:cubicBezTo>
                  <a:pt x="753" y="180"/>
                  <a:pt x="752" y="175"/>
                  <a:pt x="754" y="177"/>
                </a:cubicBezTo>
                <a:cubicBezTo>
                  <a:pt x="756" y="179"/>
                  <a:pt x="753" y="179"/>
                  <a:pt x="755" y="181"/>
                </a:cubicBezTo>
                <a:cubicBezTo>
                  <a:pt x="756" y="181"/>
                  <a:pt x="757" y="181"/>
                  <a:pt x="757" y="181"/>
                </a:cubicBezTo>
                <a:cubicBezTo>
                  <a:pt x="757" y="179"/>
                  <a:pt x="756" y="179"/>
                  <a:pt x="756" y="179"/>
                </a:cubicBezTo>
                <a:cubicBezTo>
                  <a:pt x="757" y="179"/>
                  <a:pt x="758" y="180"/>
                  <a:pt x="759" y="181"/>
                </a:cubicBezTo>
                <a:cubicBezTo>
                  <a:pt x="758" y="182"/>
                  <a:pt x="759" y="183"/>
                  <a:pt x="758" y="184"/>
                </a:cubicBezTo>
                <a:cubicBezTo>
                  <a:pt x="756" y="184"/>
                  <a:pt x="754" y="182"/>
                  <a:pt x="752" y="182"/>
                </a:cubicBezTo>
                <a:cubicBezTo>
                  <a:pt x="754" y="185"/>
                  <a:pt x="755" y="182"/>
                  <a:pt x="756" y="185"/>
                </a:cubicBezTo>
                <a:close/>
                <a:moveTo>
                  <a:pt x="751" y="165"/>
                </a:moveTo>
                <a:cubicBezTo>
                  <a:pt x="752" y="164"/>
                  <a:pt x="752" y="162"/>
                  <a:pt x="753" y="160"/>
                </a:cubicBezTo>
                <a:cubicBezTo>
                  <a:pt x="752" y="160"/>
                  <a:pt x="750" y="158"/>
                  <a:pt x="749" y="159"/>
                </a:cubicBezTo>
                <a:cubicBezTo>
                  <a:pt x="750" y="163"/>
                  <a:pt x="747" y="160"/>
                  <a:pt x="745" y="161"/>
                </a:cubicBezTo>
                <a:cubicBezTo>
                  <a:pt x="748" y="163"/>
                  <a:pt x="747" y="163"/>
                  <a:pt x="745" y="164"/>
                </a:cubicBezTo>
                <a:cubicBezTo>
                  <a:pt x="748" y="168"/>
                  <a:pt x="748" y="159"/>
                  <a:pt x="751" y="165"/>
                </a:cubicBezTo>
                <a:close/>
                <a:moveTo>
                  <a:pt x="764" y="192"/>
                </a:moveTo>
                <a:cubicBezTo>
                  <a:pt x="762" y="192"/>
                  <a:pt x="761" y="194"/>
                  <a:pt x="762" y="196"/>
                </a:cubicBezTo>
                <a:cubicBezTo>
                  <a:pt x="763" y="196"/>
                  <a:pt x="766" y="195"/>
                  <a:pt x="764" y="192"/>
                </a:cubicBezTo>
                <a:close/>
                <a:moveTo>
                  <a:pt x="757" y="153"/>
                </a:moveTo>
                <a:cubicBezTo>
                  <a:pt x="757" y="155"/>
                  <a:pt x="756" y="158"/>
                  <a:pt x="754" y="160"/>
                </a:cubicBezTo>
                <a:cubicBezTo>
                  <a:pt x="758" y="160"/>
                  <a:pt x="760" y="157"/>
                  <a:pt x="761" y="153"/>
                </a:cubicBezTo>
                <a:cubicBezTo>
                  <a:pt x="762" y="155"/>
                  <a:pt x="760" y="156"/>
                  <a:pt x="761" y="157"/>
                </a:cubicBezTo>
                <a:cubicBezTo>
                  <a:pt x="763" y="154"/>
                  <a:pt x="763" y="156"/>
                  <a:pt x="765" y="156"/>
                </a:cubicBezTo>
                <a:cubicBezTo>
                  <a:pt x="763" y="155"/>
                  <a:pt x="764" y="153"/>
                  <a:pt x="763" y="150"/>
                </a:cubicBezTo>
                <a:cubicBezTo>
                  <a:pt x="761" y="153"/>
                  <a:pt x="759" y="154"/>
                  <a:pt x="757" y="151"/>
                </a:cubicBezTo>
                <a:cubicBezTo>
                  <a:pt x="757" y="150"/>
                  <a:pt x="759" y="150"/>
                  <a:pt x="757" y="148"/>
                </a:cubicBezTo>
                <a:cubicBezTo>
                  <a:pt x="757" y="149"/>
                  <a:pt x="754" y="151"/>
                  <a:pt x="753" y="153"/>
                </a:cubicBezTo>
                <a:cubicBezTo>
                  <a:pt x="751" y="153"/>
                  <a:pt x="752" y="150"/>
                  <a:pt x="750" y="151"/>
                </a:cubicBezTo>
                <a:cubicBezTo>
                  <a:pt x="752" y="155"/>
                  <a:pt x="748" y="154"/>
                  <a:pt x="748" y="156"/>
                </a:cubicBezTo>
                <a:cubicBezTo>
                  <a:pt x="752" y="160"/>
                  <a:pt x="755" y="152"/>
                  <a:pt x="757" y="153"/>
                </a:cubicBezTo>
                <a:close/>
                <a:moveTo>
                  <a:pt x="720" y="101"/>
                </a:moveTo>
                <a:cubicBezTo>
                  <a:pt x="719" y="98"/>
                  <a:pt x="715" y="100"/>
                  <a:pt x="716" y="102"/>
                </a:cubicBezTo>
                <a:cubicBezTo>
                  <a:pt x="717" y="102"/>
                  <a:pt x="719" y="103"/>
                  <a:pt x="720" y="101"/>
                </a:cubicBezTo>
                <a:close/>
                <a:moveTo>
                  <a:pt x="910" y="387"/>
                </a:moveTo>
                <a:cubicBezTo>
                  <a:pt x="907" y="383"/>
                  <a:pt x="907" y="383"/>
                  <a:pt x="907" y="383"/>
                </a:cubicBezTo>
                <a:cubicBezTo>
                  <a:pt x="905" y="384"/>
                  <a:pt x="905" y="384"/>
                  <a:pt x="905" y="384"/>
                </a:cubicBezTo>
                <a:cubicBezTo>
                  <a:pt x="907" y="386"/>
                  <a:pt x="908" y="387"/>
                  <a:pt x="910" y="387"/>
                </a:cubicBezTo>
                <a:close/>
                <a:moveTo>
                  <a:pt x="724" y="104"/>
                </a:moveTo>
                <a:cubicBezTo>
                  <a:pt x="723" y="105"/>
                  <a:pt x="725" y="107"/>
                  <a:pt x="725" y="109"/>
                </a:cubicBezTo>
                <a:cubicBezTo>
                  <a:pt x="726" y="109"/>
                  <a:pt x="728" y="108"/>
                  <a:pt x="727" y="106"/>
                </a:cubicBezTo>
                <a:cubicBezTo>
                  <a:pt x="726" y="106"/>
                  <a:pt x="725" y="106"/>
                  <a:pt x="725" y="106"/>
                </a:cubicBezTo>
                <a:cubicBezTo>
                  <a:pt x="725" y="105"/>
                  <a:pt x="725" y="105"/>
                  <a:pt x="724" y="104"/>
                </a:cubicBezTo>
                <a:close/>
                <a:moveTo>
                  <a:pt x="766" y="160"/>
                </a:moveTo>
                <a:cubicBezTo>
                  <a:pt x="765" y="157"/>
                  <a:pt x="765" y="157"/>
                  <a:pt x="765" y="157"/>
                </a:cubicBezTo>
                <a:cubicBezTo>
                  <a:pt x="764" y="157"/>
                  <a:pt x="763" y="158"/>
                  <a:pt x="763" y="158"/>
                </a:cubicBezTo>
                <a:cubicBezTo>
                  <a:pt x="764" y="161"/>
                  <a:pt x="765" y="161"/>
                  <a:pt x="766" y="160"/>
                </a:cubicBezTo>
                <a:close/>
                <a:moveTo>
                  <a:pt x="730" y="103"/>
                </a:moveTo>
                <a:cubicBezTo>
                  <a:pt x="730" y="101"/>
                  <a:pt x="724" y="98"/>
                  <a:pt x="725" y="102"/>
                </a:cubicBezTo>
                <a:cubicBezTo>
                  <a:pt x="727" y="102"/>
                  <a:pt x="729" y="104"/>
                  <a:pt x="730" y="103"/>
                </a:cubicBezTo>
                <a:close/>
                <a:moveTo>
                  <a:pt x="782" y="176"/>
                </a:moveTo>
                <a:cubicBezTo>
                  <a:pt x="782" y="177"/>
                  <a:pt x="782" y="177"/>
                  <a:pt x="782" y="178"/>
                </a:cubicBezTo>
                <a:cubicBezTo>
                  <a:pt x="782" y="179"/>
                  <a:pt x="783" y="179"/>
                  <a:pt x="784" y="180"/>
                </a:cubicBezTo>
                <a:cubicBezTo>
                  <a:pt x="785" y="180"/>
                  <a:pt x="784" y="176"/>
                  <a:pt x="782" y="176"/>
                </a:cubicBezTo>
                <a:close/>
                <a:moveTo>
                  <a:pt x="759" y="133"/>
                </a:moveTo>
                <a:cubicBezTo>
                  <a:pt x="758" y="130"/>
                  <a:pt x="755" y="130"/>
                  <a:pt x="756" y="133"/>
                </a:cubicBezTo>
                <a:cubicBezTo>
                  <a:pt x="757" y="133"/>
                  <a:pt x="758" y="134"/>
                  <a:pt x="759" y="133"/>
                </a:cubicBezTo>
                <a:close/>
                <a:moveTo>
                  <a:pt x="761" y="129"/>
                </a:moveTo>
                <a:cubicBezTo>
                  <a:pt x="760" y="128"/>
                  <a:pt x="762" y="127"/>
                  <a:pt x="761" y="126"/>
                </a:cubicBezTo>
                <a:cubicBezTo>
                  <a:pt x="760" y="126"/>
                  <a:pt x="759" y="126"/>
                  <a:pt x="758" y="127"/>
                </a:cubicBezTo>
                <a:cubicBezTo>
                  <a:pt x="759" y="129"/>
                  <a:pt x="760" y="129"/>
                  <a:pt x="761" y="129"/>
                </a:cubicBezTo>
                <a:close/>
                <a:moveTo>
                  <a:pt x="892" y="278"/>
                </a:moveTo>
                <a:cubicBezTo>
                  <a:pt x="895" y="281"/>
                  <a:pt x="896" y="281"/>
                  <a:pt x="897" y="278"/>
                </a:cubicBezTo>
                <a:cubicBezTo>
                  <a:pt x="899" y="280"/>
                  <a:pt x="900" y="282"/>
                  <a:pt x="902" y="282"/>
                </a:cubicBezTo>
                <a:cubicBezTo>
                  <a:pt x="902" y="279"/>
                  <a:pt x="906" y="280"/>
                  <a:pt x="906" y="276"/>
                </a:cubicBezTo>
                <a:cubicBezTo>
                  <a:pt x="907" y="276"/>
                  <a:pt x="909" y="277"/>
                  <a:pt x="911" y="277"/>
                </a:cubicBezTo>
                <a:cubicBezTo>
                  <a:pt x="909" y="274"/>
                  <a:pt x="907" y="274"/>
                  <a:pt x="906" y="271"/>
                </a:cubicBezTo>
                <a:cubicBezTo>
                  <a:pt x="905" y="272"/>
                  <a:pt x="903" y="270"/>
                  <a:pt x="902" y="268"/>
                </a:cubicBezTo>
                <a:cubicBezTo>
                  <a:pt x="896" y="266"/>
                  <a:pt x="895" y="273"/>
                  <a:pt x="890" y="273"/>
                </a:cubicBezTo>
                <a:cubicBezTo>
                  <a:pt x="891" y="277"/>
                  <a:pt x="895" y="275"/>
                  <a:pt x="894" y="277"/>
                </a:cubicBezTo>
                <a:cubicBezTo>
                  <a:pt x="893" y="276"/>
                  <a:pt x="892" y="277"/>
                  <a:pt x="892" y="278"/>
                </a:cubicBezTo>
                <a:close/>
                <a:moveTo>
                  <a:pt x="894" y="282"/>
                </a:moveTo>
                <a:cubicBezTo>
                  <a:pt x="892" y="280"/>
                  <a:pt x="890" y="279"/>
                  <a:pt x="889" y="277"/>
                </a:cubicBezTo>
                <a:cubicBezTo>
                  <a:pt x="885" y="285"/>
                  <a:pt x="879" y="279"/>
                  <a:pt x="880" y="289"/>
                </a:cubicBezTo>
                <a:cubicBezTo>
                  <a:pt x="880" y="288"/>
                  <a:pt x="881" y="288"/>
                  <a:pt x="882" y="288"/>
                </a:cubicBezTo>
                <a:cubicBezTo>
                  <a:pt x="877" y="289"/>
                  <a:pt x="877" y="292"/>
                  <a:pt x="871" y="295"/>
                </a:cubicBezTo>
                <a:cubicBezTo>
                  <a:pt x="874" y="297"/>
                  <a:pt x="876" y="297"/>
                  <a:pt x="878" y="297"/>
                </a:cubicBezTo>
                <a:cubicBezTo>
                  <a:pt x="878" y="296"/>
                  <a:pt x="875" y="296"/>
                  <a:pt x="876" y="294"/>
                </a:cubicBezTo>
                <a:cubicBezTo>
                  <a:pt x="878" y="295"/>
                  <a:pt x="879" y="295"/>
                  <a:pt x="880" y="293"/>
                </a:cubicBezTo>
                <a:cubicBezTo>
                  <a:pt x="887" y="298"/>
                  <a:pt x="893" y="288"/>
                  <a:pt x="900" y="286"/>
                </a:cubicBezTo>
                <a:cubicBezTo>
                  <a:pt x="898" y="283"/>
                  <a:pt x="895" y="285"/>
                  <a:pt x="894" y="280"/>
                </a:cubicBezTo>
                <a:cubicBezTo>
                  <a:pt x="893" y="280"/>
                  <a:pt x="894" y="282"/>
                  <a:pt x="894" y="282"/>
                </a:cubicBezTo>
                <a:close/>
                <a:moveTo>
                  <a:pt x="921" y="339"/>
                </a:moveTo>
                <a:cubicBezTo>
                  <a:pt x="920" y="336"/>
                  <a:pt x="917" y="338"/>
                  <a:pt x="919" y="340"/>
                </a:cubicBezTo>
                <a:lnTo>
                  <a:pt x="921" y="339"/>
                </a:lnTo>
                <a:close/>
                <a:moveTo>
                  <a:pt x="803" y="165"/>
                </a:moveTo>
                <a:cubicBezTo>
                  <a:pt x="806" y="162"/>
                  <a:pt x="799" y="159"/>
                  <a:pt x="803" y="165"/>
                </a:cubicBezTo>
                <a:close/>
                <a:moveTo>
                  <a:pt x="808" y="166"/>
                </a:moveTo>
                <a:cubicBezTo>
                  <a:pt x="807" y="163"/>
                  <a:pt x="804" y="165"/>
                  <a:pt x="805" y="167"/>
                </a:cubicBezTo>
                <a:cubicBezTo>
                  <a:pt x="806" y="166"/>
                  <a:pt x="807" y="167"/>
                  <a:pt x="808" y="166"/>
                </a:cubicBezTo>
                <a:close/>
                <a:moveTo>
                  <a:pt x="927" y="347"/>
                </a:moveTo>
                <a:cubicBezTo>
                  <a:pt x="928" y="346"/>
                  <a:pt x="929" y="344"/>
                  <a:pt x="929" y="343"/>
                </a:cubicBezTo>
                <a:cubicBezTo>
                  <a:pt x="927" y="344"/>
                  <a:pt x="926" y="341"/>
                  <a:pt x="924" y="344"/>
                </a:cubicBezTo>
                <a:cubicBezTo>
                  <a:pt x="925" y="345"/>
                  <a:pt x="926" y="346"/>
                  <a:pt x="927" y="347"/>
                </a:cubicBezTo>
                <a:close/>
                <a:moveTo>
                  <a:pt x="937" y="332"/>
                </a:moveTo>
                <a:cubicBezTo>
                  <a:pt x="935" y="329"/>
                  <a:pt x="937" y="328"/>
                  <a:pt x="939" y="327"/>
                </a:cubicBezTo>
                <a:cubicBezTo>
                  <a:pt x="937" y="324"/>
                  <a:pt x="935" y="327"/>
                  <a:pt x="934" y="324"/>
                </a:cubicBezTo>
                <a:cubicBezTo>
                  <a:pt x="933" y="325"/>
                  <a:pt x="929" y="325"/>
                  <a:pt x="931" y="328"/>
                </a:cubicBezTo>
                <a:cubicBezTo>
                  <a:pt x="933" y="329"/>
                  <a:pt x="931" y="324"/>
                  <a:pt x="934" y="327"/>
                </a:cubicBezTo>
                <a:cubicBezTo>
                  <a:pt x="933" y="329"/>
                  <a:pt x="933" y="331"/>
                  <a:pt x="934" y="333"/>
                </a:cubicBezTo>
                <a:cubicBezTo>
                  <a:pt x="935" y="333"/>
                  <a:pt x="936" y="334"/>
                  <a:pt x="937" y="332"/>
                </a:cubicBezTo>
                <a:close/>
                <a:moveTo>
                  <a:pt x="830" y="159"/>
                </a:moveTo>
                <a:cubicBezTo>
                  <a:pt x="828" y="156"/>
                  <a:pt x="825" y="157"/>
                  <a:pt x="827" y="160"/>
                </a:cubicBezTo>
                <a:cubicBezTo>
                  <a:pt x="828" y="160"/>
                  <a:pt x="829" y="160"/>
                  <a:pt x="830" y="159"/>
                </a:cubicBezTo>
                <a:close/>
                <a:moveTo>
                  <a:pt x="838" y="169"/>
                </a:moveTo>
                <a:cubicBezTo>
                  <a:pt x="839" y="171"/>
                  <a:pt x="840" y="169"/>
                  <a:pt x="841" y="169"/>
                </a:cubicBezTo>
                <a:cubicBezTo>
                  <a:pt x="840" y="166"/>
                  <a:pt x="839" y="168"/>
                  <a:pt x="838" y="169"/>
                </a:cubicBezTo>
                <a:close/>
                <a:moveTo>
                  <a:pt x="845" y="159"/>
                </a:moveTo>
                <a:cubicBezTo>
                  <a:pt x="844" y="159"/>
                  <a:pt x="840" y="158"/>
                  <a:pt x="840" y="161"/>
                </a:cubicBezTo>
                <a:cubicBezTo>
                  <a:pt x="841" y="160"/>
                  <a:pt x="842" y="163"/>
                  <a:pt x="841" y="163"/>
                </a:cubicBezTo>
                <a:cubicBezTo>
                  <a:pt x="837" y="162"/>
                  <a:pt x="832" y="165"/>
                  <a:pt x="836" y="169"/>
                </a:cubicBezTo>
                <a:cubicBezTo>
                  <a:pt x="836" y="165"/>
                  <a:pt x="840" y="165"/>
                  <a:pt x="843" y="165"/>
                </a:cubicBezTo>
                <a:cubicBezTo>
                  <a:pt x="842" y="166"/>
                  <a:pt x="841" y="167"/>
                  <a:pt x="841" y="169"/>
                </a:cubicBezTo>
                <a:cubicBezTo>
                  <a:pt x="847" y="172"/>
                  <a:pt x="849" y="168"/>
                  <a:pt x="852" y="165"/>
                </a:cubicBezTo>
                <a:cubicBezTo>
                  <a:pt x="849" y="160"/>
                  <a:pt x="847" y="166"/>
                  <a:pt x="845" y="166"/>
                </a:cubicBezTo>
                <a:cubicBezTo>
                  <a:pt x="845" y="162"/>
                  <a:pt x="843" y="164"/>
                  <a:pt x="841" y="162"/>
                </a:cubicBezTo>
                <a:cubicBezTo>
                  <a:pt x="842" y="162"/>
                  <a:pt x="847" y="162"/>
                  <a:pt x="845" y="159"/>
                </a:cubicBezTo>
                <a:close/>
                <a:moveTo>
                  <a:pt x="917" y="280"/>
                </a:moveTo>
                <a:cubicBezTo>
                  <a:pt x="920" y="281"/>
                  <a:pt x="921" y="283"/>
                  <a:pt x="921" y="285"/>
                </a:cubicBezTo>
                <a:cubicBezTo>
                  <a:pt x="924" y="285"/>
                  <a:pt x="920" y="282"/>
                  <a:pt x="923" y="281"/>
                </a:cubicBezTo>
                <a:cubicBezTo>
                  <a:pt x="917" y="278"/>
                  <a:pt x="917" y="274"/>
                  <a:pt x="912" y="271"/>
                </a:cubicBezTo>
                <a:cubicBezTo>
                  <a:pt x="911" y="272"/>
                  <a:pt x="911" y="274"/>
                  <a:pt x="912" y="277"/>
                </a:cubicBezTo>
                <a:cubicBezTo>
                  <a:pt x="913" y="278"/>
                  <a:pt x="915" y="276"/>
                  <a:pt x="916" y="277"/>
                </a:cubicBezTo>
                <a:cubicBezTo>
                  <a:pt x="916" y="280"/>
                  <a:pt x="913" y="279"/>
                  <a:pt x="914" y="282"/>
                </a:cubicBezTo>
                <a:cubicBezTo>
                  <a:pt x="917" y="283"/>
                  <a:pt x="916" y="282"/>
                  <a:pt x="917" y="280"/>
                </a:cubicBezTo>
                <a:close/>
                <a:moveTo>
                  <a:pt x="851" y="154"/>
                </a:moveTo>
                <a:cubicBezTo>
                  <a:pt x="849" y="156"/>
                  <a:pt x="847" y="154"/>
                  <a:pt x="848" y="158"/>
                </a:cubicBezTo>
                <a:cubicBezTo>
                  <a:pt x="850" y="159"/>
                  <a:pt x="851" y="157"/>
                  <a:pt x="851" y="154"/>
                </a:cubicBezTo>
                <a:close/>
                <a:moveTo>
                  <a:pt x="227" y="491"/>
                </a:moveTo>
                <a:cubicBezTo>
                  <a:pt x="225" y="489"/>
                  <a:pt x="226" y="488"/>
                  <a:pt x="226" y="487"/>
                </a:cubicBezTo>
                <a:cubicBezTo>
                  <a:pt x="224" y="487"/>
                  <a:pt x="223" y="489"/>
                  <a:pt x="221" y="491"/>
                </a:cubicBezTo>
                <a:cubicBezTo>
                  <a:pt x="224" y="494"/>
                  <a:pt x="224" y="489"/>
                  <a:pt x="227" y="491"/>
                </a:cubicBezTo>
                <a:close/>
                <a:moveTo>
                  <a:pt x="237" y="498"/>
                </a:moveTo>
                <a:cubicBezTo>
                  <a:pt x="238" y="496"/>
                  <a:pt x="239" y="497"/>
                  <a:pt x="241" y="495"/>
                </a:cubicBezTo>
                <a:cubicBezTo>
                  <a:pt x="239" y="492"/>
                  <a:pt x="242" y="494"/>
                  <a:pt x="241" y="491"/>
                </a:cubicBezTo>
                <a:cubicBezTo>
                  <a:pt x="238" y="492"/>
                  <a:pt x="235" y="493"/>
                  <a:pt x="237" y="498"/>
                </a:cubicBezTo>
                <a:close/>
                <a:moveTo>
                  <a:pt x="233" y="493"/>
                </a:moveTo>
                <a:cubicBezTo>
                  <a:pt x="234" y="494"/>
                  <a:pt x="236" y="493"/>
                  <a:pt x="237" y="492"/>
                </a:cubicBezTo>
                <a:cubicBezTo>
                  <a:pt x="237" y="491"/>
                  <a:pt x="237" y="490"/>
                  <a:pt x="237" y="488"/>
                </a:cubicBezTo>
                <a:cubicBezTo>
                  <a:pt x="235" y="488"/>
                  <a:pt x="232" y="492"/>
                  <a:pt x="236" y="491"/>
                </a:cubicBezTo>
                <a:cubicBezTo>
                  <a:pt x="235" y="493"/>
                  <a:pt x="231" y="490"/>
                  <a:pt x="233" y="493"/>
                </a:cubicBezTo>
                <a:close/>
                <a:moveTo>
                  <a:pt x="847" y="510"/>
                </a:moveTo>
                <a:cubicBezTo>
                  <a:pt x="848" y="507"/>
                  <a:pt x="854" y="511"/>
                  <a:pt x="856" y="514"/>
                </a:cubicBezTo>
                <a:cubicBezTo>
                  <a:pt x="856" y="513"/>
                  <a:pt x="858" y="512"/>
                  <a:pt x="858" y="510"/>
                </a:cubicBezTo>
                <a:cubicBezTo>
                  <a:pt x="856" y="508"/>
                  <a:pt x="853" y="512"/>
                  <a:pt x="852" y="507"/>
                </a:cubicBezTo>
                <a:cubicBezTo>
                  <a:pt x="851" y="508"/>
                  <a:pt x="850" y="509"/>
                  <a:pt x="848" y="507"/>
                </a:cubicBezTo>
                <a:cubicBezTo>
                  <a:pt x="847" y="508"/>
                  <a:pt x="844" y="507"/>
                  <a:pt x="847" y="510"/>
                </a:cubicBezTo>
                <a:close/>
                <a:moveTo>
                  <a:pt x="969" y="369"/>
                </a:moveTo>
                <a:cubicBezTo>
                  <a:pt x="969" y="368"/>
                  <a:pt x="971" y="367"/>
                  <a:pt x="969" y="365"/>
                </a:cubicBezTo>
                <a:cubicBezTo>
                  <a:pt x="969" y="367"/>
                  <a:pt x="966" y="365"/>
                  <a:pt x="967" y="366"/>
                </a:cubicBezTo>
                <a:cubicBezTo>
                  <a:pt x="968" y="366"/>
                  <a:pt x="968" y="367"/>
                  <a:pt x="969" y="369"/>
                </a:cubicBezTo>
                <a:close/>
                <a:moveTo>
                  <a:pt x="679" y="94"/>
                </a:moveTo>
                <a:cubicBezTo>
                  <a:pt x="680" y="95"/>
                  <a:pt x="680" y="95"/>
                  <a:pt x="681" y="95"/>
                </a:cubicBezTo>
                <a:cubicBezTo>
                  <a:pt x="678" y="91"/>
                  <a:pt x="677" y="94"/>
                  <a:pt x="677" y="95"/>
                </a:cubicBezTo>
                <a:cubicBezTo>
                  <a:pt x="678" y="96"/>
                  <a:pt x="679" y="95"/>
                  <a:pt x="679" y="94"/>
                </a:cubicBezTo>
                <a:close/>
                <a:moveTo>
                  <a:pt x="239" y="528"/>
                </a:moveTo>
                <a:cubicBezTo>
                  <a:pt x="240" y="527"/>
                  <a:pt x="243" y="528"/>
                  <a:pt x="243" y="526"/>
                </a:cubicBezTo>
                <a:cubicBezTo>
                  <a:pt x="241" y="527"/>
                  <a:pt x="238" y="524"/>
                  <a:pt x="239" y="528"/>
                </a:cubicBezTo>
                <a:close/>
                <a:moveTo>
                  <a:pt x="378" y="540"/>
                </a:moveTo>
                <a:cubicBezTo>
                  <a:pt x="380" y="542"/>
                  <a:pt x="377" y="542"/>
                  <a:pt x="378" y="544"/>
                </a:cubicBezTo>
                <a:cubicBezTo>
                  <a:pt x="380" y="542"/>
                  <a:pt x="379" y="543"/>
                  <a:pt x="380" y="546"/>
                </a:cubicBezTo>
                <a:cubicBezTo>
                  <a:pt x="381" y="545"/>
                  <a:pt x="382" y="543"/>
                  <a:pt x="383" y="542"/>
                </a:cubicBezTo>
                <a:cubicBezTo>
                  <a:pt x="384" y="542"/>
                  <a:pt x="386" y="544"/>
                  <a:pt x="387" y="544"/>
                </a:cubicBezTo>
                <a:cubicBezTo>
                  <a:pt x="386" y="542"/>
                  <a:pt x="389" y="546"/>
                  <a:pt x="389" y="544"/>
                </a:cubicBezTo>
                <a:cubicBezTo>
                  <a:pt x="388" y="542"/>
                  <a:pt x="387" y="542"/>
                  <a:pt x="386" y="541"/>
                </a:cubicBezTo>
                <a:cubicBezTo>
                  <a:pt x="387" y="540"/>
                  <a:pt x="386" y="540"/>
                  <a:pt x="387" y="539"/>
                </a:cubicBezTo>
                <a:cubicBezTo>
                  <a:pt x="388" y="541"/>
                  <a:pt x="390" y="542"/>
                  <a:pt x="391" y="541"/>
                </a:cubicBezTo>
                <a:cubicBezTo>
                  <a:pt x="390" y="540"/>
                  <a:pt x="389" y="540"/>
                  <a:pt x="390" y="539"/>
                </a:cubicBezTo>
                <a:cubicBezTo>
                  <a:pt x="391" y="540"/>
                  <a:pt x="393" y="535"/>
                  <a:pt x="393" y="540"/>
                </a:cubicBezTo>
                <a:cubicBezTo>
                  <a:pt x="394" y="539"/>
                  <a:pt x="395" y="537"/>
                  <a:pt x="396" y="540"/>
                </a:cubicBezTo>
                <a:cubicBezTo>
                  <a:pt x="396" y="537"/>
                  <a:pt x="401" y="541"/>
                  <a:pt x="399" y="536"/>
                </a:cubicBezTo>
                <a:cubicBezTo>
                  <a:pt x="395" y="536"/>
                  <a:pt x="394" y="533"/>
                  <a:pt x="390" y="530"/>
                </a:cubicBezTo>
                <a:cubicBezTo>
                  <a:pt x="389" y="532"/>
                  <a:pt x="392" y="532"/>
                  <a:pt x="391" y="534"/>
                </a:cubicBezTo>
                <a:cubicBezTo>
                  <a:pt x="389" y="532"/>
                  <a:pt x="390" y="536"/>
                  <a:pt x="390" y="537"/>
                </a:cubicBezTo>
                <a:cubicBezTo>
                  <a:pt x="385" y="539"/>
                  <a:pt x="382" y="538"/>
                  <a:pt x="380" y="543"/>
                </a:cubicBezTo>
                <a:cubicBezTo>
                  <a:pt x="379" y="542"/>
                  <a:pt x="380" y="539"/>
                  <a:pt x="378" y="540"/>
                </a:cubicBezTo>
                <a:close/>
                <a:moveTo>
                  <a:pt x="264" y="669"/>
                </a:moveTo>
                <a:cubicBezTo>
                  <a:pt x="265" y="667"/>
                  <a:pt x="267" y="668"/>
                  <a:pt x="268" y="668"/>
                </a:cubicBezTo>
                <a:cubicBezTo>
                  <a:pt x="267" y="666"/>
                  <a:pt x="266" y="663"/>
                  <a:pt x="266" y="661"/>
                </a:cubicBezTo>
                <a:cubicBezTo>
                  <a:pt x="266" y="665"/>
                  <a:pt x="265" y="667"/>
                  <a:pt x="264" y="669"/>
                </a:cubicBezTo>
                <a:close/>
                <a:moveTo>
                  <a:pt x="125" y="722"/>
                </a:moveTo>
                <a:cubicBezTo>
                  <a:pt x="124" y="719"/>
                  <a:pt x="121" y="722"/>
                  <a:pt x="121" y="722"/>
                </a:cubicBezTo>
                <a:cubicBezTo>
                  <a:pt x="123" y="722"/>
                  <a:pt x="124" y="724"/>
                  <a:pt x="125" y="722"/>
                </a:cubicBezTo>
                <a:close/>
                <a:moveTo>
                  <a:pt x="106" y="690"/>
                </a:moveTo>
                <a:cubicBezTo>
                  <a:pt x="105" y="691"/>
                  <a:pt x="105" y="692"/>
                  <a:pt x="105" y="694"/>
                </a:cubicBezTo>
                <a:cubicBezTo>
                  <a:pt x="107" y="693"/>
                  <a:pt x="106" y="696"/>
                  <a:pt x="106" y="697"/>
                </a:cubicBezTo>
                <a:cubicBezTo>
                  <a:pt x="107" y="697"/>
                  <a:pt x="108" y="696"/>
                  <a:pt x="108" y="696"/>
                </a:cubicBezTo>
                <a:cubicBezTo>
                  <a:pt x="107" y="694"/>
                  <a:pt x="106" y="695"/>
                  <a:pt x="105" y="692"/>
                </a:cubicBezTo>
                <a:cubicBezTo>
                  <a:pt x="106" y="692"/>
                  <a:pt x="108" y="691"/>
                  <a:pt x="106" y="690"/>
                </a:cubicBezTo>
                <a:close/>
                <a:moveTo>
                  <a:pt x="175" y="793"/>
                </a:moveTo>
                <a:cubicBezTo>
                  <a:pt x="179" y="793"/>
                  <a:pt x="179" y="791"/>
                  <a:pt x="182" y="792"/>
                </a:cubicBezTo>
                <a:cubicBezTo>
                  <a:pt x="180" y="789"/>
                  <a:pt x="173" y="793"/>
                  <a:pt x="173" y="791"/>
                </a:cubicBezTo>
                <a:lnTo>
                  <a:pt x="175" y="793"/>
                </a:lnTo>
                <a:close/>
                <a:moveTo>
                  <a:pt x="265" y="900"/>
                </a:moveTo>
                <a:cubicBezTo>
                  <a:pt x="268" y="903"/>
                  <a:pt x="263" y="901"/>
                  <a:pt x="262" y="902"/>
                </a:cubicBezTo>
                <a:cubicBezTo>
                  <a:pt x="268" y="905"/>
                  <a:pt x="272" y="900"/>
                  <a:pt x="276" y="899"/>
                </a:cubicBezTo>
                <a:cubicBezTo>
                  <a:pt x="274" y="895"/>
                  <a:pt x="275" y="901"/>
                  <a:pt x="272" y="898"/>
                </a:cubicBezTo>
                <a:cubicBezTo>
                  <a:pt x="270" y="899"/>
                  <a:pt x="273" y="901"/>
                  <a:pt x="271" y="901"/>
                </a:cubicBezTo>
                <a:cubicBezTo>
                  <a:pt x="268" y="898"/>
                  <a:pt x="267" y="902"/>
                  <a:pt x="265" y="900"/>
                </a:cubicBezTo>
                <a:close/>
                <a:moveTo>
                  <a:pt x="200" y="795"/>
                </a:moveTo>
                <a:cubicBezTo>
                  <a:pt x="199" y="794"/>
                  <a:pt x="195" y="792"/>
                  <a:pt x="195" y="794"/>
                </a:cubicBezTo>
                <a:cubicBezTo>
                  <a:pt x="196" y="792"/>
                  <a:pt x="198" y="797"/>
                  <a:pt x="200" y="795"/>
                </a:cubicBezTo>
                <a:close/>
                <a:moveTo>
                  <a:pt x="152" y="712"/>
                </a:moveTo>
                <a:cubicBezTo>
                  <a:pt x="150" y="711"/>
                  <a:pt x="147" y="714"/>
                  <a:pt x="147" y="710"/>
                </a:cubicBezTo>
                <a:cubicBezTo>
                  <a:pt x="146" y="711"/>
                  <a:pt x="145" y="708"/>
                  <a:pt x="143" y="710"/>
                </a:cubicBezTo>
                <a:cubicBezTo>
                  <a:pt x="145" y="714"/>
                  <a:pt x="146" y="711"/>
                  <a:pt x="148" y="714"/>
                </a:cubicBezTo>
                <a:cubicBezTo>
                  <a:pt x="147" y="716"/>
                  <a:pt x="145" y="715"/>
                  <a:pt x="145" y="717"/>
                </a:cubicBezTo>
                <a:cubicBezTo>
                  <a:pt x="147" y="715"/>
                  <a:pt x="150" y="720"/>
                  <a:pt x="150" y="718"/>
                </a:cubicBezTo>
                <a:cubicBezTo>
                  <a:pt x="148" y="716"/>
                  <a:pt x="148" y="714"/>
                  <a:pt x="149" y="713"/>
                </a:cubicBezTo>
                <a:cubicBezTo>
                  <a:pt x="150" y="714"/>
                  <a:pt x="152" y="713"/>
                  <a:pt x="152" y="712"/>
                </a:cubicBezTo>
                <a:close/>
                <a:moveTo>
                  <a:pt x="70" y="588"/>
                </a:moveTo>
                <a:cubicBezTo>
                  <a:pt x="70" y="587"/>
                  <a:pt x="72" y="583"/>
                  <a:pt x="71" y="584"/>
                </a:cubicBezTo>
                <a:cubicBezTo>
                  <a:pt x="71" y="587"/>
                  <a:pt x="65" y="584"/>
                  <a:pt x="67" y="585"/>
                </a:cubicBezTo>
                <a:cubicBezTo>
                  <a:pt x="68" y="585"/>
                  <a:pt x="69" y="586"/>
                  <a:pt x="70" y="588"/>
                </a:cubicBezTo>
                <a:close/>
                <a:moveTo>
                  <a:pt x="186" y="705"/>
                </a:moveTo>
                <a:cubicBezTo>
                  <a:pt x="183" y="704"/>
                  <a:pt x="181" y="706"/>
                  <a:pt x="179" y="708"/>
                </a:cubicBezTo>
                <a:cubicBezTo>
                  <a:pt x="178" y="709"/>
                  <a:pt x="179" y="707"/>
                  <a:pt x="178" y="706"/>
                </a:cubicBezTo>
                <a:cubicBezTo>
                  <a:pt x="183" y="705"/>
                  <a:pt x="184" y="702"/>
                  <a:pt x="186" y="697"/>
                </a:cubicBezTo>
                <a:cubicBezTo>
                  <a:pt x="187" y="701"/>
                  <a:pt x="194" y="695"/>
                  <a:pt x="194" y="692"/>
                </a:cubicBezTo>
                <a:cubicBezTo>
                  <a:pt x="193" y="692"/>
                  <a:pt x="193" y="692"/>
                  <a:pt x="192" y="691"/>
                </a:cubicBezTo>
                <a:cubicBezTo>
                  <a:pt x="192" y="696"/>
                  <a:pt x="189" y="693"/>
                  <a:pt x="188" y="697"/>
                </a:cubicBezTo>
                <a:cubicBezTo>
                  <a:pt x="187" y="694"/>
                  <a:pt x="187" y="694"/>
                  <a:pt x="187" y="694"/>
                </a:cubicBezTo>
                <a:cubicBezTo>
                  <a:pt x="184" y="696"/>
                  <a:pt x="181" y="697"/>
                  <a:pt x="183" y="701"/>
                </a:cubicBezTo>
                <a:cubicBezTo>
                  <a:pt x="180" y="703"/>
                  <a:pt x="179" y="698"/>
                  <a:pt x="176" y="700"/>
                </a:cubicBezTo>
                <a:cubicBezTo>
                  <a:pt x="175" y="704"/>
                  <a:pt x="173" y="706"/>
                  <a:pt x="172" y="709"/>
                </a:cubicBezTo>
                <a:cubicBezTo>
                  <a:pt x="173" y="709"/>
                  <a:pt x="173" y="709"/>
                  <a:pt x="174" y="710"/>
                </a:cubicBezTo>
                <a:cubicBezTo>
                  <a:pt x="175" y="710"/>
                  <a:pt x="174" y="709"/>
                  <a:pt x="176" y="709"/>
                </a:cubicBezTo>
                <a:cubicBezTo>
                  <a:pt x="174" y="712"/>
                  <a:pt x="170" y="714"/>
                  <a:pt x="167" y="714"/>
                </a:cubicBezTo>
                <a:cubicBezTo>
                  <a:pt x="165" y="715"/>
                  <a:pt x="166" y="717"/>
                  <a:pt x="166" y="718"/>
                </a:cubicBezTo>
                <a:cubicBezTo>
                  <a:pt x="164" y="720"/>
                  <a:pt x="164" y="717"/>
                  <a:pt x="164" y="715"/>
                </a:cubicBezTo>
                <a:cubicBezTo>
                  <a:pt x="167" y="712"/>
                  <a:pt x="168" y="712"/>
                  <a:pt x="170" y="710"/>
                </a:cubicBezTo>
                <a:cubicBezTo>
                  <a:pt x="167" y="706"/>
                  <a:pt x="163" y="709"/>
                  <a:pt x="164" y="712"/>
                </a:cubicBezTo>
                <a:cubicBezTo>
                  <a:pt x="163" y="712"/>
                  <a:pt x="162" y="710"/>
                  <a:pt x="161" y="709"/>
                </a:cubicBezTo>
                <a:cubicBezTo>
                  <a:pt x="159" y="710"/>
                  <a:pt x="159" y="711"/>
                  <a:pt x="156" y="712"/>
                </a:cubicBezTo>
                <a:cubicBezTo>
                  <a:pt x="154" y="709"/>
                  <a:pt x="154" y="709"/>
                  <a:pt x="154" y="709"/>
                </a:cubicBezTo>
                <a:cubicBezTo>
                  <a:pt x="155" y="707"/>
                  <a:pt x="157" y="708"/>
                  <a:pt x="159" y="707"/>
                </a:cubicBezTo>
                <a:cubicBezTo>
                  <a:pt x="160" y="706"/>
                  <a:pt x="158" y="707"/>
                  <a:pt x="157" y="704"/>
                </a:cubicBezTo>
                <a:cubicBezTo>
                  <a:pt x="158" y="702"/>
                  <a:pt x="161" y="704"/>
                  <a:pt x="162" y="701"/>
                </a:cubicBezTo>
                <a:cubicBezTo>
                  <a:pt x="162" y="703"/>
                  <a:pt x="161" y="704"/>
                  <a:pt x="161" y="706"/>
                </a:cubicBezTo>
                <a:cubicBezTo>
                  <a:pt x="162" y="707"/>
                  <a:pt x="163" y="707"/>
                  <a:pt x="164" y="707"/>
                </a:cubicBezTo>
                <a:cubicBezTo>
                  <a:pt x="164" y="705"/>
                  <a:pt x="164" y="703"/>
                  <a:pt x="165" y="702"/>
                </a:cubicBezTo>
                <a:cubicBezTo>
                  <a:pt x="164" y="701"/>
                  <a:pt x="162" y="700"/>
                  <a:pt x="163" y="698"/>
                </a:cubicBezTo>
                <a:cubicBezTo>
                  <a:pt x="163" y="699"/>
                  <a:pt x="168" y="698"/>
                  <a:pt x="168" y="695"/>
                </a:cubicBezTo>
                <a:cubicBezTo>
                  <a:pt x="171" y="696"/>
                  <a:pt x="170" y="698"/>
                  <a:pt x="170" y="700"/>
                </a:cubicBezTo>
                <a:cubicBezTo>
                  <a:pt x="172" y="701"/>
                  <a:pt x="172" y="699"/>
                  <a:pt x="173" y="697"/>
                </a:cubicBezTo>
                <a:cubicBezTo>
                  <a:pt x="172" y="696"/>
                  <a:pt x="170" y="696"/>
                  <a:pt x="170" y="694"/>
                </a:cubicBezTo>
                <a:cubicBezTo>
                  <a:pt x="173" y="696"/>
                  <a:pt x="173" y="693"/>
                  <a:pt x="176" y="691"/>
                </a:cubicBezTo>
                <a:cubicBezTo>
                  <a:pt x="178" y="693"/>
                  <a:pt x="180" y="691"/>
                  <a:pt x="182" y="693"/>
                </a:cubicBezTo>
                <a:cubicBezTo>
                  <a:pt x="184" y="691"/>
                  <a:pt x="182" y="689"/>
                  <a:pt x="183" y="688"/>
                </a:cubicBezTo>
                <a:cubicBezTo>
                  <a:pt x="185" y="694"/>
                  <a:pt x="202" y="685"/>
                  <a:pt x="193" y="683"/>
                </a:cubicBezTo>
                <a:cubicBezTo>
                  <a:pt x="191" y="682"/>
                  <a:pt x="196" y="682"/>
                  <a:pt x="195" y="681"/>
                </a:cubicBezTo>
                <a:cubicBezTo>
                  <a:pt x="195" y="682"/>
                  <a:pt x="197" y="683"/>
                  <a:pt x="199" y="682"/>
                </a:cubicBezTo>
                <a:cubicBezTo>
                  <a:pt x="200" y="681"/>
                  <a:pt x="200" y="680"/>
                  <a:pt x="199" y="679"/>
                </a:cubicBezTo>
                <a:cubicBezTo>
                  <a:pt x="201" y="680"/>
                  <a:pt x="202" y="679"/>
                  <a:pt x="204" y="677"/>
                </a:cubicBezTo>
                <a:cubicBezTo>
                  <a:pt x="203" y="675"/>
                  <a:pt x="202" y="677"/>
                  <a:pt x="201" y="676"/>
                </a:cubicBezTo>
                <a:cubicBezTo>
                  <a:pt x="201" y="673"/>
                  <a:pt x="205" y="678"/>
                  <a:pt x="206" y="677"/>
                </a:cubicBezTo>
                <a:cubicBezTo>
                  <a:pt x="205" y="676"/>
                  <a:pt x="206" y="673"/>
                  <a:pt x="205" y="673"/>
                </a:cubicBezTo>
                <a:cubicBezTo>
                  <a:pt x="207" y="674"/>
                  <a:pt x="218" y="677"/>
                  <a:pt x="216" y="667"/>
                </a:cubicBezTo>
                <a:cubicBezTo>
                  <a:pt x="218" y="669"/>
                  <a:pt x="219" y="666"/>
                  <a:pt x="221" y="670"/>
                </a:cubicBezTo>
                <a:cubicBezTo>
                  <a:pt x="223" y="667"/>
                  <a:pt x="223" y="665"/>
                  <a:pt x="225" y="668"/>
                </a:cubicBezTo>
                <a:cubicBezTo>
                  <a:pt x="226" y="665"/>
                  <a:pt x="232" y="666"/>
                  <a:pt x="230" y="661"/>
                </a:cubicBezTo>
                <a:cubicBezTo>
                  <a:pt x="231" y="661"/>
                  <a:pt x="235" y="664"/>
                  <a:pt x="233" y="660"/>
                </a:cubicBezTo>
                <a:cubicBezTo>
                  <a:pt x="236" y="664"/>
                  <a:pt x="238" y="661"/>
                  <a:pt x="241" y="661"/>
                </a:cubicBezTo>
                <a:cubicBezTo>
                  <a:pt x="240" y="665"/>
                  <a:pt x="234" y="662"/>
                  <a:pt x="235" y="668"/>
                </a:cubicBezTo>
                <a:cubicBezTo>
                  <a:pt x="233" y="670"/>
                  <a:pt x="235" y="666"/>
                  <a:pt x="234" y="665"/>
                </a:cubicBezTo>
                <a:cubicBezTo>
                  <a:pt x="230" y="667"/>
                  <a:pt x="228" y="668"/>
                  <a:pt x="226" y="672"/>
                </a:cubicBezTo>
                <a:cubicBezTo>
                  <a:pt x="230" y="671"/>
                  <a:pt x="234" y="669"/>
                  <a:pt x="238" y="669"/>
                </a:cubicBezTo>
                <a:cubicBezTo>
                  <a:pt x="239" y="671"/>
                  <a:pt x="235" y="671"/>
                  <a:pt x="238" y="674"/>
                </a:cubicBezTo>
                <a:cubicBezTo>
                  <a:pt x="234" y="671"/>
                  <a:pt x="232" y="678"/>
                  <a:pt x="230" y="675"/>
                </a:cubicBezTo>
                <a:cubicBezTo>
                  <a:pt x="229" y="676"/>
                  <a:pt x="229" y="677"/>
                  <a:pt x="228" y="677"/>
                </a:cubicBezTo>
                <a:cubicBezTo>
                  <a:pt x="229" y="678"/>
                  <a:pt x="229" y="678"/>
                  <a:pt x="230" y="677"/>
                </a:cubicBezTo>
                <a:cubicBezTo>
                  <a:pt x="230" y="681"/>
                  <a:pt x="225" y="677"/>
                  <a:pt x="224" y="679"/>
                </a:cubicBezTo>
                <a:cubicBezTo>
                  <a:pt x="227" y="683"/>
                  <a:pt x="221" y="683"/>
                  <a:pt x="220" y="687"/>
                </a:cubicBezTo>
                <a:cubicBezTo>
                  <a:pt x="219" y="686"/>
                  <a:pt x="219" y="685"/>
                  <a:pt x="220" y="684"/>
                </a:cubicBezTo>
                <a:cubicBezTo>
                  <a:pt x="219" y="684"/>
                  <a:pt x="218" y="685"/>
                  <a:pt x="216" y="684"/>
                </a:cubicBezTo>
                <a:cubicBezTo>
                  <a:pt x="217" y="689"/>
                  <a:pt x="211" y="690"/>
                  <a:pt x="210" y="694"/>
                </a:cubicBezTo>
                <a:cubicBezTo>
                  <a:pt x="209" y="695"/>
                  <a:pt x="208" y="695"/>
                  <a:pt x="207" y="693"/>
                </a:cubicBezTo>
                <a:cubicBezTo>
                  <a:pt x="205" y="694"/>
                  <a:pt x="208" y="697"/>
                  <a:pt x="206" y="698"/>
                </a:cubicBezTo>
                <a:cubicBezTo>
                  <a:pt x="205" y="696"/>
                  <a:pt x="206" y="695"/>
                  <a:pt x="206" y="693"/>
                </a:cubicBezTo>
                <a:cubicBezTo>
                  <a:pt x="202" y="691"/>
                  <a:pt x="203" y="695"/>
                  <a:pt x="200" y="695"/>
                </a:cubicBezTo>
                <a:cubicBezTo>
                  <a:pt x="199" y="697"/>
                  <a:pt x="202" y="697"/>
                  <a:pt x="201" y="700"/>
                </a:cubicBezTo>
                <a:cubicBezTo>
                  <a:pt x="200" y="698"/>
                  <a:pt x="198" y="701"/>
                  <a:pt x="197" y="698"/>
                </a:cubicBezTo>
                <a:cubicBezTo>
                  <a:pt x="195" y="700"/>
                  <a:pt x="195" y="700"/>
                  <a:pt x="193" y="700"/>
                </a:cubicBezTo>
                <a:cubicBezTo>
                  <a:pt x="193" y="700"/>
                  <a:pt x="193" y="701"/>
                  <a:pt x="193" y="703"/>
                </a:cubicBezTo>
                <a:cubicBezTo>
                  <a:pt x="195" y="704"/>
                  <a:pt x="195" y="700"/>
                  <a:pt x="197" y="700"/>
                </a:cubicBezTo>
                <a:cubicBezTo>
                  <a:pt x="197" y="705"/>
                  <a:pt x="195" y="705"/>
                  <a:pt x="191" y="704"/>
                </a:cubicBezTo>
                <a:cubicBezTo>
                  <a:pt x="190" y="702"/>
                  <a:pt x="191" y="702"/>
                  <a:pt x="193" y="701"/>
                </a:cubicBezTo>
                <a:cubicBezTo>
                  <a:pt x="190" y="699"/>
                  <a:pt x="184" y="700"/>
                  <a:pt x="186" y="705"/>
                </a:cubicBezTo>
                <a:close/>
                <a:moveTo>
                  <a:pt x="177" y="694"/>
                </a:moveTo>
                <a:cubicBezTo>
                  <a:pt x="176" y="694"/>
                  <a:pt x="172" y="695"/>
                  <a:pt x="174" y="698"/>
                </a:cubicBezTo>
                <a:cubicBezTo>
                  <a:pt x="176" y="700"/>
                  <a:pt x="179" y="697"/>
                  <a:pt x="177" y="694"/>
                </a:cubicBezTo>
                <a:close/>
                <a:moveTo>
                  <a:pt x="200" y="685"/>
                </a:moveTo>
                <a:cubicBezTo>
                  <a:pt x="199" y="688"/>
                  <a:pt x="198" y="684"/>
                  <a:pt x="197" y="686"/>
                </a:cubicBezTo>
                <a:cubicBezTo>
                  <a:pt x="201" y="689"/>
                  <a:pt x="195" y="689"/>
                  <a:pt x="198" y="693"/>
                </a:cubicBezTo>
                <a:cubicBezTo>
                  <a:pt x="199" y="691"/>
                  <a:pt x="202" y="690"/>
                  <a:pt x="200" y="685"/>
                </a:cubicBezTo>
                <a:close/>
                <a:moveTo>
                  <a:pt x="216" y="680"/>
                </a:moveTo>
                <a:cubicBezTo>
                  <a:pt x="213" y="680"/>
                  <a:pt x="209" y="681"/>
                  <a:pt x="209" y="684"/>
                </a:cubicBezTo>
                <a:cubicBezTo>
                  <a:pt x="212" y="683"/>
                  <a:pt x="215" y="682"/>
                  <a:pt x="216" y="680"/>
                </a:cubicBezTo>
                <a:close/>
                <a:moveTo>
                  <a:pt x="222" y="675"/>
                </a:moveTo>
                <a:cubicBezTo>
                  <a:pt x="220" y="671"/>
                  <a:pt x="217" y="674"/>
                  <a:pt x="218" y="677"/>
                </a:cubicBezTo>
                <a:cubicBezTo>
                  <a:pt x="219" y="677"/>
                  <a:pt x="222" y="677"/>
                  <a:pt x="222" y="675"/>
                </a:cubicBezTo>
                <a:close/>
                <a:moveTo>
                  <a:pt x="227" y="673"/>
                </a:moveTo>
                <a:cubicBezTo>
                  <a:pt x="226" y="676"/>
                  <a:pt x="223" y="674"/>
                  <a:pt x="224" y="677"/>
                </a:cubicBezTo>
                <a:cubicBezTo>
                  <a:pt x="225" y="676"/>
                  <a:pt x="230" y="677"/>
                  <a:pt x="227" y="673"/>
                </a:cubicBezTo>
                <a:close/>
                <a:moveTo>
                  <a:pt x="205" y="767"/>
                </a:moveTo>
                <a:cubicBezTo>
                  <a:pt x="203" y="769"/>
                  <a:pt x="203" y="769"/>
                  <a:pt x="203" y="769"/>
                </a:cubicBezTo>
                <a:cubicBezTo>
                  <a:pt x="204" y="770"/>
                  <a:pt x="203" y="771"/>
                  <a:pt x="204" y="771"/>
                </a:cubicBezTo>
                <a:cubicBezTo>
                  <a:pt x="203" y="769"/>
                  <a:pt x="207" y="769"/>
                  <a:pt x="205" y="767"/>
                </a:cubicBezTo>
                <a:close/>
                <a:moveTo>
                  <a:pt x="115" y="615"/>
                </a:moveTo>
                <a:cubicBezTo>
                  <a:pt x="117" y="613"/>
                  <a:pt x="120" y="617"/>
                  <a:pt x="120" y="614"/>
                </a:cubicBezTo>
                <a:cubicBezTo>
                  <a:pt x="119" y="614"/>
                  <a:pt x="119" y="613"/>
                  <a:pt x="118" y="612"/>
                </a:cubicBezTo>
                <a:cubicBezTo>
                  <a:pt x="116" y="614"/>
                  <a:pt x="117" y="611"/>
                  <a:pt x="116" y="611"/>
                </a:cubicBezTo>
                <a:cubicBezTo>
                  <a:pt x="116" y="613"/>
                  <a:pt x="116" y="614"/>
                  <a:pt x="116" y="614"/>
                </a:cubicBezTo>
                <a:cubicBezTo>
                  <a:pt x="115" y="612"/>
                  <a:pt x="113" y="614"/>
                  <a:pt x="113" y="616"/>
                </a:cubicBezTo>
                <a:cubicBezTo>
                  <a:pt x="113" y="615"/>
                  <a:pt x="114" y="615"/>
                  <a:pt x="115" y="617"/>
                </a:cubicBezTo>
                <a:cubicBezTo>
                  <a:pt x="113" y="619"/>
                  <a:pt x="114" y="619"/>
                  <a:pt x="112" y="620"/>
                </a:cubicBezTo>
                <a:cubicBezTo>
                  <a:pt x="114" y="623"/>
                  <a:pt x="110" y="623"/>
                  <a:pt x="111" y="626"/>
                </a:cubicBezTo>
                <a:cubicBezTo>
                  <a:pt x="112" y="621"/>
                  <a:pt x="118" y="622"/>
                  <a:pt x="115" y="615"/>
                </a:cubicBezTo>
                <a:close/>
                <a:moveTo>
                  <a:pt x="231" y="780"/>
                </a:moveTo>
                <a:cubicBezTo>
                  <a:pt x="229" y="777"/>
                  <a:pt x="229" y="777"/>
                  <a:pt x="229" y="777"/>
                </a:cubicBezTo>
                <a:cubicBezTo>
                  <a:pt x="227" y="780"/>
                  <a:pt x="223" y="778"/>
                  <a:pt x="223" y="780"/>
                </a:cubicBezTo>
                <a:cubicBezTo>
                  <a:pt x="225" y="782"/>
                  <a:pt x="227" y="779"/>
                  <a:pt x="229" y="779"/>
                </a:cubicBezTo>
                <a:cubicBezTo>
                  <a:pt x="230" y="785"/>
                  <a:pt x="226" y="789"/>
                  <a:pt x="221" y="785"/>
                </a:cubicBezTo>
                <a:cubicBezTo>
                  <a:pt x="222" y="783"/>
                  <a:pt x="223" y="785"/>
                  <a:pt x="224" y="784"/>
                </a:cubicBezTo>
                <a:cubicBezTo>
                  <a:pt x="222" y="782"/>
                  <a:pt x="217" y="785"/>
                  <a:pt x="219" y="788"/>
                </a:cubicBezTo>
                <a:cubicBezTo>
                  <a:pt x="222" y="786"/>
                  <a:pt x="225" y="789"/>
                  <a:pt x="229" y="789"/>
                </a:cubicBezTo>
                <a:cubicBezTo>
                  <a:pt x="228" y="789"/>
                  <a:pt x="227" y="787"/>
                  <a:pt x="228" y="787"/>
                </a:cubicBezTo>
                <a:cubicBezTo>
                  <a:pt x="230" y="791"/>
                  <a:pt x="229" y="786"/>
                  <a:pt x="232" y="788"/>
                </a:cubicBezTo>
                <a:cubicBezTo>
                  <a:pt x="230" y="788"/>
                  <a:pt x="232" y="792"/>
                  <a:pt x="233" y="791"/>
                </a:cubicBezTo>
                <a:cubicBezTo>
                  <a:pt x="232" y="789"/>
                  <a:pt x="233" y="788"/>
                  <a:pt x="233" y="786"/>
                </a:cubicBezTo>
                <a:cubicBezTo>
                  <a:pt x="232" y="788"/>
                  <a:pt x="231" y="786"/>
                  <a:pt x="230" y="785"/>
                </a:cubicBezTo>
                <a:cubicBezTo>
                  <a:pt x="231" y="785"/>
                  <a:pt x="230" y="784"/>
                  <a:pt x="230" y="783"/>
                </a:cubicBezTo>
                <a:cubicBezTo>
                  <a:pt x="233" y="785"/>
                  <a:pt x="234" y="786"/>
                  <a:pt x="236" y="786"/>
                </a:cubicBezTo>
                <a:cubicBezTo>
                  <a:pt x="235" y="784"/>
                  <a:pt x="234" y="784"/>
                  <a:pt x="234" y="782"/>
                </a:cubicBezTo>
                <a:cubicBezTo>
                  <a:pt x="232" y="785"/>
                  <a:pt x="231" y="781"/>
                  <a:pt x="229" y="781"/>
                </a:cubicBezTo>
                <a:lnTo>
                  <a:pt x="231" y="780"/>
                </a:lnTo>
                <a:close/>
                <a:moveTo>
                  <a:pt x="226" y="791"/>
                </a:moveTo>
                <a:cubicBezTo>
                  <a:pt x="225" y="788"/>
                  <a:pt x="221" y="789"/>
                  <a:pt x="221" y="790"/>
                </a:cubicBezTo>
                <a:cubicBezTo>
                  <a:pt x="223" y="791"/>
                  <a:pt x="224" y="791"/>
                  <a:pt x="226" y="791"/>
                </a:cubicBezTo>
                <a:close/>
                <a:moveTo>
                  <a:pt x="292" y="887"/>
                </a:moveTo>
                <a:cubicBezTo>
                  <a:pt x="293" y="889"/>
                  <a:pt x="294" y="888"/>
                  <a:pt x="295" y="891"/>
                </a:cubicBezTo>
                <a:cubicBezTo>
                  <a:pt x="299" y="888"/>
                  <a:pt x="296" y="889"/>
                  <a:pt x="292" y="887"/>
                </a:cubicBezTo>
                <a:close/>
                <a:moveTo>
                  <a:pt x="187" y="707"/>
                </a:moveTo>
                <a:cubicBezTo>
                  <a:pt x="183" y="705"/>
                  <a:pt x="184" y="713"/>
                  <a:pt x="180" y="711"/>
                </a:cubicBezTo>
                <a:cubicBezTo>
                  <a:pt x="179" y="709"/>
                  <a:pt x="183" y="712"/>
                  <a:pt x="180" y="709"/>
                </a:cubicBezTo>
                <a:cubicBezTo>
                  <a:pt x="180" y="710"/>
                  <a:pt x="177" y="710"/>
                  <a:pt x="178" y="712"/>
                </a:cubicBezTo>
                <a:cubicBezTo>
                  <a:pt x="183" y="716"/>
                  <a:pt x="184" y="708"/>
                  <a:pt x="187" y="707"/>
                </a:cubicBezTo>
                <a:close/>
                <a:moveTo>
                  <a:pt x="157" y="679"/>
                </a:moveTo>
                <a:cubicBezTo>
                  <a:pt x="159" y="682"/>
                  <a:pt x="159" y="682"/>
                  <a:pt x="159" y="682"/>
                </a:cubicBezTo>
                <a:cubicBezTo>
                  <a:pt x="164" y="680"/>
                  <a:pt x="160" y="681"/>
                  <a:pt x="157" y="679"/>
                </a:cubicBezTo>
                <a:close/>
                <a:moveTo>
                  <a:pt x="190" y="717"/>
                </a:moveTo>
                <a:cubicBezTo>
                  <a:pt x="190" y="716"/>
                  <a:pt x="182" y="716"/>
                  <a:pt x="185" y="719"/>
                </a:cubicBezTo>
                <a:cubicBezTo>
                  <a:pt x="185" y="717"/>
                  <a:pt x="189" y="718"/>
                  <a:pt x="190" y="717"/>
                </a:cubicBezTo>
                <a:close/>
                <a:moveTo>
                  <a:pt x="199" y="737"/>
                </a:moveTo>
                <a:cubicBezTo>
                  <a:pt x="203" y="736"/>
                  <a:pt x="205" y="736"/>
                  <a:pt x="207" y="731"/>
                </a:cubicBezTo>
                <a:cubicBezTo>
                  <a:pt x="205" y="733"/>
                  <a:pt x="194" y="733"/>
                  <a:pt x="199" y="737"/>
                </a:cubicBezTo>
                <a:close/>
                <a:moveTo>
                  <a:pt x="129" y="614"/>
                </a:moveTo>
                <a:cubicBezTo>
                  <a:pt x="127" y="615"/>
                  <a:pt x="127" y="615"/>
                  <a:pt x="125" y="616"/>
                </a:cubicBezTo>
                <a:cubicBezTo>
                  <a:pt x="126" y="617"/>
                  <a:pt x="125" y="618"/>
                  <a:pt x="125" y="618"/>
                </a:cubicBezTo>
                <a:cubicBezTo>
                  <a:pt x="126" y="618"/>
                  <a:pt x="127" y="621"/>
                  <a:pt x="128" y="620"/>
                </a:cubicBezTo>
                <a:cubicBezTo>
                  <a:pt x="125" y="615"/>
                  <a:pt x="133" y="617"/>
                  <a:pt x="133" y="613"/>
                </a:cubicBezTo>
                <a:cubicBezTo>
                  <a:pt x="131" y="609"/>
                  <a:pt x="138" y="604"/>
                  <a:pt x="141" y="605"/>
                </a:cubicBezTo>
                <a:cubicBezTo>
                  <a:pt x="140" y="607"/>
                  <a:pt x="138" y="608"/>
                  <a:pt x="138" y="609"/>
                </a:cubicBezTo>
                <a:cubicBezTo>
                  <a:pt x="138" y="609"/>
                  <a:pt x="139" y="611"/>
                  <a:pt x="140" y="611"/>
                </a:cubicBezTo>
                <a:cubicBezTo>
                  <a:pt x="141" y="610"/>
                  <a:pt x="143" y="608"/>
                  <a:pt x="141" y="606"/>
                </a:cubicBezTo>
                <a:cubicBezTo>
                  <a:pt x="144" y="608"/>
                  <a:pt x="144" y="605"/>
                  <a:pt x="146" y="605"/>
                </a:cubicBezTo>
                <a:cubicBezTo>
                  <a:pt x="144" y="604"/>
                  <a:pt x="145" y="601"/>
                  <a:pt x="146" y="602"/>
                </a:cubicBezTo>
                <a:cubicBezTo>
                  <a:pt x="146" y="602"/>
                  <a:pt x="145" y="603"/>
                  <a:pt x="146" y="603"/>
                </a:cubicBezTo>
                <a:cubicBezTo>
                  <a:pt x="154" y="604"/>
                  <a:pt x="155" y="594"/>
                  <a:pt x="163" y="597"/>
                </a:cubicBezTo>
                <a:cubicBezTo>
                  <a:pt x="164" y="595"/>
                  <a:pt x="161" y="593"/>
                  <a:pt x="161" y="593"/>
                </a:cubicBezTo>
                <a:cubicBezTo>
                  <a:pt x="166" y="595"/>
                  <a:pt x="167" y="587"/>
                  <a:pt x="173" y="589"/>
                </a:cubicBezTo>
                <a:cubicBezTo>
                  <a:pt x="173" y="588"/>
                  <a:pt x="172" y="587"/>
                  <a:pt x="172" y="586"/>
                </a:cubicBezTo>
                <a:cubicBezTo>
                  <a:pt x="174" y="588"/>
                  <a:pt x="178" y="584"/>
                  <a:pt x="177" y="583"/>
                </a:cubicBezTo>
                <a:cubicBezTo>
                  <a:pt x="179" y="582"/>
                  <a:pt x="182" y="583"/>
                  <a:pt x="183" y="587"/>
                </a:cubicBezTo>
                <a:cubicBezTo>
                  <a:pt x="183" y="583"/>
                  <a:pt x="186" y="587"/>
                  <a:pt x="187" y="584"/>
                </a:cubicBezTo>
                <a:cubicBezTo>
                  <a:pt x="184" y="585"/>
                  <a:pt x="187" y="581"/>
                  <a:pt x="185" y="579"/>
                </a:cubicBezTo>
                <a:cubicBezTo>
                  <a:pt x="183" y="580"/>
                  <a:pt x="181" y="580"/>
                  <a:pt x="181" y="583"/>
                </a:cubicBezTo>
                <a:cubicBezTo>
                  <a:pt x="173" y="581"/>
                  <a:pt x="168" y="590"/>
                  <a:pt x="162" y="591"/>
                </a:cubicBezTo>
                <a:cubicBezTo>
                  <a:pt x="161" y="589"/>
                  <a:pt x="159" y="590"/>
                  <a:pt x="159" y="588"/>
                </a:cubicBezTo>
                <a:cubicBezTo>
                  <a:pt x="159" y="591"/>
                  <a:pt x="157" y="593"/>
                  <a:pt x="154" y="593"/>
                </a:cubicBezTo>
                <a:cubicBezTo>
                  <a:pt x="155" y="595"/>
                  <a:pt x="154" y="596"/>
                  <a:pt x="153" y="597"/>
                </a:cubicBezTo>
                <a:cubicBezTo>
                  <a:pt x="152" y="596"/>
                  <a:pt x="153" y="595"/>
                  <a:pt x="152" y="594"/>
                </a:cubicBezTo>
                <a:cubicBezTo>
                  <a:pt x="151" y="595"/>
                  <a:pt x="151" y="595"/>
                  <a:pt x="151" y="596"/>
                </a:cubicBezTo>
                <a:cubicBezTo>
                  <a:pt x="151" y="595"/>
                  <a:pt x="151" y="595"/>
                  <a:pt x="151" y="594"/>
                </a:cubicBezTo>
                <a:cubicBezTo>
                  <a:pt x="150" y="596"/>
                  <a:pt x="147" y="594"/>
                  <a:pt x="148" y="596"/>
                </a:cubicBezTo>
                <a:cubicBezTo>
                  <a:pt x="149" y="596"/>
                  <a:pt x="149" y="596"/>
                  <a:pt x="150" y="597"/>
                </a:cubicBezTo>
                <a:cubicBezTo>
                  <a:pt x="149" y="597"/>
                  <a:pt x="150" y="598"/>
                  <a:pt x="149" y="599"/>
                </a:cubicBezTo>
                <a:cubicBezTo>
                  <a:pt x="148" y="596"/>
                  <a:pt x="147" y="598"/>
                  <a:pt x="145" y="596"/>
                </a:cubicBezTo>
                <a:cubicBezTo>
                  <a:pt x="145" y="599"/>
                  <a:pt x="145" y="600"/>
                  <a:pt x="141" y="600"/>
                </a:cubicBezTo>
                <a:cubicBezTo>
                  <a:pt x="143" y="602"/>
                  <a:pt x="143" y="603"/>
                  <a:pt x="142" y="604"/>
                </a:cubicBezTo>
                <a:cubicBezTo>
                  <a:pt x="141" y="599"/>
                  <a:pt x="137" y="603"/>
                  <a:pt x="137" y="605"/>
                </a:cubicBezTo>
                <a:cubicBezTo>
                  <a:pt x="137" y="604"/>
                  <a:pt x="136" y="603"/>
                  <a:pt x="136" y="603"/>
                </a:cubicBezTo>
                <a:cubicBezTo>
                  <a:pt x="134" y="606"/>
                  <a:pt x="130" y="607"/>
                  <a:pt x="126" y="607"/>
                </a:cubicBezTo>
                <a:cubicBezTo>
                  <a:pt x="129" y="610"/>
                  <a:pt x="125" y="611"/>
                  <a:pt x="123" y="611"/>
                </a:cubicBezTo>
                <a:cubicBezTo>
                  <a:pt x="123" y="610"/>
                  <a:pt x="123" y="609"/>
                  <a:pt x="123" y="608"/>
                </a:cubicBezTo>
                <a:cubicBezTo>
                  <a:pt x="123" y="611"/>
                  <a:pt x="126" y="609"/>
                  <a:pt x="125" y="608"/>
                </a:cubicBezTo>
                <a:cubicBezTo>
                  <a:pt x="123" y="610"/>
                  <a:pt x="122" y="607"/>
                  <a:pt x="120" y="606"/>
                </a:cubicBezTo>
                <a:cubicBezTo>
                  <a:pt x="122" y="611"/>
                  <a:pt x="120" y="609"/>
                  <a:pt x="124" y="614"/>
                </a:cubicBezTo>
                <a:cubicBezTo>
                  <a:pt x="125" y="613"/>
                  <a:pt x="129" y="608"/>
                  <a:pt x="130" y="612"/>
                </a:cubicBezTo>
                <a:cubicBezTo>
                  <a:pt x="128" y="610"/>
                  <a:pt x="130" y="613"/>
                  <a:pt x="129" y="614"/>
                </a:cubicBezTo>
                <a:close/>
                <a:moveTo>
                  <a:pt x="206" y="723"/>
                </a:moveTo>
                <a:cubicBezTo>
                  <a:pt x="206" y="720"/>
                  <a:pt x="203" y="727"/>
                  <a:pt x="205" y="729"/>
                </a:cubicBezTo>
                <a:cubicBezTo>
                  <a:pt x="207" y="728"/>
                  <a:pt x="206" y="725"/>
                  <a:pt x="206" y="723"/>
                </a:cubicBezTo>
                <a:close/>
                <a:moveTo>
                  <a:pt x="172" y="662"/>
                </a:moveTo>
                <a:cubicBezTo>
                  <a:pt x="171" y="660"/>
                  <a:pt x="170" y="661"/>
                  <a:pt x="169" y="659"/>
                </a:cubicBezTo>
                <a:cubicBezTo>
                  <a:pt x="171" y="660"/>
                  <a:pt x="173" y="659"/>
                  <a:pt x="172" y="656"/>
                </a:cubicBezTo>
                <a:cubicBezTo>
                  <a:pt x="169" y="659"/>
                  <a:pt x="167" y="661"/>
                  <a:pt x="163" y="661"/>
                </a:cubicBezTo>
                <a:cubicBezTo>
                  <a:pt x="164" y="662"/>
                  <a:pt x="163" y="665"/>
                  <a:pt x="165" y="665"/>
                </a:cubicBezTo>
                <a:cubicBezTo>
                  <a:pt x="165" y="661"/>
                  <a:pt x="169" y="662"/>
                  <a:pt x="172" y="662"/>
                </a:cubicBezTo>
                <a:close/>
                <a:moveTo>
                  <a:pt x="245" y="761"/>
                </a:moveTo>
                <a:cubicBezTo>
                  <a:pt x="244" y="761"/>
                  <a:pt x="239" y="760"/>
                  <a:pt x="241" y="761"/>
                </a:cubicBezTo>
                <a:cubicBezTo>
                  <a:pt x="242" y="762"/>
                  <a:pt x="243" y="761"/>
                  <a:pt x="245" y="762"/>
                </a:cubicBezTo>
                <a:cubicBezTo>
                  <a:pt x="242" y="763"/>
                  <a:pt x="243" y="766"/>
                  <a:pt x="240" y="766"/>
                </a:cubicBezTo>
                <a:cubicBezTo>
                  <a:pt x="243" y="770"/>
                  <a:pt x="245" y="763"/>
                  <a:pt x="245" y="761"/>
                </a:cubicBezTo>
                <a:close/>
                <a:moveTo>
                  <a:pt x="134" y="585"/>
                </a:moveTo>
                <a:cubicBezTo>
                  <a:pt x="131" y="581"/>
                  <a:pt x="136" y="585"/>
                  <a:pt x="135" y="581"/>
                </a:cubicBezTo>
                <a:cubicBezTo>
                  <a:pt x="134" y="582"/>
                  <a:pt x="133" y="581"/>
                  <a:pt x="132" y="581"/>
                </a:cubicBezTo>
                <a:cubicBezTo>
                  <a:pt x="134" y="585"/>
                  <a:pt x="127" y="583"/>
                  <a:pt x="127" y="587"/>
                </a:cubicBezTo>
                <a:cubicBezTo>
                  <a:pt x="129" y="585"/>
                  <a:pt x="131" y="584"/>
                  <a:pt x="134" y="585"/>
                </a:cubicBezTo>
                <a:close/>
                <a:moveTo>
                  <a:pt x="132" y="586"/>
                </a:moveTo>
                <a:cubicBezTo>
                  <a:pt x="132" y="586"/>
                  <a:pt x="131" y="587"/>
                  <a:pt x="130" y="588"/>
                </a:cubicBezTo>
                <a:cubicBezTo>
                  <a:pt x="131" y="591"/>
                  <a:pt x="131" y="591"/>
                  <a:pt x="131" y="591"/>
                </a:cubicBezTo>
                <a:cubicBezTo>
                  <a:pt x="133" y="590"/>
                  <a:pt x="135" y="589"/>
                  <a:pt x="134" y="587"/>
                </a:cubicBezTo>
                <a:cubicBezTo>
                  <a:pt x="132" y="588"/>
                  <a:pt x="133" y="584"/>
                  <a:pt x="132" y="586"/>
                </a:cubicBezTo>
                <a:close/>
                <a:moveTo>
                  <a:pt x="182" y="659"/>
                </a:moveTo>
                <a:cubicBezTo>
                  <a:pt x="183" y="658"/>
                  <a:pt x="186" y="662"/>
                  <a:pt x="186" y="659"/>
                </a:cubicBezTo>
                <a:cubicBezTo>
                  <a:pt x="185" y="660"/>
                  <a:pt x="184" y="657"/>
                  <a:pt x="183" y="658"/>
                </a:cubicBezTo>
                <a:cubicBezTo>
                  <a:pt x="183" y="660"/>
                  <a:pt x="180" y="658"/>
                  <a:pt x="181" y="661"/>
                </a:cubicBezTo>
                <a:cubicBezTo>
                  <a:pt x="182" y="661"/>
                  <a:pt x="181" y="663"/>
                  <a:pt x="182" y="664"/>
                </a:cubicBezTo>
                <a:cubicBezTo>
                  <a:pt x="184" y="663"/>
                  <a:pt x="181" y="661"/>
                  <a:pt x="182" y="659"/>
                </a:cubicBezTo>
                <a:close/>
                <a:moveTo>
                  <a:pt x="240" y="743"/>
                </a:moveTo>
                <a:cubicBezTo>
                  <a:pt x="242" y="742"/>
                  <a:pt x="242" y="742"/>
                  <a:pt x="242" y="742"/>
                </a:cubicBezTo>
                <a:cubicBezTo>
                  <a:pt x="240" y="740"/>
                  <a:pt x="239" y="741"/>
                  <a:pt x="237" y="740"/>
                </a:cubicBezTo>
                <a:cubicBezTo>
                  <a:pt x="238" y="743"/>
                  <a:pt x="239" y="741"/>
                  <a:pt x="240" y="743"/>
                </a:cubicBezTo>
                <a:close/>
                <a:moveTo>
                  <a:pt x="193" y="659"/>
                </a:moveTo>
                <a:cubicBezTo>
                  <a:pt x="192" y="656"/>
                  <a:pt x="195" y="659"/>
                  <a:pt x="194" y="656"/>
                </a:cubicBezTo>
                <a:cubicBezTo>
                  <a:pt x="192" y="653"/>
                  <a:pt x="190" y="657"/>
                  <a:pt x="188" y="656"/>
                </a:cubicBezTo>
                <a:cubicBezTo>
                  <a:pt x="188" y="653"/>
                  <a:pt x="196" y="655"/>
                  <a:pt x="193" y="650"/>
                </a:cubicBezTo>
                <a:cubicBezTo>
                  <a:pt x="196" y="651"/>
                  <a:pt x="195" y="649"/>
                  <a:pt x="198" y="648"/>
                </a:cubicBezTo>
                <a:cubicBezTo>
                  <a:pt x="199" y="651"/>
                  <a:pt x="200" y="650"/>
                  <a:pt x="204" y="654"/>
                </a:cubicBezTo>
                <a:cubicBezTo>
                  <a:pt x="203" y="654"/>
                  <a:pt x="203" y="655"/>
                  <a:pt x="202" y="656"/>
                </a:cubicBezTo>
                <a:cubicBezTo>
                  <a:pt x="201" y="654"/>
                  <a:pt x="200" y="655"/>
                  <a:pt x="199" y="653"/>
                </a:cubicBezTo>
                <a:cubicBezTo>
                  <a:pt x="199" y="656"/>
                  <a:pt x="195" y="657"/>
                  <a:pt x="193" y="659"/>
                </a:cubicBezTo>
                <a:close/>
                <a:moveTo>
                  <a:pt x="197" y="650"/>
                </a:moveTo>
                <a:cubicBezTo>
                  <a:pt x="197" y="653"/>
                  <a:pt x="194" y="652"/>
                  <a:pt x="194" y="654"/>
                </a:cubicBezTo>
                <a:cubicBezTo>
                  <a:pt x="196" y="655"/>
                  <a:pt x="199" y="651"/>
                  <a:pt x="197" y="650"/>
                </a:cubicBezTo>
                <a:close/>
                <a:moveTo>
                  <a:pt x="302" y="814"/>
                </a:moveTo>
                <a:cubicBezTo>
                  <a:pt x="305" y="819"/>
                  <a:pt x="306" y="817"/>
                  <a:pt x="308" y="820"/>
                </a:cubicBezTo>
                <a:cubicBezTo>
                  <a:pt x="306" y="816"/>
                  <a:pt x="314" y="817"/>
                  <a:pt x="311" y="814"/>
                </a:cubicBezTo>
                <a:cubicBezTo>
                  <a:pt x="312" y="813"/>
                  <a:pt x="313" y="816"/>
                  <a:pt x="314" y="816"/>
                </a:cubicBezTo>
                <a:cubicBezTo>
                  <a:pt x="318" y="813"/>
                  <a:pt x="321" y="807"/>
                  <a:pt x="326" y="808"/>
                </a:cubicBezTo>
                <a:cubicBezTo>
                  <a:pt x="324" y="806"/>
                  <a:pt x="325" y="808"/>
                  <a:pt x="325" y="805"/>
                </a:cubicBezTo>
                <a:cubicBezTo>
                  <a:pt x="323" y="808"/>
                  <a:pt x="314" y="803"/>
                  <a:pt x="314" y="809"/>
                </a:cubicBezTo>
                <a:cubicBezTo>
                  <a:pt x="313" y="808"/>
                  <a:pt x="312" y="807"/>
                  <a:pt x="312" y="807"/>
                </a:cubicBezTo>
                <a:cubicBezTo>
                  <a:pt x="314" y="810"/>
                  <a:pt x="310" y="809"/>
                  <a:pt x="309" y="808"/>
                </a:cubicBezTo>
                <a:cubicBezTo>
                  <a:pt x="308" y="811"/>
                  <a:pt x="303" y="811"/>
                  <a:pt x="300" y="813"/>
                </a:cubicBezTo>
                <a:cubicBezTo>
                  <a:pt x="301" y="814"/>
                  <a:pt x="301" y="817"/>
                  <a:pt x="302" y="817"/>
                </a:cubicBezTo>
                <a:cubicBezTo>
                  <a:pt x="302" y="816"/>
                  <a:pt x="303" y="815"/>
                  <a:pt x="302" y="814"/>
                </a:cubicBezTo>
                <a:close/>
                <a:moveTo>
                  <a:pt x="159" y="572"/>
                </a:moveTo>
                <a:cubicBezTo>
                  <a:pt x="156" y="571"/>
                  <a:pt x="154" y="574"/>
                  <a:pt x="153" y="577"/>
                </a:cubicBezTo>
                <a:cubicBezTo>
                  <a:pt x="154" y="576"/>
                  <a:pt x="156" y="577"/>
                  <a:pt x="157" y="575"/>
                </a:cubicBezTo>
                <a:cubicBezTo>
                  <a:pt x="154" y="573"/>
                  <a:pt x="161" y="575"/>
                  <a:pt x="159" y="572"/>
                </a:cubicBezTo>
                <a:close/>
                <a:moveTo>
                  <a:pt x="213" y="637"/>
                </a:moveTo>
                <a:cubicBezTo>
                  <a:pt x="214" y="636"/>
                  <a:pt x="216" y="638"/>
                  <a:pt x="217" y="637"/>
                </a:cubicBezTo>
                <a:cubicBezTo>
                  <a:pt x="215" y="634"/>
                  <a:pt x="214" y="637"/>
                  <a:pt x="212" y="636"/>
                </a:cubicBezTo>
                <a:cubicBezTo>
                  <a:pt x="212" y="638"/>
                  <a:pt x="212" y="640"/>
                  <a:pt x="211" y="641"/>
                </a:cubicBezTo>
                <a:cubicBezTo>
                  <a:pt x="208" y="638"/>
                  <a:pt x="208" y="642"/>
                  <a:pt x="205" y="641"/>
                </a:cubicBezTo>
                <a:cubicBezTo>
                  <a:pt x="206" y="643"/>
                  <a:pt x="206" y="644"/>
                  <a:pt x="205" y="645"/>
                </a:cubicBezTo>
                <a:cubicBezTo>
                  <a:pt x="204" y="644"/>
                  <a:pt x="204" y="644"/>
                  <a:pt x="203" y="643"/>
                </a:cubicBezTo>
                <a:cubicBezTo>
                  <a:pt x="204" y="643"/>
                  <a:pt x="204" y="642"/>
                  <a:pt x="204" y="641"/>
                </a:cubicBezTo>
                <a:cubicBezTo>
                  <a:pt x="202" y="643"/>
                  <a:pt x="200" y="643"/>
                  <a:pt x="198" y="642"/>
                </a:cubicBezTo>
                <a:cubicBezTo>
                  <a:pt x="201" y="644"/>
                  <a:pt x="197" y="643"/>
                  <a:pt x="198" y="645"/>
                </a:cubicBezTo>
                <a:cubicBezTo>
                  <a:pt x="200" y="646"/>
                  <a:pt x="202" y="641"/>
                  <a:pt x="203" y="646"/>
                </a:cubicBezTo>
                <a:cubicBezTo>
                  <a:pt x="202" y="646"/>
                  <a:pt x="202" y="645"/>
                  <a:pt x="201" y="646"/>
                </a:cubicBezTo>
                <a:cubicBezTo>
                  <a:pt x="202" y="650"/>
                  <a:pt x="204" y="650"/>
                  <a:pt x="204" y="653"/>
                </a:cubicBezTo>
                <a:cubicBezTo>
                  <a:pt x="206" y="652"/>
                  <a:pt x="204" y="649"/>
                  <a:pt x="206" y="648"/>
                </a:cubicBezTo>
                <a:cubicBezTo>
                  <a:pt x="207" y="651"/>
                  <a:pt x="206" y="653"/>
                  <a:pt x="209" y="652"/>
                </a:cubicBezTo>
                <a:cubicBezTo>
                  <a:pt x="207" y="649"/>
                  <a:pt x="207" y="647"/>
                  <a:pt x="209" y="646"/>
                </a:cubicBezTo>
                <a:cubicBezTo>
                  <a:pt x="210" y="650"/>
                  <a:pt x="213" y="645"/>
                  <a:pt x="214" y="645"/>
                </a:cubicBezTo>
                <a:cubicBezTo>
                  <a:pt x="216" y="647"/>
                  <a:pt x="215" y="648"/>
                  <a:pt x="217" y="647"/>
                </a:cubicBezTo>
                <a:cubicBezTo>
                  <a:pt x="215" y="645"/>
                  <a:pt x="220" y="646"/>
                  <a:pt x="217" y="644"/>
                </a:cubicBezTo>
                <a:cubicBezTo>
                  <a:pt x="216" y="644"/>
                  <a:pt x="217" y="647"/>
                  <a:pt x="215" y="645"/>
                </a:cubicBezTo>
                <a:cubicBezTo>
                  <a:pt x="216" y="641"/>
                  <a:pt x="220" y="639"/>
                  <a:pt x="222" y="639"/>
                </a:cubicBezTo>
                <a:cubicBezTo>
                  <a:pt x="220" y="634"/>
                  <a:pt x="215" y="640"/>
                  <a:pt x="213" y="641"/>
                </a:cubicBezTo>
                <a:cubicBezTo>
                  <a:pt x="213" y="641"/>
                  <a:pt x="212" y="641"/>
                  <a:pt x="212" y="640"/>
                </a:cubicBezTo>
                <a:cubicBezTo>
                  <a:pt x="214" y="640"/>
                  <a:pt x="213" y="638"/>
                  <a:pt x="213" y="637"/>
                </a:cubicBezTo>
                <a:close/>
                <a:moveTo>
                  <a:pt x="152" y="541"/>
                </a:moveTo>
                <a:cubicBezTo>
                  <a:pt x="151" y="544"/>
                  <a:pt x="148" y="542"/>
                  <a:pt x="149" y="540"/>
                </a:cubicBezTo>
                <a:cubicBezTo>
                  <a:pt x="147" y="538"/>
                  <a:pt x="145" y="544"/>
                  <a:pt x="143" y="541"/>
                </a:cubicBezTo>
                <a:cubicBezTo>
                  <a:pt x="143" y="544"/>
                  <a:pt x="142" y="544"/>
                  <a:pt x="141" y="545"/>
                </a:cubicBezTo>
                <a:cubicBezTo>
                  <a:pt x="144" y="547"/>
                  <a:pt x="144" y="540"/>
                  <a:pt x="147" y="542"/>
                </a:cubicBezTo>
                <a:cubicBezTo>
                  <a:pt x="150" y="544"/>
                  <a:pt x="147" y="544"/>
                  <a:pt x="149" y="546"/>
                </a:cubicBezTo>
                <a:cubicBezTo>
                  <a:pt x="150" y="547"/>
                  <a:pt x="152" y="543"/>
                  <a:pt x="149" y="544"/>
                </a:cubicBezTo>
                <a:cubicBezTo>
                  <a:pt x="150" y="543"/>
                  <a:pt x="154" y="545"/>
                  <a:pt x="152" y="541"/>
                </a:cubicBezTo>
                <a:close/>
                <a:moveTo>
                  <a:pt x="204" y="616"/>
                </a:moveTo>
                <a:cubicBezTo>
                  <a:pt x="202" y="615"/>
                  <a:pt x="201" y="611"/>
                  <a:pt x="201" y="613"/>
                </a:cubicBezTo>
                <a:cubicBezTo>
                  <a:pt x="203" y="617"/>
                  <a:pt x="198" y="617"/>
                  <a:pt x="200" y="619"/>
                </a:cubicBezTo>
                <a:cubicBezTo>
                  <a:pt x="201" y="618"/>
                  <a:pt x="202" y="616"/>
                  <a:pt x="204" y="616"/>
                </a:cubicBezTo>
                <a:close/>
                <a:moveTo>
                  <a:pt x="94" y="424"/>
                </a:moveTo>
                <a:cubicBezTo>
                  <a:pt x="89" y="423"/>
                  <a:pt x="84" y="425"/>
                  <a:pt x="83" y="429"/>
                </a:cubicBezTo>
                <a:cubicBezTo>
                  <a:pt x="86" y="424"/>
                  <a:pt x="92" y="428"/>
                  <a:pt x="94" y="424"/>
                </a:cubicBezTo>
                <a:close/>
                <a:moveTo>
                  <a:pt x="153" y="524"/>
                </a:moveTo>
                <a:cubicBezTo>
                  <a:pt x="155" y="527"/>
                  <a:pt x="152" y="529"/>
                  <a:pt x="153" y="533"/>
                </a:cubicBezTo>
                <a:cubicBezTo>
                  <a:pt x="154" y="530"/>
                  <a:pt x="157" y="531"/>
                  <a:pt x="159" y="533"/>
                </a:cubicBezTo>
                <a:cubicBezTo>
                  <a:pt x="157" y="530"/>
                  <a:pt x="155" y="525"/>
                  <a:pt x="153" y="524"/>
                </a:cubicBezTo>
                <a:close/>
                <a:moveTo>
                  <a:pt x="242" y="626"/>
                </a:moveTo>
                <a:cubicBezTo>
                  <a:pt x="242" y="626"/>
                  <a:pt x="241" y="625"/>
                  <a:pt x="242" y="624"/>
                </a:cubicBezTo>
                <a:cubicBezTo>
                  <a:pt x="240" y="622"/>
                  <a:pt x="239" y="627"/>
                  <a:pt x="238" y="624"/>
                </a:cubicBezTo>
                <a:cubicBezTo>
                  <a:pt x="240" y="622"/>
                  <a:pt x="243" y="624"/>
                  <a:pt x="242" y="621"/>
                </a:cubicBezTo>
                <a:cubicBezTo>
                  <a:pt x="245" y="624"/>
                  <a:pt x="244" y="617"/>
                  <a:pt x="247" y="621"/>
                </a:cubicBezTo>
                <a:cubicBezTo>
                  <a:pt x="249" y="621"/>
                  <a:pt x="245" y="617"/>
                  <a:pt x="248" y="616"/>
                </a:cubicBezTo>
                <a:cubicBezTo>
                  <a:pt x="248" y="618"/>
                  <a:pt x="247" y="619"/>
                  <a:pt x="249" y="618"/>
                </a:cubicBezTo>
                <a:cubicBezTo>
                  <a:pt x="250" y="616"/>
                  <a:pt x="247" y="616"/>
                  <a:pt x="248" y="614"/>
                </a:cubicBezTo>
                <a:cubicBezTo>
                  <a:pt x="248" y="614"/>
                  <a:pt x="249" y="616"/>
                  <a:pt x="250" y="615"/>
                </a:cubicBezTo>
                <a:cubicBezTo>
                  <a:pt x="250" y="616"/>
                  <a:pt x="251" y="617"/>
                  <a:pt x="251" y="618"/>
                </a:cubicBezTo>
                <a:cubicBezTo>
                  <a:pt x="250" y="611"/>
                  <a:pt x="263" y="611"/>
                  <a:pt x="258" y="605"/>
                </a:cubicBezTo>
                <a:cubicBezTo>
                  <a:pt x="259" y="604"/>
                  <a:pt x="260" y="605"/>
                  <a:pt x="261" y="607"/>
                </a:cubicBezTo>
                <a:cubicBezTo>
                  <a:pt x="262" y="606"/>
                  <a:pt x="263" y="605"/>
                  <a:pt x="263" y="605"/>
                </a:cubicBezTo>
                <a:cubicBezTo>
                  <a:pt x="262" y="601"/>
                  <a:pt x="261" y="605"/>
                  <a:pt x="259" y="602"/>
                </a:cubicBezTo>
                <a:cubicBezTo>
                  <a:pt x="262" y="602"/>
                  <a:pt x="265" y="602"/>
                  <a:pt x="268" y="601"/>
                </a:cubicBezTo>
                <a:cubicBezTo>
                  <a:pt x="269" y="605"/>
                  <a:pt x="270" y="600"/>
                  <a:pt x="270" y="605"/>
                </a:cubicBezTo>
                <a:cubicBezTo>
                  <a:pt x="272" y="605"/>
                  <a:pt x="273" y="603"/>
                  <a:pt x="273" y="603"/>
                </a:cubicBezTo>
                <a:cubicBezTo>
                  <a:pt x="271" y="600"/>
                  <a:pt x="271" y="601"/>
                  <a:pt x="269" y="600"/>
                </a:cubicBezTo>
                <a:cubicBezTo>
                  <a:pt x="270" y="598"/>
                  <a:pt x="271" y="598"/>
                  <a:pt x="273" y="601"/>
                </a:cubicBezTo>
                <a:cubicBezTo>
                  <a:pt x="274" y="600"/>
                  <a:pt x="274" y="599"/>
                  <a:pt x="275" y="598"/>
                </a:cubicBezTo>
                <a:cubicBezTo>
                  <a:pt x="277" y="600"/>
                  <a:pt x="276" y="599"/>
                  <a:pt x="277" y="602"/>
                </a:cubicBezTo>
                <a:cubicBezTo>
                  <a:pt x="278" y="597"/>
                  <a:pt x="289" y="598"/>
                  <a:pt x="290" y="593"/>
                </a:cubicBezTo>
                <a:cubicBezTo>
                  <a:pt x="292" y="595"/>
                  <a:pt x="290" y="596"/>
                  <a:pt x="289" y="597"/>
                </a:cubicBezTo>
                <a:cubicBezTo>
                  <a:pt x="290" y="598"/>
                  <a:pt x="290" y="598"/>
                  <a:pt x="291" y="599"/>
                </a:cubicBezTo>
                <a:cubicBezTo>
                  <a:pt x="291" y="596"/>
                  <a:pt x="295" y="594"/>
                  <a:pt x="293" y="592"/>
                </a:cubicBezTo>
                <a:cubicBezTo>
                  <a:pt x="294" y="590"/>
                  <a:pt x="295" y="593"/>
                  <a:pt x="296" y="593"/>
                </a:cubicBezTo>
                <a:cubicBezTo>
                  <a:pt x="295" y="590"/>
                  <a:pt x="301" y="590"/>
                  <a:pt x="300" y="588"/>
                </a:cubicBezTo>
                <a:cubicBezTo>
                  <a:pt x="302" y="586"/>
                  <a:pt x="311" y="581"/>
                  <a:pt x="306" y="576"/>
                </a:cubicBezTo>
                <a:cubicBezTo>
                  <a:pt x="308" y="574"/>
                  <a:pt x="311" y="579"/>
                  <a:pt x="309" y="580"/>
                </a:cubicBezTo>
                <a:cubicBezTo>
                  <a:pt x="312" y="583"/>
                  <a:pt x="315" y="575"/>
                  <a:pt x="318" y="579"/>
                </a:cubicBezTo>
                <a:cubicBezTo>
                  <a:pt x="318" y="577"/>
                  <a:pt x="317" y="576"/>
                  <a:pt x="319" y="575"/>
                </a:cubicBezTo>
                <a:cubicBezTo>
                  <a:pt x="321" y="577"/>
                  <a:pt x="319" y="577"/>
                  <a:pt x="320" y="578"/>
                </a:cubicBezTo>
                <a:cubicBezTo>
                  <a:pt x="323" y="576"/>
                  <a:pt x="327" y="569"/>
                  <a:pt x="332" y="570"/>
                </a:cubicBezTo>
                <a:cubicBezTo>
                  <a:pt x="333" y="569"/>
                  <a:pt x="332" y="567"/>
                  <a:pt x="333" y="566"/>
                </a:cubicBezTo>
                <a:cubicBezTo>
                  <a:pt x="335" y="568"/>
                  <a:pt x="336" y="565"/>
                  <a:pt x="337" y="568"/>
                </a:cubicBezTo>
                <a:cubicBezTo>
                  <a:pt x="332" y="571"/>
                  <a:pt x="333" y="577"/>
                  <a:pt x="330" y="581"/>
                </a:cubicBezTo>
                <a:cubicBezTo>
                  <a:pt x="329" y="580"/>
                  <a:pt x="328" y="580"/>
                  <a:pt x="328" y="579"/>
                </a:cubicBezTo>
                <a:cubicBezTo>
                  <a:pt x="329" y="579"/>
                  <a:pt x="330" y="579"/>
                  <a:pt x="331" y="578"/>
                </a:cubicBezTo>
                <a:cubicBezTo>
                  <a:pt x="327" y="577"/>
                  <a:pt x="324" y="578"/>
                  <a:pt x="321" y="580"/>
                </a:cubicBezTo>
                <a:cubicBezTo>
                  <a:pt x="321" y="581"/>
                  <a:pt x="322" y="581"/>
                  <a:pt x="322" y="581"/>
                </a:cubicBezTo>
                <a:cubicBezTo>
                  <a:pt x="323" y="582"/>
                  <a:pt x="321" y="582"/>
                  <a:pt x="320" y="583"/>
                </a:cubicBezTo>
                <a:cubicBezTo>
                  <a:pt x="319" y="582"/>
                  <a:pt x="321" y="582"/>
                  <a:pt x="319" y="580"/>
                </a:cubicBezTo>
                <a:cubicBezTo>
                  <a:pt x="318" y="580"/>
                  <a:pt x="319" y="581"/>
                  <a:pt x="319" y="581"/>
                </a:cubicBezTo>
                <a:cubicBezTo>
                  <a:pt x="319" y="586"/>
                  <a:pt x="312" y="583"/>
                  <a:pt x="313" y="589"/>
                </a:cubicBezTo>
                <a:cubicBezTo>
                  <a:pt x="313" y="584"/>
                  <a:pt x="310" y="590"/>
                  <a:pt x="309" y="586"/>
                </a:cubicBezTo>
                <a:cubicBezTo>
                  <a:pt x="304" y="593"/>
                  <a:pt x="296" y="596"/>
                  <a:pt x="290" y="602"/>
                </a:cubicBezTo>
                <a:cubicBezTo>
                  <a:pt x="288" y="600"/>
                  <a:pt x="290" y="600"/>
                  <a:pt x="289" y="598"/>
                </a:cubicBezTo>
                <a:cubicBezTo>
                  <a:pt x="287" y="602"/>
                  <a:pt x="284" y="602"/>
                  <a:pt x="281" y="606"/>
                </a:cubicBezTo>
                <a:cubicBezTo>
                  <a:pt x="280" y="605"/>
                  <a:pt x="278" y="605"/>
                  <a:pt x="278" y="603"/>
                </a:cubicBezTo>
                <a:cubicBezTo>
                  <a:pt x="278" y="606"/>
                  <a:pt x="275" y="604"/>
                  <a:pt x="274" y="606"/>
                </a:cubicBezTo>
                <a:cubicBezTo>
                  <a:pt x="275" y="608"/>
                  <a:pt x="277" y="603"/>
                  <a:pt x="279" y="607"/>
                </a:cubicBezTo>
                <a:cubicBezTo>
                  <a:pt x="278" y="609"/>
                  <a:pt x="276" y="609"/>
                  <a:pt x="274" y="607"/>
                </a:cubicBezTo>
                <a:cubicBezTo>
                  <a:pt x="272" y="607"/>
                  <a:pt x="274" y="610"/>
                  <a:pt x="272" y="610"/>
                </a:cubicBezTo>
                <a:cubicBezTo>
                  <a:pt x="274" y="613"/>
                  <a:pt x="274" y="613"/>
                  <a:pt x="274" y="613"/>
                </a:cubicBezTo>
                <a:cubicBezTo>
                  <a:pt x="274" y="614"/>
                  <a:pt x="273" y="613"/>
                  <a:pt x="273" y="613"/>
                </a:cubicBezTo>
                <a:cubicBezTo>
                  <a:pt x="272" y="611"/>
                  <a:pt x="271" y="614"/>
                  <a:pt x="270" y="614"/>
                </a:cubicBezTo>
                <a:cubicBezTo>
                  <a:pt x="269" y="611"/>
                  <a:pt x="272" y="612"/>
                  <a:pt x="272" y="610"/>
                </a:cubicBezTo>
                <a:cubicBezTo>
                  <a:pt x="270" y="610"/>
                  <a:pt x="261" y="612"/>
                  <a:pt x="266" y="616"/>
                </a:cubicBezTo>
                <a:cubicBezTo>
                  <a:pt x="266" y="618"/>
                  <a:pt x="265" y="617"/>
                  <a:pt x="264" y="619"/>
                </a:cubicBezTo>
                <a:cubicBezTo>
                  <a:pt x="265" y="621"/>
                  <a:pt x="265" y="620"/>
                  <a:pt x="266" y="620"/>
                </a:cubicBezTo>
                <a:cubicBezTo>
                  <a:pt x="266" y="623"/>
                  <a:pt x="264" y="622"/>
                  <a:pt x="261" y="625"/>
                </a:cubicBezTo>
                <a:cubicBezTo>
                  <a:pt x="261" y="624"/>
                  <a:pt x="261" y="622"/>
                  <a:pt x="260" y="622"/>
                </a:cubicBezTo>
                <a:cubicBezTo>
                  <a:pt x="259" y="621"/>
                  <a:pt x="265" y="623"/>
                  <a:pt x="264" y="620"/>
                </a:cubicBezTo>
                <a:cubicBezTo>
                  <a:pt x="256" y="621"/>
                  <a:pt x="251" y="620"/>
                  <a:pt x="247" y="624"/>
                </a:cubicBezTo>
                <a:cubicBezTo>
                  <a:pt x="248" y="626"/>
                  <a:pt x="250" y="625"/>
                  <a:pt x="251" y="625"/>
                </a:cubicBezTo>
                <a:cubicBezTo>
                  <a:pt x="251" y="626"/>
                  <a:pt x="249" y="627"/>
                  <a:pt x="251" y="628"/>
                </a:cubicBezTo>
                <a:cubicBezTo>
                  <a:pt x="249" y="629"/>
                  <a:pt x="249" y="628"/>
                  <a:pt x="249" y="626"/>
                </a:cubicBezTo>
                <a:cubicBezTo>
                  <a:pt x="249" y="630"/>
                  <a:pt x="244" y="625"/>
                  <a:pt x="247" y="630"/>
                </a:cubicBezTo>
                <a:cubicBezTo>
                  <a:pt x="245" y="630"/>
                  <a:pt x="243" y="628"/>
                  <a:pt x="242" y="626"/>
                </a:cubicBezTo>
                <a:cubicBezTo>
                  <a:pt x="241" y="629"/>
                  <a:pt x="237" y="632"/>
                  <a:pt x="232" y="629"/>
                </a:cubicBezTo>
                <a:cubicBezTo>
                  <a:pt x="231" y="630"/>
                  <a:pt x="232" y="631"/>
                  <a:pt x="231" y="631"/>
                </a:cubicBezTo>
                <a:cubicBezTo>
                  <a:pt x="232" y="634"/>
                  <a:pt x="232" y="631"/>
                  <a:pt x="233" y="634"/>
                </a:cubicBezTo>
                <a:cubicBezTo>
                  <a:pt x="232" y="634"/>
                  <a:pt x="233" y="636"/>
                  <a:pt x="232" y="636"/>
                </a:cubicBezTo>
                <a:cubicBezTo>
                  <a:pt x="230" y="635"/>
                  <a:pt x="231" y="634"/>
                  <a:pt x="230" y="633"/>
                </a:cubicBezTo>
                <a:cubicBezTo>
                  <a:pt x="230" y="633"/>
                  <a:pt x="225" y="633"/>
                  <a:pt x="227" y="636"/>
                </a:cubicBezTo>
                <a:cubicBezTo>
                  <a:pt x="226" y="637"/>
                  <a:pt x="225" y="638"/>
                  <a:pt x="224" y="638"/>
                </a:cubicBezTo>
                <a:cubicBezTo>
                  <a:pt x="223" y="637"/>
                  <a:pt x="223" y="637"/>
                  <a:pt x="222" y="636"/>
                </a:cubicBezTo>
                <a:cubicBezTo>
                  <a:pt x="223" y="633"/>
                  <a:pt x="226" y="634"/>
                  <a:pt x="223" y="630"/>
                </a:cubicBezTo>
                <a:cubicBezTo>
                  <a:pt x="226" y="631"/>
                  <a:pt x="227" y="626"/>
                  <a:pt x="230" y="626"/>
                </a:cubicBezTo>
                <a:cubicBezTo>
                  <a:pt x="229" y="632"/>
                  <a:pt x="237" y="622"/>
                  <a:pt x="242" y="626"/>
                </a:cubicBezTo>
                <a:close/>
                <a:moveTo>
                  <a:pt x="244" y="624"/>
                </a:moveTo>
                <a:cubicBezTo>
                  <a:pt x="244" y="624"/>
                  <a:pt x="245" y="623"/>
                  <a:pt x="245" y="624"/>
                </a:cubicBezTo>
                <a:cubicBezTo>
                  <a:pt x="246" y="625"/>
                  <a:pt x="245" y="625"/>
                  <a:pt x="246" y="626"/>
                </a:cubicBezTo>
                <a:cubicBezTo>
                  <a:pt x="247" y="626"/>
                  <a:pt x="247" y="625"/>
                  <a:pt x="247" y="624"/>
                </a:cubicBezTo>
                <a:cubicBezTo>
                  <a:pt x="246" y="621"/>
                  <a:pt x="243" y="622"/>
                  <a:pt x="244" y="624"/>
                </a:cubicBezTo>
                <a:close/>
                <a:moveTo>
                  <a:pt x="261" y="612"/>
                </a:moveTo>
                <a:cubicBezTo>
                  <a:pt x="260" y="614"/>
                  <a:pt x="256" y="615"/>
                  <a:pt x="257" y="618"/>
                </a:cubicBezTo>
                <a:cubicBezTo>
                  <a:pt x="259" y="615"/>
                  <a:pt x="263" y="617"/>
                  <a:pt x="261" y="612"/>
                </a:cubicBezTo>
                <a:close/>
                <a:moveTo>
                  <a:pt x="268" y="608"/>
                </a:moveTo>
                <a:cubicBezTo>
                  <a:pt x="266" y="608"/>
                  <a:pt x="267" y="609"/>
                  <a:pt x="264" y="609"/>
                </a:cubicBezTo>
                <a:cubicBezTo>
                  <a:pt x="267" y="613"/>
                  <a:pt x="269" y="611"/>
                  <a:pt x="268" y="608"/>
                </a:cubicBezTo>
                <a:close/>
                <a:moveTo>
                  <a:pt x="237" y="632"/>
                </a:moveTo>
                <a:cubicBezTo>
                  <a:pt x="240" y="634"/>
                  <a:pt x="244" y="632"/>
                  <a:pt x="245" y="631"/>
                </a:cubicBezTo>
                <a:cubicBezTo>
                  <a:pt x="243" y="632"/>
                  <a:pt x="245" y="630"/>
                  <a:pt x="244" y="629"/>
                </a:cubicBezTo>
                <a:cubicBezTo>
                  <a:pt x="244" y="629"/>
                  <a:pt x="243" y="629"/>
                  <a:pt x="243" y="628"/>
                </a:cubicBezTo>
                <a:cubicBezTo>
                  <a:pt x="241" y="629"/>
                  <a:pt x="244" y="631"/>
                  <a:pt x="243" y="632"/>
                </a:cubicBezTo>
                <a:cubicBezTo>
                  <a:pt x="241" y="630"/>
                  <a:pt x="239" y="631"/>
                  <a:pt x="237" y="632"/>
                </a:cubicBezTo>
                <a:close/>
                <a:moveTo>
                  <a:pt x="152" y="521"/>
                </a:moveTo>
                <a:cubicBezTo>
                  <a:pt x="149" y="520"/>
                  <a:pt x="149" y="526"/>
                  <a:pt x="149" y="525"/>
                </a:cubicBezTo>
                <a:cubicBezTo>
                  <a:pt x="150" y="523"/>
                  <a:pt x="152" y="524"/>
                  <a:pt x="152" y="521"/>
                </a:cubicBezTo>
                <a:close/>
                <a:moveTo>
                  <a:pt x="202" y="598"/>
                </a:moveTo>
                <a:cubicBezTo>
                  <a:pt x="200" y="598"/>
                  <a:pt x="200" y="604"/>
                  <a:pt x="202" y="602"/>
                </a:cubicBezTo>
                <a:cubicBezTo>
                  <a:pt x="199" y="600"/>
                  <a:pt x="205" y="600"/>
                  <a:pt x="202" y="598"/>
                </a:cubicBezTo>
                <a:close/>
                <a:moveTo>
                  <a:pt x="199" y="598"/>
                </a:moveTo>
                <a:cubicBezTo>
                  <a:pt x="200" y="597"/>
                  <a:pt x="202" y="597"/>
                  <a:pt x="201" y="595"/>
                </a:cubicBezTo>
                <a:cubicBezTo>
                  <a:pt x="199" y="598"/>
                  <a:pt x="198" y="594"/>
                  <a:pt x="196" y="595"/>
                </a:cubicBezTo>
                <a:cubicBezTo>
                  <a:pt x="197" y="597"/>
                  <a:pt x="198" y="595"/>
                  <a:pt x="199" y="598"/>
                </a:cubicBezTo>
                <a:close/>
                <a:moveTo>
                  <a:pt x="169" y="551"/>
                </a:moveTo>
                <a:cubicBezTo>
                  <a:pt x="167" y="553"/>
                  <a:pt x="168" y="549"/>
                  <a:pt x="167" y="547"/>
                </a:cubicBezTo>
                <a:cubicBezTo>
                  <a:pt x="163" y="548"/>
                  <a:pt x="170" y="555"/>
                  <a:pt x="169" y="551"/>
                </a:cubicBezTo>
                <a:close/>
                <a:moveTo>
                  <a:pt x="162" y="538"/>
                </a:moveTo>
                <a:cubicBezTo>
                  <a:pt x="161" y="537"/>
                  <a:pt x="161" y="537"/>
                  <a:pt x="161" y="537"/>
                </a:cubicBezTo>
                <a:cubicBezTo>
                  <a:pt x="162" y="536"/>
                  <a:pt x="163" y="536"/>
                  <a:pt x="162" y="535"/>
                </a:cubicBezTo>
                <a:cubicBezTo>
                  <a:pt x="162" y="534"/>
                  <a:pt x="158" y="535"/>
                  <a:pt x="160" y="536"/>
                </a:cubicBezTo>
                <a:cubicBezTo>
                  <a:pt x="161" y="535"/>
                  <a:pt x="160" y="539"/>
                  <a:pt x="162" y="538"/>
                </a:cubicBezTo>
                <a:close/>
                <a:moveTo>
                  <a:pt x="101" y="443"/>
                </a:moveTo>
                <a:cubicBezTo>
                  <a:pt x="104" y="440"/>
                  <a:pt x="104" y="440"/>
                  <a:pt x="104" y="440"/>
                </a:cubicBezTo>
                <a:cubicBezTo>
                  <a:pt x="104" y="439"/>
                  <a:pt x="96" y="442"/>
                  <a:pt x="98" y="442"/>
                </a:cubicBezTo>
                <a:cubicBezTo>
                  <a:pt x="99" y="442"/>
                  <a:pt x="100" y="442"/>
                  <a:pt x="101" y="443"/>
                </a:cubicBezTo>
                <a:close/>
                <a:moveTo>
                  <a:pt x="170" y="535"/>
                </a:moveTo>
                <a:cubicBezTo>
                  <a:pt x="171" y="539"/>
                  <a:pt x="168" y="536"/>
                  <a:pt x="167" y="537"/>
                </a:cubicBezTo>
                <a:cubicBezTo>
                  <a:pt x="169" y="539"/>
                  <a:pt x="172" y="538"/>
                  <a:pt x="174" y="541"/>
                </a:cubicBezTo>
                <a:cubicBezTo>
                  <a:pt x="173" y="540"/>
                  <a:pt x="174" y="539"/>
                  <a:pt x="173" y="538"/>
                </a:cubicBezTo>
                <a:cubicBezTo>
                  <a:pt x="172" y="538"/>
                  <a:pt x="171" y="538"/>
                  <a:pt x="170" y="536"/>
                </a:cubicBezTo>
                <a:cubicBezTo>
                  <a:pt x="171" y="536"/>
                  <a:pt x="171" y="535"/>
                  <a:pt x="170" y="535"/>
                </a:cubicBezTo>
                <a:close/>
                <a:moveTo>
                  <a:pt x="183" y="542"/>
                </a:moveTo>
                <a:cubicBezTo>
                  <a:pt x="184" y="538"/>
                  <a:pt x="186" y="538"/>
                  <a:pt x="190" y="538"/>
                </a:cubicBezTo>
                <a:cubicBezTo>
                  <a:pt x="189" y="537"/>
                  <a:pt x="189" y="536"/>
                  <a:pt x="189" y="535"/>
                </a:cubicBezTo>
                <a:cubicBezTo>
                  <a:pt x="187" y="535"/>
                  <a:pt x="190" y="538"/>
                  <a:pt x="188" y="538"/>
                </a:cubicBezTo>
                <a:cubicBezTo>
                  <a:pt x="187" y="536"/>
                  <a:pt x="189" y="536"/>
                  <a:pt x="188" y="534"/>
                </a:cubicBezTo>
                <a:cubicBezTo>
                  <a:pt x="186" y="535"/>
                  <a:pt x="186" y="538"/>
                  <a:pt x="184" y="536"/>
                </a:cubicBezTo>
                <a:cubicBezTo>
                  <a:pt x="184" y="532"/>
                  <a:pt x="190" y="534"/>
                  <a:pt x="188" y="530"/>
                </a:cubicBezTo>
                <a:cubicBezTo>
                  <a:pt x="184" y="530"/>
                  <a:pt x="186" y="531"/>
                  <a:pt x="183" y="534"/>
                </a:cubicBezTo>
                <a:cubicBezTo>
                  <a:pt x="184" y="538"/>
                  <a:pt x="182" y="537"/>
                  <a:pt x="183" y="542"/>
                </a:cubicBezTo>
                <a:close/>
                <a:moveTo>
                  <a:pt x="247" y="632"/>
                </a:moveTo>
                <a:cubicBezTo>
                  <a:pt x="247" y="635"/>
                  <a:pt x="245" y="634"/>
                  <a:pt x="245" y="636"/>
                </a:cubicBezTo>
                <a:cubicBezTo>
                  <a:pt x="247" y="637"/>
                  <a:pt x="248" y="634"/>
                  <a:pt x="247" y="632"/>
                </a:cubicBezTo>
                <a:close/>
                <a:moveTo>
                  <a:pt x="301" y="719"/>
                </a:moveTo>
                <a:cubicBezTo>
                  <a:pt x="306" y="722"/>
                  <a:pt x="306" y="714"/>
                  <a:pt x="301" y="719"/>
                </a:cubicBezTo>
                <a:close/>
                <a:moveTo>
                  <a:pt x="177" y="514"/>
                </a:moveTo>
                <a:cubicBezTo>
                  <a:pt x="176" y="517"/>
                  <a:pt x="174" y="519"/>
                  <a:pt x="174" y="523"/>
                </a:cubicBezTo>
                <a:cubicBezTo>
                  <a:pt x="175" y="519"/>
                  <a:pt x="179" y="518"/>
                  <a:pt x="177" y="514"/>
                </a:cubicBezTo>
                <a:close/>
                <a:moveTo>
                  <a:pt x="303" y="699"/>
                </a:moveTo>
                <a:cubicBezTo>
                  <a:pt x="300" y="700"/>
                  <a:pt x="298" y="704"/>
                  <a:pt x="299" y="707"/>
                </a:cubicBezTo>
                <a:cubicBezTo>
                  <a:pt x="299" y="704"/>
                  <a:pt x="304" y="702"/>
                  <a:pt x="303" y="699"/>
                </a:cubicBezTo>
                <a:close/>
                <a:moveTo>
                  <a:pt x="197" y="530"/>
                </a:moveTo>
                <a:cubicBezTo>
                  <a:pt x="199" y="528"/>
                  <a:pt x="200" y="530"/>
                  <a:pt x="202" y="530"/>
                </a:cubicBezTo>
                <a:cubicBezTo>
                  <a:pt x="201" y="528"/>
                  <a:pt x="200" y="527"/>
                  <a:pt x="201" y="526"/>
                </a:cubicBezTo>
                <a:cubicBezTo>
                  <a:pt x="201" y="526"/>
                  <a:pt x="205" y="530"/>
                  <a:pt x="204" y="527"/>
                </a:cubicBezTo>
                <a:cubicBezTo>
                  <a:pt x="202" y="527"/>
                  <a:pt x="205" y="523"/>
                  <a:pt x="203" y="521"/>
                </a:cubicBezTo>
                <a:cubicBezTo>
                  <a:pt x="202" y="524"/>
                  <a:pt x="201" y="520"/>
                  <a:pt x="200" y="520"/>
                </a:cubicBezTo>
                <a:cubicBezTo>
                  <a:pt x="201" y="523"/>
                  <a:pt x="198" y="521"/>
                  <a:pt x="199" y="524"/>
                </a:cubicBezTo>
                <a:cubicBezTo>
                  <a:pt x="199" y="523"/>
                  <a:pt x="198" y="524"/>
                  <a:pt x="198" y="523"/>
                </a:cubicBezTo>
                <a:cubicBezTo>
                  <a:pt x="198" y="522"/>
                  <a:pt x="198" y="522"/>
                  <a:pt x="198" y="521"/>
                </a:cubicBezTo>
                <a:cubicBezTo>
                  <a:pt x="195" y="519"/>
                  <a:pt x="197" y="523"/>
                  <a:pt x="197" y="525"/>
                </a:cubicBezTo>
                <a:cubicBezTo>
                  <a:pt x="193" y="528"/>
                  <a:pt x="191" y="526"/>
                  <a:pt x="190" y="530"/>
                </a:cubicBezTo>
                <a:cubicBezTo>
                  <a:pt x="191" y="530"/>
                  <a:pt x="190" y="534"/>
                  <a:pt x="190" y="535"/>
                </a:cubicBezTo>
                <a:cubicBezTo>
                  <a:pt x="193" y="534"/>
                  <a:pt x="192" y="528"/>
                  <a:pt x="196" y="531"/>
                </a:cubicBezTo>
                <a:cubicBezTo>
                  <a:pt x="195" y="532"/>
                  <a:pt x="196" y="534"/>
                  <a:pt x="197" y="535"/>
                </a:cubicBezTo>
                <a:cubicBezTo>
                  <a:pt x="197" y="533"/>
                  <a:pt x="197" y="532"/>
                  <a:pt x="197" y="530"/>
                </a:cubicBezTo>
                <a:close/>
                <a:moveTo>
                  <a:pt x="278" y="660"/>
                </a:moveTo>
                <a:cubicBezTo>
                  <a:pt x="275" y="658"/>
                  <a:pt x="277" y="662"/>
                  <a:pt x="274" y="661"/>
                </a:cubicBezTo>
                <a:cubicBezTo>
                  <a:pt x="276" y="663"/>
                  <a:pt x="276" y="663"/>
                  <a:pt x="277" y="666"/>
                </a:cubicBezTo>
                <a:cubicBezTo>
                  <a:pt x="280" y="665"/>
                  <a:pt x="275" y="661"/>
                  <a:pt x="277" y="660"/>
                </a:cubicBezTo>
                <a:cubicBezTo>
                  <a:pt x="278" y="661"/>
                  <a:pt x="278" y="661"/>
                  <a:pt x="278" y="660"/>
                </a:cubicBezTo>
                <a:close/>
                <a:moveTo>
                  <a:pt x="231" y="584"/>
                </a:moveTo>
                <a:cubicBezTo>
                  <a:pt x="230" y="582"/>
                  <a:pt x="228" y="584"/>
                  <a:pt x="226" y="583"/>
                </a:cubicBezTo>
                <a:cubicBezTo>
                  <a:pt x="227" y="585"/>
                  <a:pt x="225" y="585"/>
                  <a:pt x="225" y="587"/>
                </a:cubicBezTo>
                <a:cubicBezTo>
                  <a:pt x="228" y="586"/>
                  <a:pt x="228" y="583"/>
                  <a:pt x="231" y="584"/>
                </a:cubicBezTo>
                <a:close/>
                <a:moveTo>
                  <a:pt x="182" y="510"/>
                </a:moveTo>
                <a:cubicBezTo>
                  <a:pt x="181" y="512"/>
                  <a:pt x="181" y="513"/>
                  <a:pt x="179" y="512"/>
                </a:cubicBezTo>
                <a:cubicBezTo>
                  <a:pt x="180" y="513"/>
                  <a:pt x="180" y="514"/>
                  <a:pt x="180" y="515"/>
                </a:cubicBezTo>
                <a:cubicBezTo>
                  <a:pt x="182" y="514"/>
                  <a:pt x="183" y="512"/>
                  <a:pt x="182" y="510"/>
                </a:cubicBezTo>
                <a:close/>
                <a:moveTo>
                  <a:pt x="177" y="508"/>
                </a:moveTo>
                <a:cubicBezTo>
                  <a:pt x="178" y="509"/>
                  <a:pt x="179" y="508"/>
                  <a:pt x="180" y="508"/>
                </a:cubicBezTo>
                <a:cubicBezTo>
                  <a:pt x="179" y="507"/>
                  <a:pt x="180" y="506"/>
                  <a:pt x="180" y="505"/>
                </a:cubicBezTo>
                <a:cubicBezTo>
                  <a:pt x="178" y="505"/>
                  <a:pt x="179" y="507"/>
                  <a:pt x="178" y="508"/>
                </a:cubicBezTo>
                <a:cubicBezTo>
                  <a:pt x="177" y="508"/>
                  <a:pt x="174" y="504"/>
                  <a:pt x="175" y="507"/>
                </a:cubicBezTo>
                <a:cubicBezTo>
                  <a:pt x="175" y="507"/>
                  <a:pt x="176" y="507"/>
                  <a:pt x="177" y="508"/>
                </a:cubicBezTo>
                <a:close/>
                <a:moveTo>
                  <a:pt x="282" y="659"/>
                </a:moveTo>
                <a:cubicBezTo>
                  <a:pt x="281" y="658"/>
                  <a:pt x="279" y="660"/>
                  <a:pt x="278" y="659"/>
                </a:cubicBezTo>
                <a:cubicBezTo>
                  <a:pt x="281" y="662"/>
                  <a:pt x="277" y="662"/>
                  <a:pt x="280" y="665"/>
                </a:cubicBezTo>
                <a:cubicBezTo>
                  <a:pt x="281" y="662"/>
                  <a:pt x="282" y="668"/>
                  <a:pt x="283" y="666"/>
                </a:cubicBezTo>
                <a:cubicBezTo>
                  <a:pt x="282" y="663"/>
                  <a:pt x="281" y="663"/>
                  <a:pt x="280" y="662"/>
                </a:cubicBezTo>
                <a:cubicBezTo>
                  <a:pt x="281" y="661"/>
                  <a:pt x="283" y="661"/>
                  <a:pt x="282" y="659"/>
                </a:cubicBezTo>
                <a:close/>
                <a:moveTo>
                  <a:pt x="296" y="679"/>
                </a:moveTo>
                <a:cubicBezTo>
                  <a:pt x="296" y="680"/>
                  <a:pt x="295" y="679"/>
                  <a:pt x="295" y="678"/>
                </a:cubicBezTo>
                <a:cubicBezTo>
                  <a:pt x="295" y="681"/>
                  <a:pt x="292" y="679"/>
                  <a:pt x="292" y="682"/>
                </a:cubicBezTo>
                <a:cubicBezTo>
                  <a:pt x="294" y="683"/>
                  <a:pt x="296" y="680"/>
                  <a:pt x="296" y="679"/>
                </a:cubicBezTo>
                <a:close/>
                <a:moveTo>
                  <a:pt x="247" y="596"/>
                </a:moveTo>
                <a:cubicBezTo>
                  <a:pt x="245" y="595"/>
                  <a:pt x="241" y="591"/>
                  <a:pt x="240" y="595"/>
                </a:cubicBezTo>
                <a:cubicBezTo>
                  <a:pt x="243" y="595"/>
                  <a:pt x="241" y="598"/>
                  <a:pt x="241" y="600"/>
                </a:cubicBezTo>
                <a:cubicBezTo>
                  <a:pt x="244" y="598"/>
                  <a:pt x="245" y="596"/>
                  <a:pt x="247" y="596"/>
                </a:cubicBezTo>
                <a:close/>
                <a:moveTo>
                  <a:pt x="219" y="558"/>
                </a:moveTo>
                <a:cubicBezTo>
                  <a:pt x="219" y="559"/>
                  <a:pt x="220" y="560"/>
                  <a:pt x="220" y="559"/>
                </a:cubicBezTo>
                <a:cubicBezTo>
                  <a:pt x="219" y="557"/>
                  <a:pt x="219" y="557"/>
                  <a:pt x="219" y="557"/>
                </a:cubicBezTo>
                <a:cubicBezTo>
                  <a:pt x="218" y="558"/>
                  <a:pt x="217" y="559"/>
                  <a:pt x="217" y="561"/>
                </a:cubicBezTo>
                <a:cubicBezTo>
                  <a:pt x="218" y="560"/>
                  <a:pt x="219" y="561"/>
                  <a:pt x="219" y="560"/>
                </a:cubicBezTo>
                <a:cubicBezTo>
                  <a:pt x="219" y="559"/>
                  <a:pt x="218" y="558"/>
                  <a:pt x="219" y="558"/>
                </a:cubicBezTo>
                <a:close/>
                <a:moveTo>
                  <a:pt x="187" y="510"/>
                </a:moveTo>
                <a:cubicBezTo>
                  <a:pt x="188" y="511"/>
                  <a:pt x="188" y="511"/>
                  <a:pt x="188" y="512"/>
                </a:cubicBezTo>
                <a:cubicBezTo>
                  <a:pt x="190" y="511"/>
                  <a:pt x="188" y="510"/>
                  <a:pt x="186" y="509"/>
                </a:cubicBezTo>
                <a:cubicBezTo>
                  <a:pt x="185" y="509"/>
                  <a:pt x="184" y="513"/>
                  <a:pt x="186" y="513"/>
                </a:cubicBezTo>
                <a:cubicBezTo>
                  <a:pt x="185" y="511"/>
                  <a:pt x="186" y="510"/>
                  <a:pt x="187" y="510"/>
                </a:cubicBezTo>
                <a:close/>
                <a:moveTo>
                  <a:pt x="358" y="762"/>
                </a:moveTo>
                <a:cubicBezTo>
                  <a:pt x="356" y="763"/>
                  <a:pt x="359" y="766"/>
                  <a:pt x="359" y="768"/>
                </a:cubicBezTo>
                <a:cubicBezTo>
                  <a:pt x="360" y="766"/>
                  <a:pt x="360" y="764"/>
                  <a:pt x="361" y="763"/>
                </a:cubicBezTo>
                <a:cubicBezTo>
                  <a:pt x="359" y="764"/>
                  <a:pt x="362" y="759"/>
                  <a:pt x="359" y="759"/>
                </a:cubicBezTo>
                <a:cubicBezTo>
                  <a:pt x="360" y="761"/>
                  <a:pt x="359" y="767"/>
                  <a:pt x="358" y="762"/>
                </a:cubicBezTo>
                <a:close/>
                <a:moveTo>
                  <a:pt x="173" y="469"/>
                </a:moveTo>
                <a:cubicBezTo>
                  <a:pt x="171" y="471"/>
                  <a:pt x="170" y="472"/>
                  <a:pt x="167" y="473"/>
                </a:cubicBezTo>
                <a:cubicBezTo>
                  <a:pt x="170" y="475"/>
                  <a:pt x="166" y="474"/>
                  <a:pt x="167" y="476"/>
                </a:cubicBezTo>
                <a:cubicBezTo>
                  <a:pt x="169" y="474"/>
                  <a:pt x="173" y="473"/>
                  <a:pt x="173" y="469"/>
                </a:cubicBezTo>
                <a:close/>
                <a:moveTo>
                  <a:pt x="203" y="514"/>
                </a:moveTo>
                <a:cubicBezTo>
                  <a:pt x="201" y="509"/>
                  <a:pt x="202" y="508"/>
                  <a:pt x="199" y="504"/>
                </a:cubicBezTo>
                <a:cubicBezTo>
                  <a:pt x="198" y="503"/>
                  <a:pt x="198" y="505"/>
                  <a:pt x="197" y="503"/>
                </a:cubicBezTo>
                <a:cubicBezTo>
                  <a:pt x="196" y="502"/>
                  <a:pt x="201" y="502"/>
                  <a:pt x="198" y="499"/>
                </a:cubicBezTo>
                <a:cubicBezTo>
                  <a:pt x="196" y="504"/>
                  <a:pt x="191" y="504"/>
                  <a:pt x="190" y="507"/>
                </a:cubicBezTo>
                <a:cubicBezTo>
                  <a:pt x="191" y="507"/>
                  <a:pt x="192" y="510"/>
                  <a:pt x="192" y="511"/>
                </a:cubicBezTo>
                <a:cubicBezTo>
                  <a:pt x="194" y="509"/>
                  <a:pt x="198" y="512"/>
                  <a:pt x="198" y="508"/>
                </a:cubicBezTo>
                <a:cubicBezTo>
                  <a:pt x="200" y="511"/>
                  <a:pt x="203" y="512"/>
                  <a:pt x="201" y="515"/>
                </a:cubicBezTo>
                <a:cubicBezTo>
                  <a:pt x="201" y="514"/>
                  <a:pt x="200" y="514"/>
                  <a:pt x="200" y="514"/>
                </a:cubicBezTo>
                <a:cubicBezTo>
                  <a:pt x="201" y="515"/>
                  <a:pt x="202" y="517"/>
                  <a:pt x="202" y="516"/>
                </a:cubicBezTo>
                <a:cubicBezTo>
                  <a:pt x="202" y="515"/>
                  <a:pt x="202" y="514"/>
                  <a:pt x="203" y="514"/>
                </a:cubicBezTo>
                <a:close/>
                <a:moveTo>
                  <a:pt x="281" y="631"/>
                </a:moveTo>
                <a:cubicBezTo>
                  <a:pt x="280" y="629"/>
                  <a:pt x="279" y="627"/>
                  <a:pt x="277" y="626"/>
                </a:cubicBezTo>
                <a:cubicBezTo>
                  <a:pt x="279" y="627"/>
                  <a:pt x="279" y="629"/>
                  <a:pt x="278" y="630"/>
                </a:cubicBezTo>
                <a:cubicBezTo>
                  <a:pt x="278" y="629"/>
                  <a:pt x="277" y="626"/>
                  <a:pt x="276" y="627"/>
                </a:cubicBezTo>
                <a:cubicBezTo>
                  <a:pt x="277" y="628"/>
                  <a:pt x="276" y="629"/>
                  <a:pt x="276" y="629"/>
                </a:cubicBezTo>
                <a:cubicBezTo>
                  <a:pt x="278" y="629"/>
                  <a:pt x="279" y="632"/>
                  <a:pt x="281" y="631"/>
                </a:cubicBezTo>
                <a:close/>
                <a:moveTo>
                  <a:pt x="207" y="514"/>
                </a:moveTo>
                <a:cubicBezTo>
                  <a:pt x="210" y="518"/>
                  <a:pt x="206" y="519"/>
                  <a:pt x="204" y="519"/>
                </a:cubicBezTo>
                <a:cubicBezTo>
                  <a:pt x="204" y="521"/>
                  <a:pt x="205" y="520"/>
                  <a:pt x="205" y="522"/>
                </a:cubicBezTo>
                <a:cubicBezTo>
                  <a:pt x="208" y="520"/>
                  <a:pt x="211" y="526"/>
                  <a:pt x="214" y="526"/>
                </a:cubicBezTo>
                <a:cubicBezTo>
                  <a:pt x="212" y="524"/>
                  <a:pt x="209" y="523"/>
                  <a:pt x="209" y="521"/>
                </a:cubicBezTo>
                <a:cubicBezTo>
                  <a:pt x="214" y="524"/>
                  <a:pt x="212" y="519"/>
                  <a:pt x="215" y="516"/>
                </a:cubicBezTo>
                <a:cubicBezTo>
                  <a:pt x="218" y="518"/>
                  <a:pt x="217" y="514"/>
                  <a:pt x="220" y="515"/>
                </a:cubicBezTo>
                <a:cubicBezTo>
                  <a:pt x="219" y="514"/>
                  <a:pt x="220" y="513"/>
                  <a:pt x="220" y="512"/>
                </a:cubicBezTo>
                <a:cubicBezTo>
                  <a:pt x="219" y="512"/>
                  <a:pt x="218" y="513"/>
                  <a:pt x="218" y="511"/>
                </a:cubicBezTo>
                <a:cubicBezTo>
                  <a:pt x="217" y="513"/>
                  <a:pt x="216" y="515"/>
                  <a:pt x="214" y="512"/>
                </a:cubicBezTo>
                <a:cubicBezTo>
                  <a:pt x="217" y="511"/>
                  <a:pt x="213" y="511"/>
                  <a:pt x="212" y="508"/>
                </a:cubicBezTo>
                <a:cubicBezTo>
                  <a:pt x="211" y="509"/>
                  <a:pt x="210" y="509"/>
                  <a:pt x="211" y="510"/>
                </a:cubicBezTo>
                <a:cubicBezTo>
                  <a:pt x="214" y="508"/>
                  <a:pt x="209" y="514"/>
                  <a:pt x="212" y="513"/>
                </a:cubicBezTo>
                <a:cubicBezTo>
                  <a:pt x="211" y="511"/>
                  <a:pt x="214" y="512"/>
                  <a:pt x="214" y="514"/>
                </a:cubicBezTo>
                <a:cubicBezTo>
                  <a:pt x="212" y="515"/>
                  <a:pt x="209" y="513"/>
                  <a:pt x="207" y="514"/>
                </a:cubicBezTo>
                <a:close/>
                <a:moveTo>
                  <a:pt x="272" y="617"/>
                </a:moveTo>
                <a:cubicBezTo>
                  <a:pt x="272" y="616"/>
                  <a:pt x="271" y="615"/>
                  <a:pt x="271" y="615"/>
                </a:cubicBezTo>
                <a:cubicBezTo>
                  <a:pt x="271" y="616"/>
                  <a:pt x="272" y="617"/>
                  <a:pt x="271" y="617"/>
                </a:cubicBezTo>
                <a:cubicBezTo>
                  <a:pt x="270" y="616"/>
                  <a:pt x="270" y="616"/>
                  <a:pt x="269" y="617"/>
                </a:cubicBezTo>
                <a:cubicBezTo>
                  <a:pt x="270" y="619"/>
                  <a:pt x="274" y="622"/>
                  <a:pt x="273" y="618"/>
                </a:cubicBezTo>
                <a:cubicBezTo>
                  <a:pt x="271" y="619"/>
                  <a:pt x="271" y="617"/>
                  <a:pt x="272" y="617"/>
                </a:cubicBezTo>
                <a:close/>
                <a:moveTo>
                  <a:pt x="248" y="576"/>
                </a:moveTo>
                <a:cubicBezTo>
                  <a:pt x="248" y="574"/>
                  <a:pt x="246" y="575"/>
                  <a:pt x="247" y="574"/>
                </a:cubicBezTo>
                <a:cubicBezTo>
                  <a:pt x="249" y="571"/>
                  <a:pt x="252" y="574"/>
                  <a:pt x="253" y="572"/>
                </a:cubicBezTo>
                <a:cubicBezTo>
                  <a:pt x="252" y="572"/>
                  <a:pt x="252" y="571"/>
                  <a:pt x="252" y="570"/>
                </a:cubicBezTo>
                <a:cubicBezTo>
                  <a:pt x="249" y="573"/>
                  <a:pt x="243" y="573"/>
                  <a:pt x="242" y="576"/>
                </a:cubicBezTo>
                <a:cubicBezTo>
                  <a:pt x="244" y="573"/>
                  <a:pt x="246" y="577"/>
                  <a:pt x="248" y="576"/>
                </a:cubicBezTo>
                <a:close/>
                <a:moveTo>
                  <a:pt x="181" y="473"/>
                </a:moveTo>
                <a:cubicBezTo>
                  <a:pt x="179" y="475"/>
                  <a:pt x="176" y="472"/>
                  <a:pt x="177" y="477"/>
                </a:cubicBezTo>
                <a:cubicBezTo>
                  <a:pt x="179" y="475"/>
                  <a:pt x="181" y="475"/>
                  <a:pt x="181" y="473"/>
                </a:cubicBezTo>
                <a:close/>
                <a:moveTo>
                  <a:pt x="181" y="471"/>
                </a:moveTo>
                <a:cubicBezTo>
                  <a:pt x="180" y="471"/>
                  <a:pt x="179" y="471"/>
                  <a:pt x="178" y="471"/>
                </a:cubicBezTo>
                <a:cubicBezTo>
                  <a:pt x="178" y="470"/>
                  <a:pt x="178" y="468"/>
                  <a:pt x="177" y="468"/>
                </a:cubicBezTo>
                <a:cubicBezTo>
                  <a:pt x="178" y="470"/>
                  <a:pt x="177" y="471"/>
                  <a:pt x="177" y="473"/>
                </a:cubicBezTo>
                <a:cubicBezTo>
                  <a:pt x="178" y="470"/>
                  <a:pt x="181" y="474"/>
                  <a:pt x="181" y="471"/>
                </a:cubicBezTo>
                <a:close/>
                <a:moveTo>
                  <a:pt x="276" y="616"/>
                </a:moveTo>
                <a:cubicBezTo>
                  <a:pt x="277" y="617"/>
                  <a:pt x="278" y="620"/>
                  <a:pt x="279" y="618"/>
                </a:cubicBezTo>
                <a:cubicBezTo>
                  <a:pt x="277" y="616"/>
                  <a:pt x="276" y="615"/>
                  <a:pt x="274" y="615"/>
                </a:cubicBezTo>
                <a:cubicBezTo>
                  <a:pt x="275" y="617"/>
                  <a:pt x="274" y="617"/>
                  <a:pt x="274" y="619"/>
                </a:cubicBezTo>
                <a:cubicBezTo>
                  <a:pt x="275" y="618"/>
                  <a:pt x="276" y="617"/>
                  <a:pt x="276" y="616"/>
                </a:cubicBezTo>
                <a:close/>
                <a:moveTo>
                  <a:pt x="209" y="510"/>
                </a:moveTo>
                <a:cubicBezTo>
                  <a:pt x="206" y="508"/>
                  <a:pt x="209" y="507"/>
                  <a:pt x="208" y="505"/>
                </a:cubicBezTo>
                <a:cubicBezTo>
                  <a:pt x="206" y="506"/>
                  <a:pt x="207" y="512"/>
                  <a:pt x="208" y="512"/>
                </a:cubicBezTo>
                <a:cubicBezTo>
                  <a:pt x="207" y="511"/>
                  <a:pt x="208" y="511"/>
                  <a:pt x="209" y="510"/>
                </a:cubicBezTo>
                <a:close/>
                <a:moveTo>
                  <a:pt x="287" y="625"/>
                </a:moveTo>
                <a:cubicBezTo>
                  <a:pt x="288" y="627"/>
                  <a:pt x="284" y="627"/>
                  <a:pt x="286" y="629"/>
                </a:cubicBezTo>
                <a:cubicBezTo>
                  <a:pt x="287" y="628"/>
                  <a:pt x="288" y="631"/>
                  <a:pt x="290" y="630"/>
                </a:cubicBezTo>
                <a:cubicBezTo>
                  <a:pt x="289" y="629"/>
                  <a:pt x="290" y="629"/>
                  <a:pt x="289" y="628"/>
                </a:cubicBezTo>
                <a:cubicBezTo>
                  <a:pt x="289" y="629"/>
                  <a:pt x="288" y="629"/>
                  <a:pt x="287" y="628"/>
                </a:cubicBezTo>
                <a:cubicBezTo>
                  <a:pt x="288" y="628"/>
                  <a:pt x="288" y="624"/>
                  <a:pt x="287" y="625"/>
                </a:cubicBezTo>
                <a:close/>
                <a:moveTo>
                  <a:pt x="286" y="623"/>
                </a:moveTo>
                <a:cubicBezTo>
                  <a:pt x="283" y="621"/>
                  <a:pt x="284" y="621"/>
                  <a:pt x="283" y="618"/>
                </a:cubicBezTo>
                <a:cubicBezTo>
                  <a:pt x="281" y="619"/>
                  <a:pt x="281" y="619"/>
                  <a:pt x="281" y="622"/>
                </a:cubicBezTo>
                <a:cubicBezTo>
                  <a:pt x="282" y="622"/>
                  <a:pt x="283" y="622"/>
                  <a:pt x="284" y="624"/>
                </a:cubicBezTo>
                <a:cubicBezTo>
                  <a:pt x="284" y="624"/>
                  <a:pt x="284" y="625"/>
                  <a:pt x="285" y="624"/>
                </a:cubicBezTo>
                <a:cubicBezTo>
                  <a:pt x="284" y="623"/>
                  <a:pt x="285" y="624"/>
                  <a:pt x="286" y="623"/>
                </a:cubicBezTo>
                <a:close/>
                <a:moveTo>
                  <a:pt x="193" y="481"/>
                </a:moveTo>
                <a:cubicBezTo>
                  <a:pt x="192" y="482"/>
                  <a:pt x="194" y="485"/>
                  <a:pt x="193" y="487"/>
                </a:cubicBezTo>
                <a:cubicBezTo>
                  <a:pt x="195" y="486"/>
                  <a:pt x="194" y="483"/>
                  <a:pt x="193" y="481"/>
                </a:cubicBezTo>
                <a:close/>
                <a:moveTo>
                  <a:pt x="200" y="469"/>
                </a:moveTo>
                <a:cubicBezTo>
                  <a:pt x="199" y="468"/>
                  <a:pt x="194" y="470"/>
                  <a:pt x="193" y="472"/>
                </a:cubicBezTo>
                <a:cubicBezTo>
                  <a:pt x="193" y="471"/>
                  <a:pt x="195" y="472"/>
                  <a:pt x="194" y="473"/>
                </a:cubicBezTo>
                <a:cubicBezTo>
                  <a:pt x="192" y="473"/>
                  <a:pt x="190" y="473"/>
                  <a:pt x="188" y="473"/>
                </a:cubicBezTo>
                <a:cubicBezTo>
                  <a:pt x="188" y="475"/>
                  <a:pt x="185" y="475"/>
                  <a:pt x="186" y="478"/>
                </a:cubicBezTo>
                <a:cubicBezTo>
                  <a:pt x="192" y="475"/>
                  <a:pt x="196" y="474"/>
                  <a:pt x="200" y="471"/>
                </a:cubicBezTo>
                <a:cubicBezTo>
                  <a:pt x="199" y="470"/>
                  <a:pt x="199" y="469"/>
                  <a:pt x="200" y="469"/>
                </a:cubicBezTo>
                <a:close/>
                <a:moveTo>
                  <a:pt x="168" y="439"/>
                </a:moveTo>
                <a:cubicBezTo>
                  <a:pt x="162" y="441"/>
                  <a:pt x="165" y="444"/>
                  <a:pt x="168" y="439"/>
                </a:cubicBezTo>
                <a:close/>
                <a:moveTo>
                  <a:pt x="202" y="491"/>
                </a:moveTo>
                <a:cubicBezTo>
                  <a:pt x="200" y="490"/>
                  <a:pt x="199" y="493"/>
                  <a:pt x="199" y="494"/>
                </a:cubicBezTo>
                <a:cubicBezTo>
                  <a:pt x="200" y="491"/>
                  <a:pt x="203" y="494"/>
                  <a:pt x="202" y="491"/>
                </a:cubicBezTo>
                <a:close/>
                <a:moveTo>
                  <a:pt x="206" y="495"/>
                </a:moveTo>
                <a:cubicBezTo>
                  <a:pt x="204" y="493"/>
                  <a:pt x="206" y="493"/>
                  <a:pt x="204" y="493"/>
                </a:cubicBezTo>
                <a:cubicBezTo>
                  <a:pt x="203" y="493"/>
                  <a:pt x="203" y="493"/>
                  <a:pt x="203" y="493"/>
                </a:cubicBezTo>
                <a:cubicBezTo>
                  <a:pt x="203" y="494"/>
                  <a:pt x="203" y="494"/>
                  <a:pt x="203" y="494"/>
                </a:cubicBezTo>
                <a:cubicBezTo>
                  <a:pt x="204" y="497"/>
                  <a:pt x="205" y="494"/>
                  <a:pt x="206" y="496"/>
                </a:cubicBezTo>
                <a:cubicBezTo>
                  <a:pt x="206" y="498"/>
                  <a:pt x="203" y="499"/>
                  <a:pt x="204" y="500"/>
                </a:cubicBezTo>
                <a:cubicBezTo>
                  <a:pt x="204" y="498"/>
                  <a:pt x="205" y="501"/>
                  <a:pt x="206" y="500"/>
                </a:cubicBezTo>
                <a:cubicBezTo>
                  <a:pt x="205" y="499"/>
                  <a:pt x="208" y="499"/>
                  <a:pt x="208" y="498"/>
                </a:cubicBezTo>
                <a:cubicBezTo>
                  <a:pt x="209" y="500"/>
                  <a:pt x="210" y="501"/>
                  <a:pt x="212" y="503"/>
                </a:cubicBezTo>
                <a:cubicBezTo>
                  <a:pt x="212" y="500"/>
                  <a:pt x="216" y="500"/>
                  <a:pt x="215" y="499"/>
                </a:cubicBezTo>
                <a:cubicBezTo>
                  <a:pt x="213" y="499"/>
                  <a:pt x="212" y="501"/>
                  <a:pt x="210" y="498"/>
                </a:cubicBezTo>
                <a:cubicBezTo>
                  <a:pt x="211" y="498"/>
                  <a:pt x="212" y="498"/>
                  <a:pt x="213" y="497"/>
                </a:cubicBezTo>
                <a:cubicBezTo>
                  <a:pt x="211" y="495"/>
                  <a:pt x="206" y="493"/>
                  <a:pt x="206" y="495"/>
                </a:cubicBezTo>
                <a:close/>
                <a:moveTo>
                  <a:pt x="282" y="613"/>
                </a:moveTo>
                <a:cubicBezTo>
                  <a:pt x="284" y="616"/>
                  <a:pt x="280" y="614"/>
                  <a:pt x="281" y="616"/>
                </a:cubicBezTo>
                <a:cubicBezTo>
                  <a:pt x="282" y="616"/>
                  <a:pt x="283" y="618"/>
                  <a:pt x="284" y="616"/>
                </a:cubicBezTo>
                <a:cubicBezTo>
                  <a:pt x="282" y="615"/>
                  <a:pt x="285" y="613"/>
                  <a:pt x="282" y="613"/>
                </a:cubicBezTo>
                <a:close/>
                <a:moveTo>
                  <a:pt x="216" y="502"/>
                </a:moveTo>
                <a:cubicBezTo>
                  <a:pt x="214" y="501"/>
                  <a:pt x="213" y="505"/>
                  <a:pt x="213" y="506"/>
                </a:cubicBezTo>
                <a:cubicBezTo>
                  <a:pt x="215" y="507"/>
                  <a:pt x="215" y="503"/>
                  <a:pt x="216" y="502"/>
                </a:cubicBezTo>
                <a:close/>
                <a:moveTo>
                  <a:pt x="284" y="606"/>
                </a:moveTo>
                <a:cubicBezTo>
                  <a:pt x="285" y="608"/>
                  <a:pt x="283" y="608"/>
                  <a:pt x="285" y="610"/>
                </a:cubicBezTo>
                <a:cubicBezTo>
                  <a:pt x="286" y="611"/>
                  <a:pt x="285" y="610"/>
                  <a:pt x="286" y="609"/>
                </a:cubicBezTo>
                <a:cubicBezTo>
                  <a:pt x="286" y="608"/>
                  <a:pt x="285" y="608"/>
                  <a:pt x="285" y="607"/>
                </a:cubicBezTo>
                <a:cubicBezTo>
                  <a:pt x="285" y="607"/>
                  <a:pt x="285" y="606"/>
                  <a:pt x="284" y="606"/>
                </a:cubicBezTo>
                <a:close/>
                <a:moveTo>
                  <a:pt x="276" y="583"/>
                </a:moveTo>
                <a:cubicBezTo>
                  <a:pt x="273" y="582"/>
                  <a:pt x="271" y="582"/>
                  <a:pt x="269" y="580"/>
                </a:cubicBezTo>
                <a:cubicBezTo>
                  <a:pt x="269" y="581"/>
                  <a:pt x="270" y="583"/>
                  <a:pt x="270" y="584"/>
                </a:cubicBezTo>
                <a:cubicBezTo>
                  <a:pt x="271" y="584"/>
                  <a:pt x="270" y="583"/>
                  <a:pt x="271" y="582"/>
                </a:cubicBezTo>
                <a:cubicBezTo>
                  <a:pt x="272" y="584"/>
                  <a:pt x="275" y="586"/>
                  <a:pt x="276" y="583"/>
                </a:cubicBezTo>
                <a:close/>
                <a:moveTo>
                  <a:pt x="213" y="489"/>
                </a:moveTo>
                <a:cubicBezTo>
                  <a:pt x="214" y="492"/>
                  <a:pt x="214" y="494"/>
                  <a:pt x="212" y="494"/>
                </a:cubicBezTo>
                <a:cubicBezTo>
                  <a:pt x="214" y="497"/>
                  <a:pt x="215" y="494"/>
                  <a:pt x="215" y="493"/>
                </a:cubicBezTo>
                <a:cubicBezTo>
                  <a:pt x="213" y="491"/>
                  <a:pt x="214" y="489"/>
                  <a:pt x="213" y="489"/>
                </a:cubicBezTo>
                <a:close/>
                <a:moveTo>
                  <a:pt x="396" y="732"/>
                </a:moveTo>
                <a:cubicBezTo>
                  <a:pt x="395" y="732"/>
                  <a:pt x="395" y="732"/>
                  <a:pt x="395" y="731"/>
                </a:cubicBezTo>
                <a:cubicBezTo>
                  <a:pt x="394" y="732"/>
                  <a:pt x="394" y="737"/>
                  <a:pt x="394" y="737"/>
                </a:cubicBezTo>
                <a:cubicBezTo>
                  <a:pt x="394" y="735"/>
                  <a:pt x="397" y="734"/>
                  <a:pt x="396" y="732"/>
                </a:cubicBezTo>
                <a:close/>
                <a:moveTo>
                  <a:pt x="224" y="469"/>
                </a:moveTo>
                <a:cubicBezTo>
                  <a:pt x="223" y="467"/>
                  <a:pt x="219" y="465"/>
                  <a:pt x="219" y="466"/>
                </a:cubicBezTo>
                <a:cubicBezTo>
                  <a:pt x="224" y="468"/>
                  <a:pt x="221" y="471"/>
                  <a:pt x="221" y="471"/>
                </a:cubicBezTo>
                <a:cubicBezTo>
                  <a:pt x="222" y="471"/>
                  <a:pt x="225" y="470"/>
                  <a:pt x="224" y="469"/>
                </a:cubicBezTo>
                <a:close/>
                <a:moveTo>
                  <a:pt x="397" y="731"/>
                </a:moveTo>
                <a:cubicBezTo>
                  <a:pt x="398" y="731"/>
                  <a:pt x="398" y="732"/>
                  <a:pt x="399" y="732"/>
                </a:cubicBezTo>
                <a:cubicBezTo>
                  <a:pt x="399" y="729"/>
                  <a:pt x="395" y="729"/>
                  <a:pt x="396" y="731"/>
                </a:cubicBezTo>
                <a:cubicBezTo>
                  <a:pt x="396" y="730"/>
                  <a:pt x="397" y="735"/>
                  <a:pt x="397" y="732"/>
                </a:cubicBezTo>
                <a:cubicBezTo>
                  <a:pt x="397" y="732"/>
                  <a:pt x="397" y="731"/>
                  <a:pt x="397" y="731"/>
                </a:cubicBezTo>
                <a:close/>
                <a:moveTo>
                  <a:pt x="310" y="594"/>
                </a:moveTo>
                <a:cubicBezTo>
                  <a:pt x="309" y="597"/>
                  <a:pt x="308" y="594"/>
                  <a:pt x="306" y="593"/>
                </a:cubicBezTo>
                <a:cubicBezTo>
                  <a:pt x="308" y="595"/>
                  <a:pt x="307" y="596"/>
                  <a:pt x="307" y="597"/>
                </a:cubicBezTo>
                <a:cubicBezTo>
                  <a:pt x="309" y="597"/>
                  <a:pt x="310" y="595"/>
                  <a:pt x="310" y="594"/>
                </a:cubicBezTo>
                <a:close/>
                <a:moveTo>
                  <a:pt x="263" y="524"/>
                </a:moveTo>
                <a:cubicBezTo>
                  <a:pt x="262" y="523"/>
                  <a:pt x="262" y="526"/>
                  <a:pt x="263" y="526"/>
                </a:cubicBezTo>
                <a:cubicBezTo>
                  <a:pt x="264" y="523"/>
                  <a:pt x="262" y="523"/>
                  <a:pt x="262" y="520"/>
                </a:cubicBezTo>
                <a:cubicBezTo>
                  <a:pt x="261" y="521"/>
                  <a:pt x="259" y="524"/>
                  <a:pt x="261" y="524"/>
                </a:cubicBezTo>
                <a:cubicBezTo>
                  <a:pt x="260" y="523"/>
                  <a:pt x="263" y="523"/>
                  <a:pt x="263" y="524"/>
                </a:cubicBezTo>
                <a:close/>
                <a:moveTo>
                  <a:pt x="234" y="476"/>
                </a:moveTo>
                <a:cubicBezTo>
                  <a:pt x="232" y="478"/>
                  <a:pt x="230" y="476"/>
                  <a:pt x="228" y="475"/>
                </a:cubicBezTo>
                <a:cubicBezTo>
                  <a:pt x="231" y="480"/>
                  <a:pt x="233" y="477"/>
                  <a:pt x="235" y="477"/>
                </a:cubicBezTo>
                <a:cubicBezTo>
                  <a:pt x="234" y="475"/>
                  <a:pt x="236" y="474"/>
                  <a:pt x="233" y="471"/>
                </a:cubicBezTo>
                <a:cubicBezTo>
                  <a:pt x="235" y="476"/>
                  <a:pt x="229" y="473"/>
                  <a:pt x="234" y="476"/>
                </a:cubicBezTo>
                <a:close/>
                <a:moveTo>
                  <a:pt x="214" y="437"/>
                </a:moveTo>
                <a:cubicBezTo>
                  <a:pt x="213" y="438"/>
                  <a:pt x="208" y="434"/>
                  <a:pt x="208" y="438"/>
                </a:cubicBezTo>
                <a:cubicBezTo>
                  <a:pt x="210" y="437"/>
                  <a:pt x="212" y="437"/>
                  <a:pt x="212" y="440"/>
                </a:cubicBezTo>
                <a:cubicBezTo>
                  <a:pt x="212" y="438"/>
                  <a:pt x="215" y="439"/>
                  <a:pt x="214" y="437"/>
                </a:cubicBezTo>
                <a:close/>
                <a:moveTo>
                  <a:pt x="197" y="412"/>
                </a:moveTo>
                <a:cubicBezTo>
                  <a:pt x="193" y="414"/>
                  <a:pt x="200" y="424"/>
                  <a:pt x="200" y="423"/>
                </a:cubicBezTo>
                <a:cubicBezTo>
                  <a:pt x="199" y="419"/>
                  <a:pt x="196" y="415"/>
                  <a:pt x="197" y="412"/>
                </a:cubicBezTo>
                <a:close/>
                <a:moveTo>
                  <a:pt x="411" y="721"/>
                </a:moveTo>
                <a:cubicBezTo>
                  <a:pt x="409" y="716"/>
                  <a:pt x="417" y="720"/>
                  <a:pt x="415" y="715"/>
                </a:cubicBezTo>
                <a:cubicBezTo>
                  <a:pt x="411" y="716"/>
                  <a:pt x="406" y="718"/>
                  <a:pt x="401" y="721"/>
                </a:cubicBezTo>
                <a:cubicBezTo>
                  <a:pt x="405" y="723"/>
                  <a:pt x="407" y="718"/>
                  <a:pt x="411" y="721"/>
                </a:cubicBezTo>
                <a:close/>
                <a:moveTo>
                  <a:pt x="207" y="413"/>
                </a:moveTo>
                <a:cubicBezTo>
                  <a:pt x="209" y="416"/>
                  <a:pt x="206" y="417"/>
                  <a:pt x="207" y="420"/>
                </a:cubicBezTo>
                <a:cubicBezTo>
                  <a:pt x="208" y="418"/>
                  <a:pt x="210" y="414"/>
                  <a:pt x="207" y="413"/>
                </a:cubicBezTo>
                <a:close/>
                <a:moveTo>
                  <a:pt x="317" y="570"/>
                </a:moveTo>
                <a:cubicBezTo>
                  <a:pt x="315" y="572"/>
                  <a:pt x="315" y="572"/>
                  <a:pt x="313" y="572"/>
                </a:cubicBezTo>
                <a:cubicBezTo>
                  <a:pt x="316" y="577"/>
                  <a:pt x="309" y="573"/>
                  <a:pt x="311" y="576"/>
                </a:cubicBezTo>
                <a:cubicBezTo>
                  <a:pt x="315" y="574"/>
                  <a:pt x="316" y="573"/>
                  <a:pt x="317" y="570"/>
                </a:cubicBezTo>
                <a:close/>
                <a:moveTo>
                  <a:pt x="308" y="546"/>
                </a:moveTo>
                <a:cubicBezTo>
                  <a:pt x="307" y="550"/>
                  <a:pt x="302" y="549"/>
                  <a:pt x="301" y="554"/>
                </a:cubicBezTo>
                <a:cubicBezTo>
                  <a:pt x="302" y="551"/>
                  <a:pt x="309" y="551"/>
                  <a:pt x="308" y="546"/>
                </a:cubicBezTo>
                <a:close/>
                <a:moveTo>
                  <a:pt x="278" y="517"/>
                </a:moveTo>
                <a:cubicBezTo>
                  <a:pt x="278" y="517"/>
                  <a:pt x="278" y="517"/>
                  <a:pt x="278" y="518"/>
                </a:cubicBezTo>
                <a:cubicBezTo>
                  <a:pt x="279" y="517"/>
                  <a:pt x="279" y="517"/>
                  <a:pt x="279" y="517"/>
                </a:cubicBezTo>
                <a:cubicBezTo>
                  <a:pt x="279" y="516"/>
                  <a:pt x="279" y="516"/>
                  <a:pt x="278" y="515"/>
                </a:cubicBezTo>
                <a:cubicBezTo>
                  <a:pt x="278" y="517"/>
                  <a:pt x="274" y="511"/>
                  <a:pt x="275" y="515"/>
                </a:cubicBezTo>
                <a:cubicBezTo>
                  <a:pt x="275" y="515"/>
                  <a:pt x="276" y="515"/>
                  <a:pt x="276" y="516"/>
                </a:cubicBezTo>
                <a:cubicBezTo>
                  <a:pt x="276" y="516"/>
                  <a:pt x="277" y="516"/>
                  <a:pt x="278" y="517"/>
                </a:cubicBezTo>
                <a:close/>
                <a:moveTo>
                  <a:pt x="342" y="590"/>
                </a:moveTo>
                <a:cubicBezTo>
                  <a:pt x="342" y="590"/>
                  <a:pt x="342" y="591"/>
                  <a:pt x="342" y="591"/>
                </a:cubicBezTo>
                <a:cubicBezTo>
                  <a:pt x="341" y="590"/>
                  <a:pt x="338" y="587"/>
                  <a:pt x="339" y="590"/>
                </a:cubicBezTo>
                <a:cubicBezTo>
                  <a:pt x="340" y="591"/>
                  <a:pt x="345" y="592"/>
                  <a:pt x="342" y="590"/>
                </a:cubicBezTo>
                <a:close/>
                <a:moveTo>
                  <a:pt x="338" y="579"/>
                </a:moveTo>
                <a:cubicBezTo>
                  <a:pt x="339" y="582"/>
                  <a:pt x="334" y="579"/>
                  <a:pt x="335" y="582"/>
                </a:cubicBezTo>
                <a:cubicBezTo>
                  <a:pt x="337" y="582"/>
                  <a:pt x="338" y="582"/>
                  <a:pt x="339" y="582"/>
                </a:cubicBezTo>
                <a:cubicBezTo>
                  <a:pt x="337" y="581"/>
                  <a:pt x="340" y="579"/>
                  <a:pt x="338" y="579"/>
                </a:cubicBezTo>
                <a:close/>
                <a:moveTo>
                  <a:pt x="485" y="784"/>
                </a:moveTo>
                <a:cubicBezTo>
                  <a:pt x="485" y="791"/>
                  <a:pt x="475" y="789"/>
                  <a:pt x="473" y="794"/>
                </a:cubicBezTo>
                <a:cubicBezTo>
                  <a:pt x="477" y="793"/>
                  <a:pt x="481" y="791"/>
                  <a:pt x="485" y="789"/>
                </a:cubicBezTo>
                <a:cubicBezTo>
                  <a:pt x="483" y="787"/>
                  <a:pt x="487" y="787"/>
                  <a:pt x="485" y="784"/>
                </a:cubicBezTo>
                <a:close/>
                <a:moveTo>
                  <a:pt x="324" y="552"/>
                </a:moveTo>
                <a:cubicBezTo>
                  <a:pt x="324" y="555"/>
                  <a:pt x="320" y="553"/>
                  <a:pt x="320" y="556"/>
                </a:cubicBezTo>
                <a:cubicBezTo>
                  <a:pt x="321" y="556"/>
                  <a:pt x="321" y="556"/>
                  <a:pt x="321" y="557"/>
                </a:cubicBezTo>
                <a:cubicBezTo>
                  <a:pt x="322" y="557"/>
                  <a:pt x="322" y="557"/>
                  <a:pt x="322" y="557"/>
                </a:cubicBezTo>
                <a:cubicBezTo>
                  <a:pt x="322" y="556"/>
                  <a:pt x="322" y="556"/>
                  <a:pt x="323" y="555"/>
                </a:cubicBezTo>
                <a:cubicBezTo>
                  <a:pt x="324" y="558"/>
                  <a:pt x="325" y="558"/>
                  <a:pt x="326" y="557"/>
                </a:cubicBezTo>
                <a:cubicBezTo>
                  <a:pt x="326" y="559"/>
                  <a:pt x="329" y="562"/>
                  <a:pt x="326" y="562"/>
                </a:cubicBezTo>
                <a:cubicBezTo>
                  <a:pt x="329" y="565"/>
                  <a:pt x="332" y="564"/>
                  <a:pt x="335" y="565"/>
                </a:cubicBezTo>
                <a:cubicBezTo>
                  <a:pt x="333" y="561"/>
                  <a:pt x="330" y="564"/>
                  <a:pt x="328" y="560"/>
                </a:cubicBezTo>
                <a:cubicBezTo>
                  <a:pt x="330" y="560"/>
                  <a:pt x="325" y="556"/>
                  <a:pt x="327" y="555"/>
                </a:cubicBezTo>
                <a:cubicBezTo>
                  <a:pt x="328" y="555"/>
                  <a:pt x="329" y="555"/>
                  <a:pt x="330" y="556"/>
                </a:cubicBezTo>
                <a:cubicBezTo>
                  <a:pt x="330" y="557"/>
                  <a:pt x="330" y="557"/>
                  <a:pt x="330" y="557"/>
                </a:cubicBezTo>
                <a:cubicBezTo>
                  <a:pt x="330" y="557"/>
                  <a:pt x="331" y="558"/>
                  <a:pt x="331" y="558"/>
                </a:cubicBezTo>
                <a:cubicBezTo>
                  <a:pt x="331" y="558"/>
                  <a:pt x="331" y="558"/>
                  <a:pt x="331" y="558"/>
                </a:cubicBezTo>
                <a:cubicBezTo>
                  <a:pt x="332" y="559"/>
                  <a:pt x="332" y="559"/>
                  <a:pt x="332" y="559"/>
                </a:cubicBezTo>
                <a:cubicBezTo>
                  <a:pt x="332" y="559"/>
                  <a:pt x="332" y="559"/>
                  <a:pt x="332" y="559"/>
                </a:cubicBezTo>
                <a:cubicBezTo>
                  <a:pt x="332" y="559"/>
                  <a:pt x="332" y="558"/>
                  <a:pt x="332" y="558"/>
                </a:cubicBezTo>
                <a:cubicBezTo>
                  <a:pt x="334" y="556"/>
                  <a:pt x="329" y="555"/>
                  <a:pt x="330" y="554"/>
                </a:cubicBezTo>
                <a:cubicBezTo>
                  <a:pt x="333" y="556"/>
                  <a:pt x="331" y="552"/>
                  <a:pt x="332" y="552"/>
                </a:cubicBezTo>
                <a:cubicBezTo>
                  <a:pt x="333" y="552"/>
                  <a:pt x="335" y="554"/>
                  <a:pt x="334" y="555"/>
                </a:cubicBezTo>
                <a:cubicBezTo>
                  <a:pt x="333" y="556"/>
                  <a:pt x="333" y="554"/>
                  <a:pt x="332" y="554"/>
                </a:cubicBezTo>
                <a:cubicBezTo>
                  <a:pt x="333" y="555"/>
                  <a:pt x="333" y="557"/>
                  <a:pt x="333" y="557"/>
                </a:cubicBezTo>
                <a:cubicBezTo>
                  <a:pt x="335" y="556"/>
                  <a:pt x="339" y="555"/>
                  <a:pt x="338" y="550"/>
                </a:cubicBezTo>
                <a:cubicBezTo>
                  <a:pt x="336" y="549"/>
                  <a:pt x="338" y="552"/>
                  <a:pt x="336" y="552"/>
                </a:cubicBezTo>
                <a:cubicBezTo>
                  <a:pt x="333" y="550"/>
                  <a:pt x="333" y="549"/>
                  <a:pt x="336" y="549"/>
                </a:cubicBezTo>
                <a:cubicBezTo>
                  <a:pt x="334" y="546"/>
                  <a:pt x="332" y="548"/>
                  <a:pt x="332" y="551"/>
                </a:cubicBezTo>
                <a:cubicBezTo>
                  <a:pt x="331" y="549"/>
                  <a:pt x="331" y="549"/>
                  <a:pt x="330" y="549"/>
                </a:cubicBezTo>
                <a:cubicBezTo>
                  <a:pt x="330" y="550"/>
                  <a:pt x="331" y="551"/>
                  <a:pt x="331" y="552"/>
                </a:cubicBezTo>
                <a:cubicBezTo>
                  <a:pt x="330" y="552"/>
                  <a:pt x="329" y="552"/>
                  <a:pt x="329" y="551"/>
                </a:cubicBezTo>
                <a:cubicBezTo>
                  <a:pt x="329" y="550"/>
                  <a:pt x="329" y="548"/>
                  <a:pt x="329" y="546"/>
                </a:cubicBezTo>
                <a:cubicBezTo>
                  <a:pt x="327" y="545"/>
                  <a:pt x="327" y="550"/>
                  <a:pt x="328" y="551"/>
                </a:cubicBezTo>
                <a:cubicBezTo>
                  <a:pt x="328" y="551"/>
                  <a:pt x="328" y="551"/>
                  <a:pt x="328" y="552"/>
                </a:cubicBezTo>
                <a:cubicBezTo>
                  <a:pt x="328" y="552"/>
                  <a:pt x="328" y="552"/>
                  <a:pt x="328" y="552"/>
                </a:cubicBezTo>
                <a:cubicBezTo>
                  <a:pt x="328" y="552"/>
                  <a:pt x="328" y="552"/>
                  <a:pt x="328" y="552"/>
                </a:cubicBezTo>
                <a:cubicBezTo>
                  <a:pt x="328" y="552"/>
                  <a:pt x="328" y="552"/>
                  <a:pt x="328" y="552"/>
                </a:cubicBezTo>
                <a:cubicBezTo>
                  <a:pt x="328" y="553"/>
                  <a:pt x="328" y="553"/>
                  <a:pt x="328" y="553"/>
                </a:cubicBezTo>
                <a:cubicBezTo>
                  <a:pt x="328" y="553"/>
                  <a:pt x="328" y="553"/>
                  <a:pt x="328" y="553"/>
                </a:cubicBezTo>
                <a:cubicBezTo>
                  <a:pt x="328" y="552"/>
                  <a:pt x="328" y="552"/>
                  <a:pt x="328" y="552"/>
                </a:cubicBezTo>
                <a:cubicBezTo>
                  <a:pt x="327" y="551"/>
                  <a:pt x="327" y="551"/>
                  <a:pt x="327" y="551"/>
                </a:cubicBezTo>
                <a:cubicBezTo>
                  <a:pt x="327" y="551"/>
                  <a:pt x="327" y="551"/>
                  <a:pt x="327" y="551"/>
                </a:cubicBezTo>
                <a:cubicBezTo>
                  <a:pt x="327" y="552"/>
                  <a:pt x="327" y="552"/>
                  <a:pt x="327" y="552"/>
                </a:cubicBezTo>
                <a:cubicBezTo>
                  <a:pt x="327" y="553"/>
                  <a:pt x="327" y="553"/>
                  <a:pt x="326" y="554"/>
                </a:cubicBezTo>
                <a:cubicBezTo>
                  <a:pt x="324" y="551"/>
                  <a:pt x="325" y="556"/>
                  <a:pt x="324" y="552"/>
                </a:cubicBezTo>
                <a:close/>
                <a:moveTo>
                  <a:pt x="323" y="550"/>
                </a:moveTo>
                <a:cubicBezTo>
                  <a:pt x="322" y="547"/>
                  <a:pt x="320" y="546"/>
                  <a:pt x="318" y="546"/>
                </a:cubicBezTo>
                <a:cubicBezTo>
                  <a:pt x="320" y="548"/>
                  <a:pt x="322" y="550"/>
                  <a:pt x="323" y="550"/>
                </a:cubicBezTo>
                <a:close/>
                <a:moveTo>
                  <a:pt x="341" y="577"/>
                </a:moveTo>
                <a:cubicBezTo>
                  <a:pt x="343" y="577"/>
                  <a:pt x="342" y="573"/>
                  <a:pt x="340" y="574"/>
                </a:cubicBezTo>
                <a:cubicBezTo>
                  <a:pt x="342" y="577"/>
                  <a:pt x="339" y="575"/>
                  <a:pt x="338" y="574"/>
                </a:cubicBezTo>
                <a:cubicBezTo>
                  <a:pt x="339" y="577"/>
                  <a:pt x="340" y="575"/>
                  <a:pt x="341" y="577"/>
                </a:cubicBezTo>
                <a:close/>
                <a:moveTo>
                  <a:pt x="356" y="538"/>
                </a:moveTo>
                <a:cubicBezTo>
                  <a:pt x="355" y="538"/>
                  <a:pt x="356" y="540"/>
                  <a:pt x="354" y="540"/>
                </a:cubicBezTo>
                <a:cubicBezTo>
                  <a:pt x="354" y="539"/>
                  <a:pt x="354" y="538"/>
                  <a:pt x="353" y="537"/>
                </a:cubicBezTo>
                <a:cubicBezTo>
                  <a:pt x="354" y="537"/>
                  <a:pt x="355" y="537"/>
                  <a:pt x="357" y="537"/>
                </a:cubicBezTo>
                <a:cubicBezTo>
                  <a:pt x="358" y="537"/>
                  <a:pt x="356" y="535"/>
                  <a:pt x="357" y="534"/>
                </a:cubicBezTo>
                <a:cubicBezTo>
                  <a:pt x="354" y="534"/>
                  <a:pt x="352" y="532"/>
                  <a:pt x="349" y="529"/>
                </a:cubicBezTo>
                <a:cubicBezTo>
                  <a:pt x="352" y="531"/>
                  <a:pt x="353" y="531"/>
                  <a:pt x="353" y="527"/>
                </a:cubicBezTo>
                <a:cubicBezTo>
                  <a:pt x="357" y="532"/>
                  <a:pt x="361" y="527"/>
                  <a:pt x="363" y="526"/>
                </a:cubicBezTo>
                <a:cubicBezTo>
                  <a:pt x="364" y="527"/>
                  <a:pt x="364" y="528"/>
                  <a:pt x="363" y="528"/>
                </a:cubicBezTo>
                <a:cubicBezTo>
                  <a:pt x="368" y="532"/>
                  <a:pt x="366" y="522"/>
                  <a:pt x="370" y="525"/>
                </a:cubicBezTo>
                <a:cubicBezTo>
                  <a:pt x="370" y="527"/>
                  <a:pt x="365" y="528"/>
                  <a:pt x="368" y="532"/>
                </a:cubicBezTo>
                <a:cubicBezTo>
                  <a:pt x="365" y="530"/>
                  <a:pt x="365" y="533"/>
                  <a:pt x="363" y="535"/>
                </a:cubicBezTo>
                <a:cubicBezTo>
                  <a:pt x="366" y="536"/>
                  <a:pt x="368" y="532"/>
                  <a:pt x="370" y="531"/>
                </a:cubicBezTo>
                <a:cubicBezTo>
                  <a:pt x="369" y="535"/>
                  <a:pt x="370" y="539"/>
                  <a:pt x="368" y="542"/>
                </a:cubicBezTo>
                <a:cubicBezTo>
                  <a:pt x="370" y="544"/>
                  <a:pt x="370" y="547"/>
                  <a:pt x="371" y="544"/>
                </a:cubicBezTo>
                <a:cubicBezTo>
                  <a:pt x="372" y="546"/>
                  <a:pt x="373" y="545"/>
                  <a:pt x="375" y="548"/>
                </a:cubicBezTo>
                <a:cubicBezTo>
                  <a:pt x="373" y="549"/>
                  <a:pt x="370" y="548"/>
                  <a:pt x="373" y="551"/>
                </a:cubicBezTo>
                <a:cubicBezTo>
                  <a:pt x="367" y="552"/>
                  <a:pt x="366" y="557"/>
                  <a:pt x="363" y="555"/>
                </a:cubicBezTo>
                <a:cubicBezTo>
                  <a:pt x="362" y="556"/>
                  <a:pt x="363" y="557"/>
                  <a:pt x="364" y="558"/>
                </a:cubicBezTo>
                <a:cubicBezTo>
                  <a:pt x="361" y="557"/>
                  <a:pt x="359" y="556"/>
                  <a:pt x="356" y="558"/>
                </a:cubicBezTo>
                <a:cubicBezTo>
                  <a:pt x="357" y="560"/>
                  <a:pt x="359" y="558"/>
                  <a:pt x="360" y="558"/>
                </a:cubicBezTo>
                <a:cubicBezTo>
                  <a:pt x="362" y="563"/>
                  <a:pt x="353" y="557"/>
                  <a:pt x="356" y="562"/>
                </a:cubicBezTo>
                <a:cubicBezTo>
                  <a:pt x="355" y="562"/>
                  <a:pt x="354" y="561"/>
                  <a:pt x="353" y="560"/>
                </a:cubicBezTo>
                <a:cubicBezTo>
                  <a:pt x="351" y="561"/>
                  <a:pt x="355" y="564"/>
                  <a:pt x="352" y="565"/>
                </a:cubicBezTo>
                <a:cubicBezTo>
                  <a:pt x="352" y="563"/>
                  <a:pt x="353" y="562"/>
                  <a:pt x="351" y="562"/>
                </a:cubicBezTo>
                <a:cubicBezTo>
                  <a:pt x="350" y="561"/>
                  <a:pt x="348" y="563"/>
                  <a:pt x="346" y="565"/>
                </a:cubicBezTo>
                <a:cubicBezTo>
                  <a:pt x="344" y="563"/>
                  <a:pt x="343" y="563"/>
                  <a:pt x="341" y="563"/>
                </a:cubicBezTo>
                <a:cubicBezTo>
                  <a:pt x="342" y="565"/>
                  <a:pt x="343" y="563"/>
                  <a:pt x="344" y="564"/>
                </a:cubicBezTo>
                <a:cubicBezTo>
                  <a:pt x="344" y="567"/>
                  <a:pt x="340" y="566"/>
                  <a:pt x="340" y="569"/>
                </a:cubicBezTo>
                <a:cubicBezTo>
                  <a:pt x="339" y="567"/>
                  <a:pt x="336" y="566"/>
                  <a:pt x="336" y="564"/>
                </a:cubicBezTo>
                <a:cubicBezTo>
                  <a:pt x="339" y="563"/>
                  <a:pt x="338" y="567"/>
                  <a:pt x="340" y="565"/>
                </a:cubicBezTo>
                <a:cubicBezTo>
                  <a:pt x="339" y="562"/>
                  <a:pt x="338" y="559"/>
                  <a:pt x="338" y="556"/>
                </a:cubicBezTo>
                <a:cubicBezTo>
                  <a:pt x="339" y="556"/>
                  <a:pt x="340" y="557"/>
                  <a:pt x="341" y="558"/>
                </a:cubicBezTo>
                <a:cubicBezTo>
                  <a:pt x="340" y="559"/>
                  <a:pt x="339" y="559"/>
                  <a:pt x="340" y="560"/>
                </a:cubicBezTo>
                <a:cubicBezTo>
                  <a:pt x="348" y="561"/>
                  <a:pt x="354" y="554"/>
                  <a:pt x="361" y="554"/>
                </a:cubicBezTo>
                <a:cubicBezTo>
                  <a:pt x="362" y="554"/>
                  <a:pt x="361" y="553"/>
                  <a:pt x="360" y="552"/>
                </a:cubicBezTo>
                <a:cubicBezTo>
                  <a:pt x="362" y="552"/>
                  <a:pt x="364" y="552"/>
                  <a:pt x="366" y="551"/>
                </a:cubicBezTo>
                <a:cubicBezTo>
                  <a:pt x="367" y="549"/>
                  <a:pt x="363" y="548"/>
                  <a:pt x="366" y="547"/>
                </a:cubicBezTo>
                <a:cubicBezTo>
                  <a:pt x="366" y="548"/>
                  <a:pt x="367" y="549"/>
                  <a:pt x="368" y="551"/>
                </a:cubicBezTo>
                <a:cubicBezTo>
                  <a:pt x="368" y="549"/>
                  <a:pt x="368" y="546"/>
                  <a:pt x="367" y="544"/>
                </a:cubicBezTo>
                <a:cubicBezTo>
                  <a:pt x="366" y="542"/>
                  <a:pt x="365" y="543"/>
                  <a:pt x="364" y="543"/>
                </a:cubicBezTo>
                <a:cubicBezTo>
                  <a:pt x="362" y="544"/>
                  <a:pt x="364" y="548"/>
                  <a:pt x="362" y="547"/>
                </a:cubicBezTo>
                <a:cubicBezTo>
                  <a:pt x="362" y="546"/>
                  <a:pt x="362" y="544"/>
                  <a:pt x="360" y="541"/>
                </a:cubicBezTo>
                <a:cubicBezTo>
                  <a:pt x="359" y="542"/>
                  <a:pt x="359" y="542"/>
                  <a:pt x="359" y="542"/>
                </a:cubicBezTo>
                <a:cubicBezTo>
                  <a:pt x="358" y="543"/>
                  <a:pt x="360" y="546"/>
                  <a:pt x="360" y="547"/>
                </a:cubicBezTo>
                <a:cubicBezTo>
                  <a:pt x="358" y="546"/>
                  <a:pt x="357" y="550"/>
                  <a:pt x="354" y="548"/>
                </a:cubicBezTo>
                <a:cubicBezTo>
                  <a:pt x="358" y="549"/>
                  <a:pt x="356" y="541"/>
                  <a:pt x="360" y="540"/>
                </a:cubicBezTo>
                <a:cubicBezTo>
                  <a:pt x="360" y="539"/>
                  <a:pt x="360" y="538"/>
                  <a:pt x="359" y="537"/>
                </a:cubicBezTo>
                <a:cubicBezTo>
                  <a:pt x="357" y="538"/>
                  <a:pt x="359" y="540"/>
                  <a:pt x="357" y="541"/>
                </a:cubicBezTo>
                <a:cubicBezTo>
                  <a:pt x="356" y="539"/>
                  <a:pt x="357" y="539"/>
                  <a:pt x="356" y="538"/>
                </a:cubicBezTo>
                <a:close/>
                <a:moveTo>
                  <a:pt x="364" y="531"/>
                </a:moveTo>
                <a:cubicBezTo>
                  <a:pt x="362" y="526"/>
                  <a:pt x="358" y="531"/>
                  <a:pt x="360" y="534"/>
                </a:cubicBezTo>
                <a:cubicBezTo>
                  <a:pt x="362" y="531"/>
                  <a:pt x="361" y="531"/>
                  <a:pt x="364" y="531"/>
                </a:cubicBezTo>
                <a:close/>
                <a:moveTo>
                  <a:pt x="346" y="574"/>
                </a:moveTo>
                <a:cubicBezTo>
                  <a:pt x="345" y="571"/>
                  <a:pt x="343" y="572"/>
                  <a:pt x="343" y="570"/>
                </a:cubicBezTo>
                <a:cubicBezTo>
                  <a:pt x="342" y="570"/>
                  <a:pt x="340" y="570"/>
                  <a:pt x="342" y="572"/>
                </a:cubicBezTo>
                <a:cubicBezTo>
                  <a:pt x="343" y="573"/>
                  <a:pt x="344" y="571"/>
                  <a:pt x="345" y="574"/>
                </a:cubicBezTo>
                <a:cubicBezTo>
                  <a:pt x="345" y="575"/>
                  <a:pt x="344" y="576"/>
                  <a:pt x="345" y="576"/>
                </a:cubicBezTo>
                <a:cubicBezTo>
                  <a:pt x="346" y="575"/>
                  <a:pt x="346" y="575"/>
                  <a:pt x="346" y="574"/>
                </a:cubicBezTo>
                <a:close/>
                <a:moveTo>
                  <a:pt x="438" y="709"/>
                </a:moveTo>
                <a:cubicBezTo>
                  <a:pt x="433" y="705"/>
                  <a:pt x="442" y="710"/>
                  <a:pt x="439" y="704"/>
                </a:cubicBezTo>
                <a:cubicBezTo>
                  <a:pt x="434" y="706"/>
                  <a:pt x="434" y="705"/>
                  <a:pt x="431" y="708"/>
                </a:cubicBezTo>
                <a:cubicBezTo>
                  <a:pt x="434" y="709"/>
                  <a:pt x="435" y="707"/>
                  <a:pt x="438" y="709"/>
                </a:cubicBezTo>
                <a:close/>
                <a:moveTo>
                  <a:pt x="309" y="498"/>
                </a:moveTo>
                <a:cubicBezTo>
                  <a:pt x="307" y="499"/>
                  <a:pt x="306" y="503"/>
                  <a:pt x="303" y="501"/>
                </a:cubicBezTo>
                <a:cubicBezTo>
                  <a:pt x="305" y="503"/>
                  <a:pt x="303" y="506"/>
                  <a:pt x="305" y="506"/>
                </a:cubicBezTo>
                <a:cubicBezTo>
                  <a:pt x="306" y="503"/>
                  <a:pt x="309" y="501"/>
                  <a:pt x="309" y="498"/>
                </a:cubicBezTo>
                <a:close/>
                <a:moveTo>
                  <a:pt x="361" y="585"/>
                </a:moveTo>
                <a:cubicBezTo>
                  <a:pt x="360" y="583"/>
                  <a:pt x="358" y="582"/>
                  <a:pt x="357" y="582"/>
                </a:cubicBezTo>
                <a:cubicBezTo>
                  <a:pt x="357" y="583"/>
                  <a:pt x="357" y="586"/>
                  <a:pt x="359" y="585"/>
                </a:cubicBezTo>
                <a:cubicBezTo>
                  <a:pt x="358" y="582"/>
                  <a:pt x="361" y="586"/>
                  <a:pt x="361" y="585"/>
                </a:cubicBezTo>
                <a:close/>
                <a:moveTo>
                  <a:pt x="411" y="640"/>
                </a:moveTo>
                <a:cubicBezTo>
                  <a:pt x="408" y="636"/>
                  <a:pt x="404" y="641"/>
                  <a:pt x="402" y="643"/>
                </a:cubicBezTo>
                <a:cubicBezTo>
                  <a:pt x="403" y="642"/>
                  <a:pt x="404" y="642"/>
                  <a:pt x="405" y="644"/>
                </a:cubicBezTo>
                <a:cubicBezTo>
                  <a:pt x="405" y="646"/>
                  <a:pt x="399" y="648"/>
                  <a:pt x="402" y="650"/>
                </a:cubicBezTo>
                <a:cubicBezTo>
                  <a:pt x="405" y="647"/>
                  <a:pt x="407" y="643"/>
                  <a:pt x="409" y="640"/>
                </a:cubicBezTo>
                <a:cubicBezTo>
                  <a:pt x="410" y="641"/>
                  <a:pt x="409" y="643"/>
                  <a:pt x="411" y="642"/>
                </a:cubicBezTo>
                <a:cubicBezTo>
                  <a:pt x="410" y="641"/>
                  <a:pt x="410" y="640"/>
                  <a:pt x="411" y="640"/>
                </a:cubicBezTo>
                <a:close/>
                <a:moveTo>
                  <a:pt x="335" y="541"/>
                </a:moveTo>
                <a:cubicBezTo>
                  <a:pt x="334" y="540"/>
                  <a:pt x="333" y="540"/>
                  <a:pt x="331" y="539"/>
                </a:cubicBezTo>
                <a:cubicBezTo>
                  <a:pt x="332" y="538"/>
                  <a:pt x="333" y="537"/>
                  <a:pt x="332" y="536"/>
                </a:cubicBezTo>
                <a:cubicBezTo>
                  <a:pt x="331" y="537"/>
                  <a:pt x="331" y="538"/>
                  <a:pt x="330" y="538"/>
                </a:cubicBezTo>
                <a:cubicBezTo>
                  <a:pt x="332" y="540"/>
                  <a:pt x="335" y="543"/>
                  <a:pt x="335" y="541"/>
                </a:cubicBezTo>
                <a:close/>
                <a:moveTo>
                  <a:pt x="450" y="703"/>
                </a:moveTo>
                <a:cubicBezTo>
                  <a:pt x="449" y="703"/>
                  <a:pt x="448" y="703"/>
                  <a:pt x="447" y="701"/>
                </a:cubicBezTo>
                <a:cubicBezTo>
                  <a:pt x="446" y="702"/>
                  <a:pt x="447" y="704"/>
                  <a:pt x="445" y="704"/>
                </a:cubicBezTo>
                <a:cubicBezTo>
                  <a:pt x="443" y="702"/>
                  <a:pt x="444" y="704"/>
                  <a:pt x="442" y="702"/>
                </a:cubicBezTo>
                <a:cubicBezTo>
                  <a:pt x="443" y="704"/>
                  <a:pt x="439" y="702"/>
                  <a:pt x="440" y="704"/>
                </a:cubicBezTo>
                <a:cubicBezTo>
                  <a:pt x="441" y="704"/>
                  <a:pt x="442" y="706"/>
                  <a:pt x="443" y="705"/>
                </a:cubicBezTo>
                <a:cubicBezTo>
                  <a:pt x="443" y="705"/>
                  <a:pt x="442" y="704"/>
                  <a:pt x="443" y="704"/>
                </a:cubicBezTo>
                <a:cubicBezTo>
                  <a:pt x="443" y="705"/>
                  <a:pt x="444" y="706"/>
                  <a:pt x="445" y="706"/>
                </a:cubicBezTo>
                <a:cubicBezTo>
                  <a:pt x="444" y="704"/>
                  <a:pt x="450" y="706"/>
                  <a:pt x="448" y="703"/>
                </a:cubicBezTo>
                <a:cubicBezTo>
                  <a:pt x="449" y="704"/>
                  <a:pt x="450" y="704"/>
                  <a:pt x="450" y="703"/>
                </a:cubicBezTo>
                <a:close/>
                <a:moveTo>
                  <a:pt x="346" y="550"/>
                </a:moveTo>
                <a:cubicBezTo>
                  <a:pt x="346" y="551"/>
                  <a:pt x="345" y="551"/>
                  <a:pt x="346" y="552"/>
                </a:cubicBezTo>
                <a:cubicBezTo>
                  <a:pt x="348" y="550"/>
                  <a:pt x="351" y="550"/>
                  <a:pt x="349" y="546"/>
                </a:cubicBezTo>
                <a:cubicBezTo>
                  <a:pt x="348" y="549"/>
                  <a:pt x="345" y="549"/>
                  <a:pt x="345" y="549"/>
                </a:cubicBezTo>
                <a:cubicBezTo>
                  <a:pt x="345" y="550"/>
                  <a:pt x="346" y="550"/>
                  <a:pt x="346" y="550"/>
                </a:cubicBezTo>
                <a:close/>
                <a:moveTo>
                  <a:pt x="345" y="536"/>
                </a:moveTo>
                <a:cubicBezTo>
                  <a:pt x="344" y="533"/>
                  <a:pt x="342" y="535"/>
                  <a:pt x="341" y="534"/>
                </a:cubicBezTo>
                <a:cubicBezTo>
                  <a:pt x="342" y="535"/>
                  <a:pt x="341" y="536"/>
                  <a:pt x="342" y="536"/>
                </a:cubicBezTo>
                <a:cubicBezTo>
                  <a:pt x="341" y="534"/>
                  <a:pt x="345" y="538"/>
                  <a:pt x="345" y="536"/>
                </a:cubicBezTo>
                <a:close/>
                <a:moveTo>
                  <a:pt x="377" y="574"/>
                </a:moveTo>
                <a:cubicBezTo>
                  <a:pt x="376" y="574"/>
                  <a:pt x="377" y="576"/>
                  <a:pt x="375" y="576"/>
                </a:cubicBezTo>
                <a:cubicBezTo>
                  <a:pt x="378" y="580"/>
                  <a:pt x="377" y="575"/>
                  <a:pt x="379" y="577"/>
                </a:cubicBezTo>
                <a:cubicBezTo>
                  <a:pt x="380" y="578"/>
                  <a:pt x="378" y="579"/>
                  <a:pt x="379" y="580"/>
                </a:cubicBezTo>
                <a:cubicBezTo>
                  <a:pt x="382" y="579"/>
                  <a:pt x="377" y="575"/>
                  <a:pt x="377" y="574"/>
                </a:cubicBezTo>
                <a:close/>
                <a:moveTo>
                  <a:pt x="464" y="692"/>
                </a:moveTo>
                <a:cubicBezTo>
                  <a:pt x="464" y="695"/>
                  <a:pt x="461" y="693"/>
                  <a:pt x="459" y="693"/>
                </a:cubicBezTo>
                <a:cubicBezTo>
                  <a:pt x="463" y="697"/>
                  <a:pt x="456" y="695"/>
                  <a:pt x="458" y="698"/>
                </a:cubicBezTo>
                <a:cubicBezTo>
                  <a:pt x="459" y="697"/>
                  <a:pt x="459" y="697"/>
                  <a:pt x="459" y="699"/>
                </a:cubicBezTo>
                <a:cubicBezTo>
                  <a:pt x="462" y="697"/>
                  <a:pt x="463" y="698"/>
                  <a:pt x="461" y="695"/>
                </a:cubicBezTo>
                <a:cubicBezTo>
                  <a:pt x="464" y="695"/>
                  <a:pt x="464" y="696"/>
                  <a:pt x="466" y="697"/>
                </a:cubicBezTo>
                <a:cubicBezTo>
                  <a:pt x="464" y="696"/>
                  <a:pt x="464" y="691"/>
                  <a:pt x="464" y="692"/>
                </a:cubicBezTo>
                <a:close/>
                <a:moveTo>
                  <a:pt x="263" y="378"/>
                </a:moveTo>
                <a:cubicBezTo>
                  <a:pt x="261" y="376"/>
                  <a:pt x="264" y="376"/>
                  <a:pt x="263" y="374"/>
                </a:cubicBezTo>
                <a:cubicBezTo>
                  <a:pt x="261" y="376"/>
                  <a:pt x="259" y="375"/>
                  <a:pt x="257" y="375"/>
                </a:cubicBezTo>
                <a:cubicBezTo>
                  <a:pt x="257" y="376"/>
                  <a:pt x="258" y="378"/>
                  <a:pt x="260" y="378"/>
                </a:cubicBezTo>
                <a:cubicBezTo>
                  <a:pt x="259" y="377"/>
                  <a:pt x="258" y="376"/>
                  <a:pt x="259" y="376"/>
                </a:cubicBezTo>
                <a:cubicBezTo>
                  <a:pt x="260" y="376"/>
                  <a:pt x="261" y="377"/>
                  <a:pt x="263" y="378"/>
                </a:cubicBezTo>
                <a:close/>
                <a:moveTo>
                  <a:pt x="283" y="385"/>
                </a:moveTo>
                <a:cubicBezTo>
                  <a:pt x="282" y="384"/>
                  <a:pt x="282" y="383"/>
                  <a:pt x="281" y="383"/>
                </a:cubicBezTo>
                <a:cubicBezTo>
                  <a:pt x="280" y="383"/>
                  <a:pt x="280" y="383"/>
                  <a:pt x="280" y="383"/>
                </a:cubicBezTo>
                <a:cubicBezTo>
                  <a:pt x="284" y="387"/>
                  <a:pt x="278" y="386"/>
                  <a:pt x="277" y="388"/>
                </a:cubicBezTo>
                <a:cubicBezTo>
                  <a:pt x="278" y="387"/>
                  <a:pt x="278" y="387"/>
                  <a:pt x="278" y="388"/>
                </a:cubicBezTo>
                <a:cubicBezTo>
                  <a:pt x="278" y="388"/>
                  <a:pt x="277" y="389"/>
                  <a:pt x="277" y="390"/>
                </a:cubicBezTo>
                <a:cubicBezTo>
                  <a:pt x="280" y="390"/>
                  <a:pt x="281" y="386"/>
                  <a:pt x="283" y="385"/>
                </a:cubicBezTo>
                <a:close/>
                <a:moveTo>
                  <a:pt x="389" y="550"/>
                </a:moveTo>
                <a:cubicBezTo>
                  <a:pt x="387" y="548"/>
                  <a:pt x="386" y="548"/>
                  <a:pt x="385" y="547"/>
                </a:cubicBezTo>
                <a:cubicBezTo>
                  <a:pt x="386" y="551"/>
                  <a:pt x="383" y="548"/>
                  <a:pt x="382" y="548"/>
                </a:cubicBezTo>
                <a:cubicBezTo>
                  <a:pt x="382" y="550"/>
                  <a:pt x="385" y="549"/>
                  <a:pt x="384" y="552"/>
                </a:cubicBezTo>
                <a:cubicBezTo>
                  <a:pt x="384" y="551"/>
                  <a:pt x="383" y="550"/>
                  <a:pt x="383" y="550"/>
                </a:cubicBezTo>
                <a:cubicBezTo>
                  <a:pt x="387" y="554"/>
                  <a:pt x="386" y="550"/>
                  <a:pt x="389" y="550"/>
                </a:cubicBezTo>
                <a:close/>
                <a:moveTo>
                  <a:pt x="367" y="517"/>
                </a:moveTo>
                <a:cubicBezTo>
                  <a:pt x="368" y="520"/>
                  <a:pt x="364" y="518"/>
                  <a:pt x="366" y="522"/>
                </a:cubicBezTo>
                <a:cubicBezTo>
                  <a:pt x="367" y="521"/>
                  <a:pt x="367" y="519"/>
                  <a:pt x="369" y="520"/>
                </a:cubicBezTo>
                <a:cubicBezTo>
                  <a:pt x="367" y="519"/>
                  <a:pt x="368" y="516"/>
                  <a:pt x="367" y="517"/>
                </a:cubicBezTo>
                <a:close/>
                <a:moveTo>
                  <a:pt x="371" y="520"/>
                </a:moveTo>
                <a:cubicBezTo>
                  <a:pt x="371" y="521"/>
                  <a:pt x="376" y="520"/>
                  <a:pt x="375" y="518"/>
                </a:cubicBezTo>
                <a:cubicBezTo>
                  <a:pt x="372" y="517"/>
                  <a:pt x="372" y="521"/>
                  <a:pt x="370" y="519"/>
                </a:cubicBezTo>
                <a:cubicBezTo>
                  <a:pt x="371" y="522"/>
                  <a:pt x="370" y="523"/>
                  <a:pt x="371" y="526"/>
                </a:cubicBezTo>
                <a:cubicBezTo>
                  <a:pt x="373" y="524"/>
                  <a:pt x="373" y="524"/>
                  <a:pt x="373" y="524"/>
                </a:cubicBezTo>
                <a:cubicBezTo>
                  <a:pt x="373" y="523"/>
                  <a:pt x="370" y="521"/>
                  <a:pt x="371" y="520"/>
                </a:cubicBezTo>
                <a:close/>
                <a:moveTo>
                  <a:pt x="398" y="551"/>
                </a:moveTo>
                <a:cubicBezTo>
                  <a:pt x="395" y="550"/>
                  <a:pt x="395" y="548"/>
                  <a:pt x="392" y="549"/>
                </a:cubicBezTo>
                <a:cubicBezTo>
                  <a:pt x="393" y="550"/>
                  <a:pt x="393" y="551"/>
                  <a:pt x="394" y="552"/>
                </a:cubicBezTo>
                <a:cubicBezTo>
                  <a:pt x="396" y="553"/>
                  <a:pt x="396" y="550"/>
                  <a:pt x="398" y="551"/>
                </a:cubicBezTo>
                <a:close/>
                <a:moveTo>
                  <a:pt x="383" y="521"/>
                </a:moveTo>
                <a:cubicBezTo>
                  <a:pt x="382" y="520"/>
                  <a:pt x="383" y="519"/>
                  <a:pt x="383" y="518"/>
                </a:cubicBezTo>
                <a:cubicBezTo>
                  <a:pt x="381" y="518"/>
                  <a:pt x="382" y="520"/>
                  <a:pt x="380" y="518"/>
                </a:cubicBezTo>
                <a:cubicBezTo>
                  <a:pt x="380" y="518"/>
                  <a:pt x="380" y="517"/>
                  <a:pt x="379" y="517"/>
                </a:cubicBezTo>
                <a:cubicBezTo>
                  <a:pt x="379" y="518"/>
                  <a:pt x="380" y="523"/>
                  <a:pt x="381" y="522"/>
                </a:cubicBezTo>
                <a:cubicBezTo>
                  <a:pt x="380" y="520"/>
                  <a:pt x="383" y="521"/>
                  <a:pt x="383" y="521"/>
                </a:cubicBezTo>
                <a:close/>
                <a:moveTo>
                  <a:pt x="405" y="538"/>
                </a:moveTo>
                <a:cubicBezTo>
                  <a:pt x="401" y="540"/>
                  <a:pt x="402" y="540"/>
                  <a:pt x="401" y="543"/>
                </a:cubicBezTo>
                <a:cubicBezTo>
                  <a:pt x="402" y="543"/>
                  <a:pt x="406" y="538"/>
                  <a:pt x="405" y="538"/>
                </a:cubicBezTo>
                <a:close/>
                <a:moveTo>
                  <a:pt x="409" y="550"/>
                </a:moveTo>
                <a:cubicBezTo>
                  <a:pt x="409" y="548"/>
                  <a:pt x="407" y="545"/>
                  <a:pt x="406" y="545"/>
                </a:cubicBezTo>
                <a:cubicBezTo>
                  <a:pt x="406" y="546"/>
                  <a:pt x="408" y="550"/>
                  <a:pt x="408" y="550"/>
                </a:cubicBezTo>
                <a:cubicBezTo>
                  <a:pt x="408" y="549"/>
                  <a:pt x="409" y="549"/>
                  <a:pt x="409" y="550"/>
                </a:cubicBezTo>
                <a:close/>
                <a:moveTo>
                  <a:pt x="415" y="535"/>
                </a:moveTo>
                <a:cubicBezTo>
                  <a:pt x="418" y="533"/>
                  <a:pt x="413" y="527"/>
                  <a:pt x="411" y="529"/>
                </a:cubicBezTo>
                <a:cubicBezTo>
                  <a:pt x="415" y="530"/>
                  <a:pt x="413" y="532"/>
                  <a:pt x="415" y="535"/>
                </a:cubicBezTo>
                <a:close/>
                <a:moveTo>
                  <a:pt x="271" y="293"/>
                </a:moveTo>
                <a:cubicBezTo>
                  <a:pt x="271" y="291"/>
                  <a:pt x="274" y="292"/>
                  <a:pt x="274" y="289"/>
                </a:cubicBezTo>
                <a:cubicBezTo>
                  <a:pt x="281" y="284"/>
                  <a:pt x="268" y="290"/>
                  <a:pt x="271" y="291"/>
                </a:cubicBezTo>
                <a:cubicBezTo>
                  <a:pt x="268" y="291"/>
                  <a:pt x="266" y="290"/>
                  <a:pt x="265" y="294"/>
                </a:cubicBezTo>
                <a:cubicBezTo>
                  <a:pt x="268" y="295"/>
                  <a:pt x="269" y="293"/>
                  <a:pt x="269" y="292"/>
                </a:cubicBezTo>
                <a:cubicBezTo>
                  <a:pt x="269" y="292"/>
                  <a:pt x="270" y="293"/>
                  <a:pt x="271" y="293"/>
                </a:cubicBezTo>
                <a:close/>
                <a:moveTo>
                  <a:pt x="427" y="531"/>
                </a:moveTo>
                <a:cubicBezTo>
                  <a:pt x="425" y="535"/>
                  <a:pt x="421" y="529"/>
                  <a:pt x="421" y="533"/>
                </a:cubicBezTo>
                <a:cubicBezTo>
                  <a:pt x="422" y="531"/>
                  <a:pt x="428" y="536"/>
                  <a:pt x="427" y="531"/>
                </a:cubicBezTo>
                <a:close/>
                <a:moveTo>
                  <a:pt x="532" y="675"/>
                </a:moveTo>
                <a:cubicBezTo>
                  <a:pt x="530" y="676"/>
                  <a:pt x="535" y="680"/>
                  <a:pt x="533" y="681"/>
                </a:cubicBezTo>
                <a:cubicBezTo>
                  <a:pt x="534" y="681"/>
                  <a:pt x="534" y="681"/>
                  <a:pt x="535" y="681"/>
                </a:cubicBezTo>
                <a:cubicBezTo>
                  <a:pt x="534" y="678"/>
                  <a:pt x="533" y="674"/>
                  <a:pt x="529" y="672"/>
                </a:cubicBezTo>
                <a:cubicBezTo>
                  <a:pt x="529" y="673"/>
                  <a:pt x="527" y="674"/>
                  <a:pt x="528" y="676"/>
                </a:cubicBezTo>
                <a:cubicBezTo>
                  <a:pt x="530" y="675"/>
                  <a:pt x="530" y="674"/>
                  <a:pt x="532" y="675"/>
                </a:cubicBezTo>
                <a:close/>
                <a:moveTo>
                  <a:pt x="603" y="671"/>
                </a:moveTo>
                <a:cubicBezTo>
                  <a:pt x="602" y="671"/>
                  <a:pt x="601" y="672"/>
                  <a:pt x="600" y="670"/>
                </a:cubicBezTo>
                <a:cubicBezTo>
                  <a:pt x="600" y="670"/>
                  <a:pt x="600" y="670"/>
                  <a:pt x="600" y="669"/>
                </a:cubicBezTo>
                <a:cubicBezTo>
                  <a:pt x="599" y="670"/>
                  <a:pt x="599" y="671"/>
                  <a:pt x="599" y="672"/>
                </a:cubicBezTo>
                <a:cubicBezTo>
                  <a:pt x="600" y="670"/>
                  <a:pt x="604" y="675"/>
                  <a:pt x="603" y="671"/>
                </a:cubicBezTo>
                <a:close/>
                <a:moveTo>
                  <a:pt x="652" y="694"/>
                </a:moveTo>
                <a:cubicBezTo>
                  <a:pt x="653" y="698"/>
                  <a:pt x="650" y="697"/>
                  <a:pt x="648" y="697"/>
                </a:cubicBezTo>
                <a:cubicBezTo>
                  <a:pt x="649" y="699"/>
                  <a:pt x="648" y="701"/>
                  <a:pt x="646" y="699"/>
                </a:cubicBezTo>
                <a:cubicBezTo>
                  <a:pt x="647" y="705"/>
                  <a:pt x="649" y="699"/>
                  <a:pt x="653" y="698"/>
                </a:cubicBezTo>
                <a:cubicBezTo>
                  <a:pt x="653" y="700"/>
                  <a:pt x="653" y="698"/>
                  <a:pt x="654" y="700"/>
                </a:cubicBezTo>
                <a:cubicBezTo>
                  <a:pt x="658" y="696"/>
                  <a:pt x="663" y="691"/>
                  <a:pt x="665" y="690"/>
                </a:cubicBezTo>
                <a:cubicBezTo>
                  <a:pt x="660" y="689"/>
                  <a:pt x="657" y="700"/>
                  <a:pt x="652" y="695"/>
                </a:cubicBezTo>
                <a:cubicBezTo>
                  <a:pt x="652" y="695"/>
                  <a:pt x="652" y="694"/>
                  <a:pt x="652" y="694"/>
                </a:cubicBezTo>
                <a:close/>
                <a:moveTo>
                  <a:pt x="367" y="240"/>
                </a:moveTo>
                <a:cubicBezTo>
                  <a:pt x="366" y="240"/>
                  <a:pt x="366" y="240"/>
                  <a:pt x="365" y="240"/>
                </a:cubicBezTo>
                <a:cubicBezTo>
                  <a:pt x="369" y="237"/>
                  <a:pt x="373" y="234"/>
                  <a:pt x="375" y="232"/>
                </a:cubicBezTo>
                <a:cubicBezTo>
                  <a:pt x="375" y="232"/>
                  <a:pt x="374" y="232"/>
                  <a:pt x="374" y="231"/>
                </a:cubicBezTo>
                <a:cubicBezTo>
                  <a:pt x="377" y="227"/>
                  <a:pt x="384" y="230"/>
                  <a:pt x="384" y="224"/>
                </a:cubicBezTo>
                <a:cubicBezTo>
                  <a:pt x="380" y="224"/>
                  <a:pt x="379" y="230"/>
                  <a:pt x="376" y="226"/>
                </a:cubicBezTo>
                <a:cubicBezTo>
                  <a:pt x="371" y="228"/>
                  <a:pt x="367" y="236"/>
                  <a:pt x="360" y="235"/>
                </a:cubicBezTo>
                <a:cubicBezTo>
                  <a:pt x="360" y="241"/>
                  <a:pt x="353" y="242"/>
                  <a:pt x="349" y="242"/>
                </a:cubicBezTo>
                <a:cubicBezTo>
                  <a:pt x="352" y="243"/>
                  <a:pt x="357" y="245"/>
                  <a:pt x="356" y="251"/>
                </a:cubicBezTo>
                <a:cubicBezTo>
                  <a:pt x="359" y="246"/>
                  <a:pt x="364" y="243"/>
                  <a:pt x="367" y="240"/>
                </a:cubicBezTo>
                <a:close/>
                <a:moveTo>
                  <a:pt x="385" y="224"/>
                </a:moveTo>
                <a:cubicBezTo>
                  <a:pt x="387" y="225"/>
                  <a:pt x="388" y="223"/>
                  <a:pt x="390" y="224"/>
                </a:cubicBezTo>
                <a:cubicBezTo>
                  <a:pt x="386" y="218"/>
                  <a:pt x="395" y="223"/>
                  <a:pt x="392" y="218"/>
                </a:cubicBezTo>
                <a:cubicBezTo>
                  <a:pt x="389" y="221"/>
                  <a:pt x="386" y="221"/>
                  <a:pt x="384" y="221"/>
                </a:cubicBezTo>
                <a:cubicBezTo>
                  <a:pt x="384" y="221"/>
                  <a:pt x="383" y="220"/>
                  <a:pt x="383" y="221"/>
                </a:cubicBezTo>
                <a:cubicBezTo>
                  <a:pt x="384" y="223"/>
                  <a:pt x="385" y="222"/>
                  <a:pt x="385" y="224"/>
                </a:cubicBezTo>
                <a:close/>
                <a:moveTo>
                  <a:pt x="783" y="685"/>
                </a:moveTo>
                <a:cubicBezTo>
                  <a:pt x="782" y="684"/>
                  <a:pt x="780" y="684"/>
                  <a:pt x="779" y="684"/>
                </a:cubicBezTo>
                <a:cubicBezTo>
                  <a:pt x="780" y="685"/>
                  <a:pt x="780" y="686"/>
                  <a:pt x="780" y="687"/>
                </a:cubicBezTo>
                <a:cubicBezTo>
                  <a:pt x="781" y="685"/>
                  <a:pt x="781" y="685"/>
                  <a:pt x="783" y="685"/>
                </a:cubicBezTo>
                <a:close/>
                <a:moveTo>
                  <a:pt x="784" y="685"/>
                </a:moveTo>
                <a:cubicBezTo>
                  <a:pt x="786" y="684"/>
                  <a:pt x="784" y="682"/>
                  <a:pt x="784" y="681"/>
                </a:cubicBezTo>
                <a:cubicBezTo>
                  <a:pt x="783" y="681"/>
                  <a:pt x="780" y="681"/>
                  <a:pt x="782" y="682"/>
                </a:cubicBezTo>
                <a:cubicBezTo>
                  <a:pt x="784" y="681"/>
                  <a:pt x="783" y="684"/>
                  <a:pt x="784" y="685"/>
                </a:cubicBezTo>
                <a:close/>
                <a:moveTo>
                  <a:pt x="463" y="170"/>
                </a:moveTo>
                <a:cubicBezTo>
                  <a:pt x="462" y="170"/>
                  <a:pt x="456" y="168"/>
                  <a:pt x="459" y="172"/>
                </a:cubicBezTo>
                <a:cubicBezTo>
                  <a:pt x="460" y="172"/>
                  <a:pt x="461" y="170"/>
                  <a:pt x="463" y="173"/>
                </a:cubicBezTo>
                <a:cubicBezTo>
                  <a:pt x="465" y="172"/>
                  <a:pt x="464" y="169"/>
                  <a:pt x="465" y="168"/>
                </a:cubicBezTo>
                <a:cubicBezTo>
                  <a:pt x="464" y="166"/>
                  <a:pt x="461" y="166"/>
                  <a:pt x="461" y="167"/>
                </a:cubicBezTo>
                <a:cubicBezTo>
                  <a:pt x="462" y="168"/>
                  <a:pt x="464" y="169"/>
                  <a:pt x="463" y="170"/>
                </a:cubicBezTo>
                <a:close/>
                <a:moveTo>
                  <a:pt x="788" y="657"/>
                </a:moveTo>
                <a:cubicBezTo>
                  <a:pt x="785" y="650"/>
                  <a:pt x="785" y="656"/>
                  <a:pt x="783" y="651"/>
                </a:cubicBezTo>
                <a:cubicBezTo>
                  <a:pt x="781" y="653"/>
                  <a:pt x="787" y="656"/>
                  <a:pt x="788" y="657"/>
                </a:cubicBezTo>
                <a:close/>
                <a:moveTo>
                  <a:pt x="474" y="159"/>
                </a:moveTo>
                <a:cubicBezTo>
                  <a:pt x="475" y="161"/>
                  <a:pt x="476" y="159"/>
                  <a:pt x="477" y="160"/>
                </a:cubicBezTo>
                <a:cubicBezTo>
                  <a:pt x="476" y="161"/>
                  <a:pt x="475" y="161"/>
                  <a:pt x="475" y="162"/>
                </a:cubicBezTo>
                <a:cubicBezTo>
                  <a:pt x="476" y="161"/>
                  <a:pt x="477" y="162"/>
                  <a:pt x="478" y="161"/>
                </a:cubicBezTo>
                <a:cubicBezTo>
                  <a:pt x="475" y="158"/>
                  <a:pt x="474" y="159"/>
                  <a:pt x="472" y="155"/>
                </a:cubicBezTo>
                <a:cubicBezTo>
                  <a:pt x="476" y="162"/>
                  <a:pt x="468" y="165"/>
                  <a:pt x="465" y="166"/>
                </a:cubicBezTo>
                <a:cubicBezTo>
                  <a:pt x="468" y="165"/>
                  <a:pt x="467" y="169"/>
                  <a:pt x="468" y="172"/>
                </a:cubicBezTo>
                <a:cubicBezTo>
                  <a:pt x="470" y="168"/>
                  <a:pt x="475" y="166"/>
                  <a:pt x="474" y="159"/>
                </a:cubicBezTo>
                <a:close/>
                <a:moveTo>
                  <a:pt x="498" y="143"/>
                </a:moveTo>
                <a:cubicBezTo>
                  <a:pt x="497" y="143"/>
                  <a:pt x="495" y="141"/>
                  <a:pt x="493" y="141"/>
                </a:cubicBezTo>
                <a:cubicBezTo>
                  <a:pt x="495" y="144"/>
                  <a:pt x="498" y="144"/>
                  <a:pt x="498" y="143"/>
                </a:cubicBezTo>
                <a:close/>
                <a:moveTo>
                  <a:pt x="826" y="575"/>
                </a:moveTo>
                <a:cubicBezTo>
                  <a:pt x="826" y="577"/>
                  <a:pt x="826" y="578"/>
                  <a:pt x="825" y="580"/>
                </a:cubicBezTo>
                <a:cubicBezTo>
                  <a:pt x="823" y="581"/>
                  <a:pt x="818" y="579"/>
                  <a:pt x="818" y="583"/>
                </a:cubicBezTo>
                <a:cubicBezTo>
                  <a:pt x="822" y="582"/>
                  <a:pt x="826" y="581"/>
                  <a:pt x="829" y="580"/>
                </a:cubicBezTo>
                <a:cubicBezTo>
                  <a:pt x="828" y="576"/>
                  <a:pt x="827" y="579"/>
                  <a:pt x="826" y="578"/>
                </a:cubicBezTo>
                <a:cubicBezTo>
                  <a:pt x="827" y="578"/>
                  <a:pt x="827" y="574"/>
                  <a:pt x="826" y="575"/>
                </a:cubicBezTo>
                <a:close/>
                <a:moveTo>
                  <a:pt x="830" y="571"/>
                </a:moveTo>
                <a:cubicBezTo>
                  <a:pt x="828" y="573"/>
                  <a:pt x="830" y="574"/>
                  <a:pt x="831" y="577"/>
                </a:cubicBezTo>
                <a:cubicBezTo>
                  <a:pt x="831" y="575"/>
                  <a:pt x="831" y="573"/>
                  <a:pt x="830" y="571"/>
                </a:cubicBezTo>
                <a:close/>
                <a:moveTo>
                  <a:pt x="828" y="522"/>
                </a:moveTo>
                <a:cubicBezTo>
                  <a:pt x="827" y="522"/>
                  <a:pt x="826" y="521"/>
                  <a:pt x="825" y="522"/>
                </a:cubicBezTo>
                <a:cubicBezTo>
                  <a:pt x="827" y="526"/>
                  <a:pt x="828" y="523"/>
                  <a:pt x="828" y="522"/>
                </a:cubicBezTo>
                <a:close/>
                <a:moveTo>
                  <a:pt x="874" y="541"/>
                </a:moveTo>
                <a:cubicBezTo>
                  <a:pt x="876" y="541"/>
                  <a:pt x="880" y="540"/>
                  <a:pt x="877" y="536"/>
                </a:cubicBezTo>
                <a:cubicBezTo>
                  <a:pt x="873" y="536"/>
                  <a:pt x="872" y="536"/>
                  <a:pt x="869" y="539"/>
                </a:cubicBezTo>
                <a:cubicBezTo>
                  <a:pt x="871" y="539"/>
                  <a:pt x="873" y="537"/>
                  <a:pt x="874" y="541"/>
                </a:cubicBezTo>
                <a:close/>
                <a:moveTo>
                  <a:pt x="903" y="531"/>
                </a:moveTo>
                <a:cubicBezTo>
                  <a:pt x="903" y="530"/>
                  <a:pt x="904" y="531"/>
                  <a:pt x="905" y="531"/>
                </a:cubicBezTo>
                <a:cubicBezTo>
                  <a:pt x="904" y="528"/>
                  <a:pt x="901" y="527"/>
                  <a:pt x="901" y="528"/>
                </a:cubicBezTo>
                <a:cubicBezTo>
                  <a:pt x="902" y="528"/>
                  <a:pt x="902" y="530"/>
                  <a:pt x="903" y="531"/>
                </a:cubicBezTo>
                <a:close/>
                <a:moveTo>
                  <a:pt x="877" y="453"/>
                </a:moveTo>
                <a:cubicBezTo>
                  <a:pt x="876" y="455"/>
                  <a:pt x="873" y="453"/>
                  <a:pt x="874" y="456"/>
                </a:cubicBezTo>
                <a:cubicBezTo>
                  <a:pt x="876" y="457"/>
                  <a:pt x="877" y="454"/>
                  <a:pt x="877" y="453"/>
                </a:cubicBezTo>
                <a:close/>
                <a:moveTo>
                  <a:pt x="679" y="131"/>
                </a:moveTo>
                <a:cubicBezTo>
                  <a:pt x="680" y="130"/>
                  <a:pt x="680" y="125"/>
                  <a:pt x="678" y="126"/>
                </a:cubicBezTo>
                <a:cubicBezTo>
                  <a:pt x="680" y="130"/>
                  <a:pt x="677" y="125"/>
                  <a:pt x="676" y="125"/>
                </a:cubicBezTo>
                <a:cubicBezTo>
                  <a:pt x="678" y="127"/>
                  <a:pt x="674" y="126"/>
                  <a:pt x="675" y="128"/>
                </a:cubicBezTo>
                <a:cubicBezTo>
                  <a:pt x="677" y="127"/>
                  <a:pt x="678" y="128"/>
                  <a:pt x="679" y="131"/>
                </a:cubicBezTo>
                <a:close/>
                <a:moveTo>
                  <a:pt x="679" y="116"/>
                </a:moveTo>
                <a:cubicBezTo>
                  <a:pt x="677" y="114"/>
                  <a:pt x="679" y="112"/>
                  <a:pt x="677" y="112"/>
                </a:cubicBezTo>
                <a:cubicBezTo>
                  <a:pt x="676" y="114"/>
                  <a:pt x="673" y="116"/>
                  <a:pt x="674" y="119"/>
                </a:cubicBezTo>
                <a:cubicBezTo>
                  <a:pt x="676" y="117"/>
                  <a:pt x="675" y="113"/>
                  <a:pt x="679" y="116"/>
                </a:cubicBezTo>
                <a:close/>
                <a:moveTo>
                  <a:pt x="895" y="443"/>
                </a:moveTo>
                <a:cubicBezTo>
                  <a:pt x="893" y="441"/>
                  <a:pt x="892" y="439"/>
                  <a:pt x="890" y="439"/>
                </a:cubicBezTo>
                <a:cubicBezTo>
                  <a:pt x="895" y="444"/>
                  <a:pt x="888" y="440"/>
                  <a:pt x="890" y="444"/>
                </a:cubicBezTo>
                <a:cubicBezTo>
                  <a:pt x="894" y="441"/>
                  <a:pt x="893" y="450"/>
                  <a:pt x="897" y="449"/>
                </a:cubicBezTo>
                <a:cubicBezTo>
                  <a:pt x="898" y="446"/>
                  <a:pt x="892" y="446"/>
                  <a:pt x="895" y="443"/>
                </a:cubicBezTo>
                <a:close/>
                <a:moveTo>
                  <a:pt x="631" y="43"/>
                </a:moveTo>
                <a:cubicBezTo>
                  <a:pt x="631" y="44"/>
                  <a:pt x="630" y="44"/>
                  <a:pt x="630" y="43"/>
                </a:cubicBezTo>
                <a:cubicBezTo>
                  <a:pt x="630" y="43"/>
                  <a:pt x="631" y="42"/>
                  <a:pt x="631" y="42"/>
                </a:cubicBezTo>
                <a:cubicBezTo>
                  <a:pt x="630" y="43"/>
                  <a:pt x="628" y="41"/>
                  <a:pt x="627" y="43"/>
                </a:cubicBezTo>
                <a:cubicBezTo>
                  <a:pt x="629" y="45"/>
                  <a:pt x="629" y="46"/>
                  <a:pt x="629" y="47"/>
                </a:cubicBezTo>
                <a:cubicBezTo>
                  <a:pt x="631" y="46"/>
                  <a:pt x="629" y="44"/>
                  <a:pt x="631" y="44"/>
                </a:cubicBezTo>
                <a:cubicBezTo>
                  <a:pt x="631" y="44"/>
                  <a:pt x="632" y="44"/>
                  <a:pt x="631" y="43"/>
                </a:cubicBezTo>
                <a:close/>
                <a:moveTo>
                  <a:pt x="694" y="109"/>
                </a:moveTo>
                <a:cubicBezTo>
                  <a:pt x="691" y="110"/>
                  <a:pt x="689" y="104"/>
                  <a:pt x="689" y="109"/>
                </a:cubicBezTo>
                <a:cubicBezTo>
                  <a:pt x="687" y="108"/>
                  <a:pt x="681" y="104"/>
                  <a:pt x="683" y="110"/>
                </a:cubicBezTo>
                <a:cubicBezTo>
                  <a:pt x="687" y="110"/>
                  <a:pt x="692" y="111"/>
                  <a:pt x="694" y="109"/>
                </a:cubicBezTo>
                <a:close/>
                <a:moveTo>
                  <a:pt x="699" y="111"/>
                </a:moveTo>
                <a:cubicBezTo>
                  <a:pt x="699" y="112"/>
                  <a:pt x="700" y="115"/>
                  <a:pt x="698" y="114"/>
                </a:cubicBezTo>
                <a:cubicBezTo>
                  <a:pt x="697" y="111"/>
                  <a:pt x="700" y="111"/>
                  <a:pt x="697" y="108"/>
                </a:cubicBezTo>
                <a:cubicBezTo>
                  <a:pt x="698" y="108"/>
                  <a:pt x="698" y="108"/>
                  <a:pt x="699" y="108"/>
                </a:cubicBezTo>
                <a:cubicBezTo>
                  <a:pt x="699" y="106"/>
                  <a:pt x="698" y="106"/>
                  <a:pt x="697" y="104"/>
                </a:cubicBezTo>
                <a:cubicBezTo>
                  <a:pt x="697" y="107"/>
                  <a:pt x="693" y="106"/>
                  <a:pt x="696" y="109"/>
                </a:cubicBezTo>
                <a:cubicBezTo>
                  <a:pt x="695" y="109"/>
                  <a:pt x="694" y="109"/>
                  <a:pt x="693" y="107"/>
                </a:cubicBezTo>
                <a:cubicBezTo>
                  <a:pt x="693" y="107"/>
                  <a:pt x="694" y="106"/>
                  <a:pt x="694" y="105"/>
                </a:cubicBezTo>
                <a:cubicBezTo>
                  <a:pt x="693" y="104"/>
                  <a:pt x="692" y="106"/>
                  <a:pt x="691" y="105"/>
                </a:cubicBezTo>
                <a:cubicBezTo>
                  <a:pt x="691" y="104"/>
                  <a:pt x="689" y="102"/>
                  <a:pt x="691" y="101"/>
                </a:cubicBezTo>
                <a:cubicBezTo>
                  <a:pt x="692" y="106"/>
                  <a:pt x="696" y="103"/>
                  <a:pt x="698" y="103"/>
                </a:cubicBezTo>
                <a:cubicBezTo>
                  <a:pt x="699" y="102"/>
                  <a:pt x="698" y="102"/>
                  <a:pt x="697" y="102"/>
                </a:cubicBezTo>
                <a:cubicBezTo>
                  <a:pt x="697" y="99"/>
                  <a:pt x="701" y="103"/>
                  <a:pt x="702" y="102"/>
                </a:cubicBezTo>
                <a:cubicBezTo>
                  <a:pt x="702" y="104"/>
                  <a:pt x="702" y="106"/>
                  <a:pt x="704" y="105"/>
                </a:cubicBezTo>
                <a:cubicBezTo>
                  <a:pt x="704" y="107"/>
                  <a:pt x="703" y="108"/>
                  <a:pt x="702" y="109"/>
                </a:cubicBezTo>
                <a:cubicBezTo>
                  <a:pt x="702" y="110"/>
                  <a:pt x="703" y="110"/>
                  <a:pt x="704" y="111"/>
                </a:cubicBezTo>
                <a:cubicBezTo>
                  <a:pt x="704" y="111"/>
                  <a:pt x="705" y="109"/>
                  <a:pt x="706" y="111"/>
                </a:cubicBezTo>
                <a:cubicBezTo>
                  <a:pt x="707" y="110"/>
                  <a:pt x="708" y="110"/>
                  <a:pt x="708" y="109"/>
                </a:cubicBezTo>
                <a:cubicBezTo>
                  <a:pt x="709" y="110"/>
                  <a:pt x="711" y="111"/>
                  <a:pt x="712" y="112"/>
                </a:cubicBezTo>
                <a:cubicBezTo>
                  <a:pt x="712" y="114"/>
                  <a:pt x="710" y="114"/>
                  <a:pt x="709" y="114"/>
                </a:cubicBezTo>
                <a:cubicBezTo>
                  <a:pt x="708" y="110"/>
                  <a:pt x="708" y="114"/>
                  <a:pt x="706" y="112"/>
                </a:cubicBezTo>
                <a:cubicBezTo>
                  <a:pt x="707" y="115"/>
                  <a:pt x="708" y="114"/>
                  <a:pt x="709" y="116"/>
                </a:cubicBezTo>
                <a:cubicBezTo>
                  <a:pt x="708" y="117"/>
                  <a:pt x="706" y="116"/>
                  <a:pt x="705" y="115"/>
                </a:cubicBezTo>
                <a:cubicBezTo>
                  <a:pt x="705" y="114"/>
                  <a:pt x="705" y="113"/>
                  <a:pt x="705" y="113"/>
                </a:cubicBezTo>
                <a:cubicBezTo>
                  <a:pt x="703" y="111"/>
                  <a:pt x="701" y="111"/>
                  <a:pt x="699" y="111"/>
                </a:cubicBezTo>
                <a:close/>
                <a:moveTo>
                  <a:pt x="701" y="110"/>
                </a:moveTo>
                <a:cubicBezTo>
                  <a:pt x="700" y="108"/>
                  <a:pt x="703" y="108"/>
                  <a:pt x="701" y="106"/>
                </a:cubicBezTo>
                <a:cubicBezTo>
                  <a:pt x="699" y="106"/>
                  <a:pt x="699" y="110"/>
                  <a:pt x="701" y="110"/>
                </a:cubicBezTo>
                <a:close/>
                <a:moveTo>
                  <a:pt x="647" y="45"/>
                </a:moveTo>
                <a:cubicBezTo>
                  <a:pt x="647" y="44"/>
                  <a:pt x="649" y="43"/>
                  <a:pt x="647" y="42"/>
                </a:cubicBezTo>
                <a:cubicBezTo>
                  <a:pt x="646" y="42"/>
                  <a:pt x="646" y="39"/>
                  <a:pt x="644" y="39"/>
                </a:cubicBezTo>
                <a:cubicBezTo>
                  <a:pt x="646" y="43"/>
                  <a:pt x="641" y="40"/>
                  <a:pt x="641" y="42"/>
                </a:cubicBezTo>
                <a:cubicBezTo>
                  <a:pt x="644" y="42"/>
                  <a:pt x="646" y="42"/>
                  <a:pt x="647" y="45"/>
                </a:cubicBezTo>
                <a:close/>
                <a:moveTo>
                  <a:pt x="917" y="454"/>
                </a:moveTo>
                <a:cubicBezTo>
                  <a:pt x="917" y="455"/>
                  <a:pt x="917" y="455"/>
                  <a:pt x="917" y="455"/>
                </a:cubicBezTo>
                <a:cubicBezTo>
                  <a:pt x="918" y="455"/>
                  <a:pt x="918" y="455"/>
                  <a:pt x="918" y="455"/>
                </a:cubicBezTo>
                <a:cubicBezTo>
                  <a:pt x="918" y="454"/>
                  <a:pt x="919" y="454"/>
                  <a:pt x="918" y="454"/>
                </a:cubicBezTo>
                <a:cubicBezTo>
                  <a:pt x="916" y="454"/>
                  <a:pt x="917" y="453"/>
                  <a:pt x="916" y="451"/>
                </a:cubicBezTo>
                <a:cubicBezTo>
                  <a:pt x="915" y="452"/>
                  <a:pt x="915" y="452"/>
                  <a:pt x="915" y="452"/>
                </a:cubicBezTo>
                <a:cubicBezTo>
                  <a:pt x="915" y="453"/>
                  <a:pt x="915" y="453"/>
                  <a:pt x="915" y="454"/>
                </a:cubicBezTo>
                <a:cubicBezTo>
                  <a:pt x="916" y="453"/>
                  <a:pt x="917" y="454"/>
                  <a:pt x="917" y="454"/>
                </a:cubicBezTo>
                <a:close/>
                <a:moveTo>
                  <a:pt x="764" y="177"/>
                </a:moveTo>
                <a:cubicBezTo>
                  <a:pt x="763" y="178"/>
                  <a:pt x="758" y="175"/>
                  <a:pt x="760" y="179"/>
                </a:cubicBezTo>
                <a:cubicBezTo>
                  <a:pt x="762" y="181"/>
                  <a:pt x="760" y="176"/>
                  <a:pt x="762" y="178"/>
                </a:cubicBezTo>
                <a:cubicBezTo>
                  <a:pt x="762" y="180"/>
                  <a:pt x="762" y="181"/>
                  <a:pt x="761" y="182"/>
                </a:cubicBezTo>
                <a:cubicBezTo>
                  <a:pt x="761" y="182"/>
                  <a:pt x="760" y="181"/>
                  <a:pt x="760" y="181"/>
                </a:cubicBezTo>
                <a:cubicBezTo>
                  <a:pt x="762" y="183"/>
                  <a:pt x="761" y="184"/>
                  <a:pt x="762" y="184"/>
                </a:cubicBezTo>
                <a:cubicBezTo>
                  <a:pt x="762" y="181"/>
                  <a:pt x="765" y="179"/>
                  <a:pt x="764" y="177"/>
                </a:cubicBezTo>
                <a:close/>
                <a:moveTo>
                  <a:pt x="925" y="429"/>
                </a:moveTo>
                <a:cubicBezTo>
                  <a:pt x="927" y="432"/>
                  <a:pt x="928" y="430"/>
                  <a:pt x="930" y="430"/>
                </a:cubicBezTo>
                <a:cubicBezTo>
                  <a:pt x="930" y="429"/>
                  <a:pt x="929" y="428"/>
                  <a:pt x="929" y="427"/>
                </a:cubicBezTo>
                <a:cubicBezTo>
                  <a:pt x="930" y="426"/>
                  <a:pt x="931" y="427"/>
                  <a:pt x="930" y="426"/>
                </a:cubicBezTo>
                <a:cubicBezTo>
                  <a:pt x="928" y="427"/>
                  <a:pt x="925" y="423"/>
                  <a:pt x="926" y="421"/>
                </a:cubicBezTo>
                <a:cubicBezTo>
                  <a:pt x="925" y="422"/>
                  <a:pt x="920" y="421"/>
                  <a:pt x="921" y="422"/>
                </a:cubicBezTo>
                <a:cubicBezTo>
                  <a:pt x="924" y="421"/>
                  <a:pt x="924" y="424"/>
                  <a:pt x="926" y="426"/>
                </a:cubicBezTo>
                <a:cubicBezTo>
                  <a:pt x="924" y="426"/>
                  <a:pt x="928" y="428"/>
                  <a:pt x="925" y="429"/>
                </a:cubicBezTo>
                <a:close/>
                <a:moveTo>
                  <a:pt x="755" y="115"/>
                </a:moveTo>
                <a:cubicBezTo>
                  <a:pt x="757" y="113"/>
                  <a:pt x="761" y="112"/>
                  <a:pt x="759" y="109"/>
                </a:cubicBezTo>
                <a:cubicBezTo>
                  <a:pt x="758" y="111"/>
                  <a:pt x="755" y="111"/>
                  <a:pt x="755" y="114"/>
                </a:cubicBezTo>
                <a:cubicBezTo>
                  <a:pt x="753" y="113"/>
                  <a:pt x="751" y="109"/>
                  <a:pt x="751" y="107"/>
                </a:cubicBezTo>
                <a:cubicBezTo>
                  <a:pt x="749" y="108"/>
                  <a:pt x="746" y="109"/>
                  <a:pt x="746" y="113"/>
                </a:cubicBezTo>
                <a:cubicBezTo>
                  <a:pt x="749" y="107"/>
                  <a:pt x="752" y="110"/>
                  <a:pt x="755" y="115"/>
                </a:cubicBezTo>
                <a:close/>
                <a:moveTo>
                  <a:pt x="793" y="151"/>
                </a:moveTo>
                <a:cubicBezTo>
                  <a:pt x="791" y="153"/>
                  <a:pt x="791" y="152"/>
                  <a:pt x="789" y="152"/>
                </a:cubicBezTo>
                <a:cubicBezTo>
                  <a:pt x="791" y="154"/>
                  <a:pt x="794" y="153"/>
                  <a:pt x="793" y="151"/>
                </a:cubicBezTo>
                <a:close/>
                <a:moveTo>
                  <a:pt x="801" y="151"/>
                </a:moveTo>
                <a:cubicBezTo>
                  <a:pt x="801" y="150"/>
                  <a:pt x="801" y="150"/>
                  <a:pt x="801" y="150"/>
                </a:cubicBezTo>
                <a:cubicBezTo>
                  <a:pt x="802" y="149"/>
                  <a:pt x="802" y="149"/>
                  <a:pt x="801" y="149"/>
                </a:cubicBezTo>
                <a:cubicBezTo>
                  <a:pt x="799" y="147"/>
                  <a:pt x="799" y="148"/>
                  <a:pt x="798" y="148"/>
                </a:cubicBezTo>
                <a:cubicBezTo>
                  <a:pt x="797" y="147"/>
                  <a:pt x="798" y="147"/>
                  <a:pt x="798" y="146"/>
                </a:cubicBezTo>
                <a:cubicBezTo>
                  <a:pt x="797" y="146"/>
                  <a:pt x="796" y="145"/>
                  <a:pt x="795" y="143"/>
                </a:cubicBezTo>
                <a:cubicBezTo>
                  <a:pt x="792" y="143"/>
                  <a:pt x="789" y="145"/>
                  <a:pt x="785" y="146"/>
                </a:cubicBezTo>
                <a:cubicBezTo>
                  <a:pt x="787" y="148"/>
                  <a:pt x="788" y="146"/>
                  <a:pt x="790" y="149"/>
                </a:cubicBezTo>
                <a:cubicBezTo>
                  <a:pt x="789" y="150"/>
                  <a:pt x="788" y="148"/>
                  <a:pt x="787" y="149"/>
                </a:cubicBezTo>
                <a:cubicBezTo>
                  <a:pt x="787" y="150"/>
                  <a:pt x="788" y="151"/>
                  <a:pt x="789" y="152"/>
                </a:cubicBezTo>
                <a:cubicBezTo>
                  <a:pt x="790" y="151"/>
                  <a:pt x="790" y="149"/>
                  <a:pt x="792" y="148"/>
                </a:cubicBezTo>
                <a:cubicBezTo>
                  <a:pt x="793" y="148"/>
                  <a:pt x="794" y="152"/>
                  <a:pt x="795" y="151"/>
                </a:cubicBezTo>
                <a:cubicBezTo>
                  <a:pt x="795" y="150"/>
                  <a:pt x="796" y="150"/>
                  <a:pt x="797" y="151"/>
                </a:cubicBezTo>
                <a:cubicBezTo>
                  <a:pt x="795" y="152"/>
                  <a:pt x="795" y="153"/>
                  <a:pt x="795" y="154"/>
                </a:cubicBezTo>
                <a:cubicBezTo>
                  <a:pt x="797" y="153"/>
                  <a:pt x="798" y="147"/>
                  <a:pt x="801" y="151"/>
                </a:cubicBezTo>
                <a:close/>
                <a:moveTo>
                  <a:pt x="764" y="92"/>
                </a:moveTo>
                <a:cubicBezTo>
                  <a:pt x="763" y="89"/>
                  <a:pt x="768" y="86"/>
                  <a:pt x="763" y="90"/>
                </a:cubicBezTo>
                <a:cubicBezTo>
                  <a:pt x="762" y="90"/>
                  <a:pt x="761" y="95"/>
                  <a:pt x="762" y="93"/>
                </a:cubicBezTo>
                <a:cubicBezTo>
                  <a:pt x="762" y="92"/>
                  <a:pt x="763" y="92"/>
                  <a:pt x="764" y="92"/>
                </a:cubicBezTo>
                <a:close/>
                <a:moveTo>
                  <a:pt x="812" y="148"/>
                </a:moveTo>
                <a:cubicBezTo>
                  <a:pt x="815" y="149"/>
                  <a:pt x="815" y="143"/>
                  <a:pt x="818" y="146"/>
                </a:cubicBezTo>
                <a:cubicBezTo>
                  <a:pt x="818" y="145"/>
                  <a:pt x="819" y="144"/>
                  <a:pt x="819" y="143"/>
                </a:cubicBezTo>
                <a:cubicBezTo>
                  <a:pt x="817" y="141"/>
                  <a:pt x="813" y="149"/>
                  <a:pt x="812" y="143"/>
                </a:cubicBezTo>
                <a:cubicBezTo>
                  <a:pt x="810" y="144"/>
                  <a:pt x="809" y="147"/>
                  <a:pt x="810" y="145"/>
                </a:cubicBezTo>
                <a:cubicBezTo>
                  <a:pt x="812" y="145"/>
                  <a:pt x="811" y="147"/>
                  <a:pt x="812" y="148"/>
                </a:cubicBezTo>
                <a:close/>
                <a:moveTo>
                  <a:pt x="928" y="242"/>
                </a:moveTo>
                <a:cubicBezTo>
                  <a:pt x="928" y="243"/>
                  <a:pt x="928" y="244"/>
                  <a:pt x="929" y="243"/>
                </a:cubicBezTo>
                <a:cubicBezTo>
                  <a:pt x="929" y="242"/>
                  <a:pt x="930" y="242"/>
                  <a:pt x="930" y="241"/>
                </a:cubicBezTo>
                <a:cubicBezTo>
                  <a:pt x="928" y="240"/>
                  <a:pt x="925" y="242"/>
                  <a:pt x="927" y="243"/>
                </a:cubicBezTo>
                <a:cubicBezTo>
                  <a:pt x="927" y="243"/>
                  <a:pt x="927" y="242"/>
                  <a:pt x="928" y="242"/>
                </a:cubicBezTo>
                <a:close/>
                <a:moveTo>
                  <a:pt x="849" y="100"/>
                </a:moveTo>
                <a:cubicBezTo>
                  <a:pt x="847" y="100"/>
                  <a:pt x="848" y="99"/>
                  <a:pt x="846" y="97"/>
                </a:cubicBezTo>
                <a:cubicBezTo>
                  <a:pt x="844" y="97"/>
                  <a:pt x="848" y="100"/>
                  <a:pt x="846" y="100"/>
                </a:cubicBezTo>
                <a:cubicBezTo>
                  <a:pt x="846" y="99"/>
                  <a:pt x="845" y="102"/>
                  <a:pt x="844" y="99"/>
                </a:cubicBezTo>
                <a:cubicBezTo>
                  <a:pt x="842" y="97"/>
                  <a:pt x="845" y="97"/>
                  <a:pt x="844" y="95"/>
                </a:cubicBezTo>
                <a:cubicBezTo>
                  <a:pt x="842" y="94"/>
                  <a:pt x="841" y="97"/>
                  <a:pt x="839" y="96"/>
                </a:cubicBezTo>
                <a:cubicBezTo>
                  <a:pt x="842" y="99"/>
                  <a:pt x="834" y="102"/>
                  <a:pt x="836" y="108"/>
                </a:cubicBezTo>
                <a:cubicBezTo>
                  <a:pt x="841" y="107"/>
                  <a:pt x="844" y="104"/>
                  <a:pt x="848" y="103"/>
                </a:cubicBezTo>
                <a:cubicBezTo>
                  <a:pt x="848" y="102"/>
                  <a:pt x="847" y="100"/>
                  <a:pt x="848" y="100"/>
                </a:cubicBezTo>
                <a:cubicBezTo>
                  <a:pt x="849" y="100"/>
                  <a:pt x="849" y="100"/>
                  <a:pt x="849" y="100"/>
                </a:cubicBezTo>
                <a:close/>
                <a:moveTo>
                  <a:pt x="855" y="105"/>
                </a:moveTo>
                <a:cubicBezTo>
                  <a:pt x="856" y="106"/>
                  <a:pt x="858" y="108"/>
                  <a:pt x="857" y="106"/>
                </a:cubicBezTo>
                <a:cubicBezTo>
                  <a:pt x="857" y="105"/>
                  <a:pt x="856" y="106"/>
                  <a:pt x="855" y="104"/>
                </a:cubicBezTo>
                <a:cubicBezTo>
                  <a:pt x="854" y="105"/>
                  <a:pt x="855" y="106"/>
                  <a:pt x="854" y="106"/>
                </a:cubicBezTo>
                <a:cubicBezTo>
                  <a:pt x="855" y="107"/>
                  <a:pt x="854" y="108"/>
                  <a:pt x="854" y="109"/>
                </a:cubicBezTo>
                <a:cubicBezTo>
                  <a:pt x="856" y="110"/>
                  <a:pt x="855" y="107"/>
                  <a:pt x="855" y="105"/>
                </a:cubicBezTo>
                <a:close/>
                <a:moveTo>
                  <a:pt x="921" y="15"/>
                </a:moveTo>
                <a:cubicBezTo>
                  <a:pt x="920" y="13"/>
                  <a:pt x="919" y="14"/>
                  <a:pt x="918" y="13"/>
                </a:cubicBezTo>
                <a:cubicBezTo>
                  <a:pt x="918" y="10"/>
                  <a:pt x="921" y="11"/>
                  <a:pt x="922" y="9"/>
                </a:cubicBezTo>
                <a:cubicBezTo>
                  <a:pt x="919" y="8"/>
                  <a:pt x="917" y="7"/>
                  <a:pt x="914" y="6"/>
                </a:cubicBezTo>
                <a:cubicBezTo>
                  <a:pt x="913" y="4"/>
                  <a:pt x="913" y="3"/>
                  <a:pt x="912" y="1"/>
                </a:cubicBezTo>
                <a:cubicBezTo>
                  <a:pt x="904" y="1"/>
                  <a:pt x="889" y="0"/>
                  <a:pt x="893" y="13"/>
                </a:cubicBezTo>
                <a:cubicBezTo>
                  <a:pt x="902" y="20"/>
                  <a:pt x="911" y="13"/>
                  <a:pt x="921" y="15"/>
                </a:cubicBezTo>
                <a:close/>
                <a:moveTo>
                  <a:pt x="928" y="17"/>
                </a:moveTo>
                <a:cubicBezTo>
                  <a:pt x="929" y="15"/>
                  <a:pt x="931" y="17"/>
                  <a:pt x="932" y="15"/>
                </a:cubicBezTo>
                <a:cubicBezTo>
                  <a:pt x="929" y="12"/>
                  <a:pt x="927" y="12"/>
                  <a:pt x="925" y="10"/>
                </a:cubicBezTo>
                <a:cubicBezTo>
                  <a:pt x="925" y="11"/>
                  <a:pt x="923" y="12"/>
                  <a:pt x="922" y="14"/>
                </a:cubicBezTo>
                <a:cubicBezTo>
                  <a:pt x="923" y="15"/>
                  <a:pt x="925" y="16"/>
                  <a:pt x="926" y="15"/>
                </a:cubicBezTo>
                <a:cubicBezTo>
                  <a:pt x="926" y="14"/>
                  <a:pt x="925" y="12"/>
                  <a:pt x="927" y="11"/>
                </a:cubicBezTo>
                <a:cubicBezTo>
                  <a:pt x="929" y="14"/>
                  <a:pt x="929" y="15"/>
                  <a:pt x="928" y="17"/>
                </a:cubicBezTo>
                <a:close/>
                <a:moveTo>
                  <a:pt x="242" y="891"/>
                </a:moveTo>
                <a:cubicBezTo>
                  <a:pt x="242" y="891"/>
                  <a:pt x="241" y="889"/>
                  <a:pt x="241" y="889"/>
                </a:cubicBezTo>
                <a:cubicBezTo>
                  <a:pt x="242" y="889"/>
                  <a:pt x="243" y="889"/>
                  <a:pt x="244" y="891"/>
                </a:cubicBezTo>
                <a:cubicBezTo>
                  <a:pt x="246" y="893"/>
                  <a:pt x="242" y="893"/>
                  <a:pt x="244" y="895"/>
                </a:cubicBezTo>
                <a:cubicBezTo>
                  <a:pt x="249" y="883"/>
                  <a:pt x="265" y="896"/>
                  <a:pt x="269" y="885"/>
                </a:cubicBezTo>
                <a:cubicBezTo>
                  <a:pt x="270" y="886"/>
                  <a:pt x="271" y="887"/>
                  <a:pt x="272" y="887"/>
                </a:cubicBezTo>
                <a:cubicBezTo>
                  <a:pt x="271" y="882"/>
                  <a:pt x="278" y="886"/>
                  <a:pt x="277" y="881"/>
                </a:cubicBezTo>
                <a:cubicBezTo>
                  <a:pt x="279" y="885"/>
                  <a:pt x="282" y="881"/>
                  <a:pt x="283" y="879"/>
                </a:cubicBezTo>
                <a:cubicBezTo>
                  <a:pt x="289" y="882"/>
                  <a:pt x="292" y="875"/>
                  <a:pt x="298" y="876"/>
                </a:cubicBezTo>
                <a:cubicBezTo>
                  <a:pt x="298" y="875"/>
                  <a:pt x="299" y="874"/>
                  <a:pt x="298" y="872"/>
                </a:cubicBezTo>
                <a:cubicBezTo>
                  <a:pt x="300" y="876"/>
                  <a:pt x="301" y="874"/>
                  <a:pt x="299" y="872"/>
                </a:cubicBezTo>
                <a:cubicBezTo>
                  <a:pt x="300" y="871"/>
                  <a:pt x="300" y="871"/>
                  <a:pt x="300" y="870"/>
                </a:cubicBezTo>
                <a:cubicBezTo>
                  <a:pt x="302" y="872"/>
                  <a:pt x="301" y="873"/>
                  <a:pt x="303" y="873"/>
                </a:cubicBezTo>
                <a:cubicBezTo>
                  <a:pt x="304" y="873"/>
                  <a:pt x="301" y="869"/>
                  <a:pt x="304" y="872"/>
                </a:cubicBezTo>
                <a:cubicBezTo>
                  <a:pt x="305" y="871"/>
                  <a:pt x="305" y="868"/>
                  <a:pt x="303" y="867"/>
                </a:cubicBezTo>
                <a:cubicBezTo>
                  <a:pt x="302" y="868"/>
                  <a:pt x="303" y="869"/>
                  <a:pt x="303" y="870"/>
                </a:cubicBezTo>
                <a:cubicBezTo>
                  <a:pt x="301" y="867"/>
                  <a:pt x="296" y="865"/>
                  <a:pt x="297" y="869"/>
                </a:cubicBezTo>
                <a:cubicBezTo>
                  <a:pt x="292" y="866"/>
                  <a:pt x="284" y="865"/>
                  <a:pt x="280" y="871"/>
                </a:cubicBezTo>
                <a:cubicBezTo>
                  <a:pt x="276" y="871"/>
                  <a:pt x="269" y="869"/>
                  <a:pt x="268" y="874"/>
                </a:cubicBezTo>
                <a:cubicBezTo>
                  <a:pt x="266" y="872"/>
                  <a:pt x="264" y="876"/>
                  <a:pt x="262" y="875"/>
                </a:cubicBezTo>
                <a:cubicBezTo>
                  <a:pt x="263" y="876"/>
                  <a:pt x="263" y="877"/>
                  <a:pt x="262" y="878"/>
                </a:cubicBezTo>
                <a:cubicBezTo>
                  <a:pt x="253" y="878"/>
                  <a:pt x="248" y="885"/>
                  <a:pt x="238" y="886"/>
                </a:cubicBezTo>
                <a:cubicBezTo>
                  <a:pt x="240" y="890"/>
                  <a:pt x="235" y="889"/>
                  <a:pt x="235" y="891"/>
                </a:cubicBezTo>
                <a:cubicBezTo>
                  <a:pt x="238" y="890"/>
                  <a:pt x="240" y="892"/>
                  <a:pt x="242" y="891"/>
                </a:cubicBezTo>
                <a:close/>
                <a:moveTo>
                  <a:pt x="133" y="564"/>
                </a:moveTo>
                <a:cubicBezTo>
                  <a:pt x="134" y="563"/>
                  <a:pt x="135" y="563"/>
                  <a:pt x="136" y="562"/>
                </a:cubicBezTo>
                <a:cubicBezTo>
                  <a:pt x="135" y="560"/>
                  <a:pt x="134" y="560"/>
                  <a:pt x="134" y="558"/>
                </a:cubicBezTo>
                <a:cubicBezTo>
                  <a:pt x="135" y="558"/>
                  <a:pt x="136" y="559"/>
                  <a:pt x="137" y="560"/>
                </a:cubicBezTo>
                <a:cubicBezTo>
                  <a:pt x="138" y="559"/>
                  <a:pt x="140" y="557"/>
                  <a:pt x="138" y="555"/>
                </a:cubicBezTo>
                <a:cubicBezTo>
                  <a:pt x="136" y="557"/>
                  <a:pt x="132" y="555"/>
                  <a:pt x="131" y="559"/>
                </a:cubicBezTo>
                <a:cubicBezTo>
                  <a:pt x="132" y="561"/>
                  <a:pt x="132" y="561"/>
                  <a:pt x="133" y="564"/>
                </a:cubicBezTo>
                <a:close/>
                <a:moveTo>
                  <a:pt x="180" y="597"/>
                </a:moveTo>
                <a:cubicBezTo>
                  <a:pt x="178" y="594"/>
                  <a:pt x="176" y="594"/>
                  <a:pt x="175" y="592"/>
                </a:cubicBezTo>
                <a:cubicBezTo>
                  <a:pt x="174" y="593"/>
                  <a:pt x="172" y="593"/>
                  <a:pt x="173" y="595"/>
                </a:cubicBezTo>
                <a:cubicBezTo>
                  <a:pt x="173" y="594"/>
                  <a:pt x="174" y="595"/>
                  <a:pt x="174" y="595"/>
                </a:cubicBezTo>
                <a:cubicBezTo>
                  <a:pt x="173" y="596"/>
                  <a:pt x="173" y="596"/>
                  <a:pt x="173" y="597"/>
                </a:cubicBezTo>
                <a:cubicBezTo>
                  <a:pt x="176" y="595"/>
                  <a:pt x="177" y="598"/>
                  <a:pt x="180" y="597"/>
                </a:cubicBezTo>
                <a:close/>
                <a:moveTo>
                  <a:pt x="193" y="583"/>
                </a:moveTo>
                <a:cubicBezTo>
                  <a:pt x="192" y="582"/>
                  <a:pt x="193" y="578"/>
                  <a:pt x="196" y="579"/>
                </a:cubicBezTo>
                <a:cubicBezTo>
                  <a:pt x="196" y="577"/>
                  <a:pt x="193" y="576"/>
                  <a:pt x="194" y="575"/>
                </a:cubicBezTo>
                <a:cubicBezTo>
                  <a:pt x="196" y="573"/>
                  <a:pt x="198" y="575"/>
                  <a:pt x="198" y="577"/>
                </a:cubicBezTo>
                <a:cubicBezTo>
                  <a:pt x="198" y="575"/>
                  <a:pt x="199" y="573"/>
                  <a:pt x="197" y="569"/>
                </a:cubicBezTo>
                <a:cubicBezTo>
                  <a:pt x="195" y="570"/>
                  <a:pt x="198" y="573"/>
                  <a:pt x="197" y="574"/>
                </a:cubicBezTo>
                <a:cubicBezTo>
                  <a:pt x="193" y="572"/>
                  <a:pt x="193" y="576"/>
                  <a:pt x="193" y="578"/>
                </a:cubicBezTo>
                <a:cubicBezTo>
                  <a:pt x="192" y="578"/>
                  <a:pt x="192" y="577"/>
                  <a:pt x="191" y="577"/>
                </a:cubicBezTo>
                <a:cubicBezTo>
                  <a:pt x="191" y="575"/>
                  <a:pt x="193" y="575"/>
                  <a:pt x="191" y="573"/>
                </a:cubicBezTo>
                <a:cubicBezTo>
                  <a:pt x="189" y="576"/>
                  <a:pt x="188" y="576"/>
                  <a:pt x="185" y="577"/>
                </a:cubicBezTo>
                <a:cubicBezTo>
                  <a:pt x="189" y="579"/>
                  <a:pt x="187" y="582"/>
                  <a:pt x="189" y="584"/>
                </a:cubicBezTo>
                <a:cubicBezTo>
                  <a:pt x="189" y="581"/>
                  <a:pt x="194" y="586"/>
                  <a:pt x="193" y="583"/>
                </a:cubicBezTo>
                <a:close/>
                <a:moveTo>
                  <a:pt x="178" y="561"/>
                </a:moveTo>
                <a:cubicBezTo>
                  <a:pt x="180" y="562"/>
                  <a:pt x="180" y="561"/>
                  <a:pt x="181" y="559"/>
                </a:cubicBezTo>
                <a:cubicBezTo>
                  <a:pt x="182" y="561"/>
                  <a:pt x="182" y="562"/>
                  <a:pt x="182" y="563"/>
                </a:cubicBezTo>
                <a:cubicBezTo>
                  <a:pt x="183" y="560"/>
                  <a:pt x="186" y="558"/>
                  <a:pt x="184" y="554"/>
                </a:cubicBezTo>
                <a:cubicBezTo>
                  <a:pt x="185" y="555"/>
                  <a:pt x="186" y="556"/>
                  <a:pt x="187" y="555"/>
                </a:cubicBezTo>
                <a:cubicBezTo>
                  <a:pt x="182" y="550"/>
                  <a:pt x="179" y="557"/>
                  <a:pt x="175" y="559"/>
                </a:cubicBezTo>
                <a:cubicBezTo>
                  <a:pt x="175" y="558"/>
                  <a:pt x="178" y="560"/>
                  <a:pt x="177" y="560"/>
                </a:cubicBezTo>
                <a:cubicBezTo>
                  <a:pt x="173" y="559"/>
                  <a:pt x="172" y="566"/>
                  <a:pt x="170" y="567"/>
                </a:cubicBezTo>
                <a:cubicBezTo>
                  <a:pt x="173" y="566"/>
                  <a:pt x="177" y="564"/>
                  <a:pt x="178" y="561"/>
                </a:cubicBezTo>
                <a:close/>
                <a:moveTo>
                  <a:pt x="786" y="675"/>
                </a:moveTo>
                <a:cubicBezTo>
                  <a:pt x="789" y="675"/>
                  <a:pt x="789" y="677"/>
                  <a:pt x="793" y="676"/>
                </a:cubicBezTo>
                <a:cubicBezTo>
                  <a:pt x="795" y="678"/>
                  <a:pt x="791" y="680"/>
                  <a:pt x="795" y="681"/>
                </a:cubicBezTo>
                <a:cubicBezTo>
                  <a:pt x="794" y="678"/>
                  <a:pt x="798" y="674"/>
                  <a:pt x="794" y="675"/>
                </a:cubicBezTo>
                <a:cubicBezTo>
                  <a:pt x="800" y="673"/>
                  <a:pt x="797" y="669"/>
                  <a:pt x="798" y="664"/>
                </a:cubicBezTo>
                <a:cubicBezTo>
                  <a:pt x="797" y="666"/>
                  <a:pt x="795" y="666"/>
                  <a:pt x="794" y="666"/>
                </a:cubicBezTo>
                <a:cubicBezTo>
                  <a:pt x="791" y="661"/>
                  <a:pt x="797" y="663"/>
                  <a:pt x="797" y="661"/>
                </a:cubicBezTo>
                <a:cubicBezTo>
                  <a:pt x="797" y="661"/>
                  <a:pt x="794" y="657"/>
                  <a:pt x="796" y="656"/>
                </a:cubicBezTo>
                <a:cubicBezTo>
                  <a:pt x="794" y="656"/>
                  <a:pt x="791" y="649"/>
                  <a:pt x="789" y="654"/>
                </a:cubicBezTo>
                <a:cubicBezTo>
                  <a:pt x="790" y="654"/>
                  <a:pt x="791" y="654"/>
                  <a:pt x="792" y="655"/>
                </a:cubicBezTo>
                <a:cubicBezTo>
                  <a:pt x="793" y="660"/>
                  <a:pt x="788" y="657"/>
                  <a:pt x="788" y="662"/>
                </a:cubicBezTo>
                <a:cubicBezTo>
                  <a:pt x="787" y="661"/>
                  <a:pt x="788" y="659"/>
                  <a:pt x="786" y="661"/>
                </a:cubicBezTo>
                <a:cubicBezTo>
                  <a:pt x="786" y="662"/>
                  <a:pt x="787" y="662"/>
                  <a:pt x="788" y="664"/>
                </a:cubicBezTo>
                <a:cubicBezTo>
                  <a:pt x="785" y="664"/>
                  <a:pt x="788" y="667"/>
                  <a:pt x="789" y="666"/>
                </a:cubicBezTo>
                <a:cubicBezTo>
                  <a:pt x="788" y="670"/>
                  <a:pt x="786" y="671"/>
                  <a:pt x="786" y="675"/>
                </a:cubicBezTo>
                <a:close/>
                <a:moveTo>
                  <a:pt x="807" y="580"/>
                </a:moveTo>
                <a:cubicBezTo>
                  <a:pt x="804" y="582"/>
                  <a:pt x="804" y="582"/>
                  <a:pt x="804" y="582"/>
                </a:cubicBezTo>
                <a:cubicBezTo>
                  <a:pt x="806" y="586"/>
                  <a:pt x="806" y="586"/>
                  <a:pt x="806" y="586"/>
                </a:cubicBezTo>
                <a:cubicBezTo>
                  <a:pt x="807" y="584"/>
                  <a:pt x="808" y="583"/>
                  <a:pt x="807" y="580"/>
                </a:cubicBezTo>
                <a:close/>
                <a:moveTo>
                  <a:pt x="899" y="212"/>
                </a:moveTo>
                <a:cubicBezTo>
                  <a:pt x="898" y="213"/>
                  <a:pt x="894" y="211"/>
                  <a:pt x="894" y="214"/>
                </a:cubicBezTo>
                <a:cubicBezTo>
                  <a:pt x="896" y="215"/>
                  <a:pt x="894" y="219"/>
                  <a:pt x="892" y="221"/>
                </a:cubicBezTo>
                <a:cubicBezTo>
                  <a:pt x="891" y="220"/>
                  <a:pt x="890" y="218"/>
                  <a:pt x="889" y="218"/>
                </a:cubicBezTo>
                <a:cubicBezTo>
                  <a:pt x="893" y="224"/>
                  <a:pt x="884" y="226"/>
                  <a:pt x="885" y="229"/>
                </a:cubicBezTo>
                <a:cubicBezTo>
                  <a:pt x="893" y="224"/>
                  <a:pt x="896" y="214"/>
                  <a:pt x="905" y="211"/>
                </a:cubicBezTo>
                <a:cubicBezTo>
                  <a:pt x="904" y="208"/>
                  <a:pt x="903" y="212"/>
                  <a:pt x="902" y="210"/>
                </a:cubicBezTo>
                <a:cubicBezTo>
                  <a:pt x="906" y="209"/>
                  <a:pt x="901" y="207"/>
                  <a:pt x="905" y="207"/>
                </a:cubicBezTo>
                <a:cubicBezTo>
                  <a:pt x="901" y="203"/>
                  <a:pt x="897" y="208"/>
                  <a:pt x="899" y="212"/>
                </a:cubicBezTo>
                <a:close/>
                <a:moveTo>
                  <a:pt x="896" y="130"/>
                </a:moveTo>
                <a:cubicBezTo>
                  <a:pt x="896" y="132"/>
                  <a:pt x="897" y="133"/>
                  <a:pt x="898" y="133"/>
                </a:cubicBezTo>
                <a:cubicBezTo>
                  <a:pt x="898" y="132"/>
                  <a:pt x="896" y="130"/>
                  <a:pt x="898" y="129"/>
                </a:cubicBezTo>
                <a:cubicBezTo>
                  <a:pt x="906" y="137"/>
                  <a:pt x="912" y="123"/>
                  <a:pt x="913" y="118"/>
                </a:cubicBezTo>
                <a:cubicBezTo>
                  <a:pt x="914" y="119"/>
                  <a:pt x="914" y="120"/>
                  <a:pt x="915" y="120"/>
                </a:cubicBezTo>
                <a:cubicBezTo>
                  <a:pt x="914" y="117"/>
                  <a:pt x="916" y="114"/>
                  <a:pt x="915" y="111"/>
                </a:cubicBezTo>
                <a:cubicBezTo>
                  <a:pt x="913" y="111"/>
                  <a:pt x="913" y="111"/>
                  <a:pt x="912" y="113"/>
                </a:cubicBezTo>
                <a:cubicBezTo>
                  <a:pt x="909" y="109"/>
                  <a:pt x="909" y="109"/>
                  <a:pt x="909" y="109"/>
                </a:cubicBezTo>
                <a:cubicBezTo>
                  <a:pt x="904" y="107"/>
                  <a:pt x="903" y="116"/>
                  <a:pt x="900" y="113"/>
                </a:cubicBezTo>
                <a:cubicBezTo>
                  <a:pt x="903" y="118"/>
                  <a:pt x="897" y="118"/>
                  <a:pt x="898" y="122"/>
                </a:cubicBezTo>
                <a:cubicBezTo>
                  <a:pt x="896" y="121"/>
                  <a:pt x="897" y="118"/>
                  <a:pt x="894" y="118"/>
                </a:cubicBezTo>
                <a:cubicBezTo>
                  <a:pt x="893" y="121"/>
                  <a:pt x="896" y="125"/>
                  <a:pt x="893" y="127"/>
                </a:cubicBezTo>
                <a:cubicBezTo>
                  <a:pt x="892" y="125"/>
                  <a:pt x="891" y="127"/>
                  <a:pt x="890" y="125"/>
                </a:cubicBezTo>
                <a:cubicBezTo>
                  <a:pt x="889" y="127"/>
                  <a:pt x="888" y="126"/>
                  <a:pt x="886" y="127"/>
                </a:cubicBezTo>
                <a:cubicBezTo>
                  <a:pt x="888" y="132"/>
                  <a:pt x="878" y="132"/>
                  <a:pt x="880" y="139"/>
                </a:cubicBezTo>
                <a:cubicBezTo>
                  <a:pt x="883" y="135"/>
                  <a:pt x="890" y="125"/>
                  <a:pt x="896" y="130"/>
                </a:cubicBezTo>
                <a:close/>
                <a:moveTo>
                  <a:pt x="863" y="19"/>
                </a:moveTo>
                <a:cubicBezTo>
                  <a:pt x="864" y="21"/>
                  <a:pt x="863" y="21"/>
                  <a:pt x="864" y="23"/>
                </a:cubicBezTo>
                <a:cubicBezTo>
                  <a:pt x="865" y="21"/>
                  <a:pt x="866" y="24"/>
                  <a:pt x="867" y="24"/>
                </a:cubicBezTo>
                <a:cubicBezTo>
                  <a:pt x="869" y="20"/>
                  <a:pt x="870" y="22"/>
                  <a:pt x="873" y="23"/>
                </a:cubicBezTo>
                <a:cubicBezTo>
                  <a:pt x="874" y="22"/>
                  <a:pt x="873" y="20"/>
                  <a:pt x="874" y="19"/>
                </a:cubicBezTo>
                <a:cubicBezTo>
                  <a:pt x="877" y="19"/>
                  <a:pt x="880" y="22"/>
                  <a:pt x="882" y="21"/>
                </a:cubicBezTo>
                <a:cubicBezTo>
                  <a:pt x="880" y="16"/>
                  <a:pt x="879" y="18"/>
                  <a:pt x="876" y="14"/>
                </a:cubicBezTo>
                <a:cubicBezTo>
                  <a:pt x="874" y="15"/>
                  <a:pt x="872" y="16"/>
                  <a:pt x="871" y="15"/>
                </a:cubicBezTo>
                <a:cubicBezTo>
                  <a:pt x="873" y="14"/>
                  <a:pt x="872" y="13"/>
                  <a:pt x="872" y="11"/>
                </a:cubicBezTo>
                <a:cubicBezTo>
                  <a:pt x="870" y="12"/>
                  <a:pt x="868" y="13"/>
                  <a:pt x="867" y="11"/>
                </a:cubicBezTo>
                <a:cubicBezTo>
                  <a:pt x="863" y="14"/>
                  <a:pt x="861" y="16"/>
                  <a:pt x="860" y="20"/>
                </a:cubicBezTo>
                <a:cubicBezTo>
                  <a:pt x="861" y="21"/>
                  <a:pt x="862" y="18"/>
                  <a:pt x="863" y="19"/>
                </a:cubicBezTo>
                <a:close/>
              </a:path>
            </a:pathLst>
          </a:custGeom>
          <a:blipFill>
            <a:blip r:embed="rId3"/>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7" name="PA_组合 6"/>
          <p:cNvGrpSpPr/>
          <p:nvPr/>
        </p:nvGrpSpPr>
        <p:grpSpPr>
          <a:xfrm>
            <a:off x="7623645" y="1671771"/>
            <a:ext cx="392365" cy="422157"/>
            <a:chOff x="5284787" y="2887663"/>
            <a:chExt cx="701676" cy="768350"/>
          </a:xfrm>
          <a:solidFill>
            <a:srgbClr val="72202A"/>
          </a:solidFill>
        </p:grpSpPr>
        <p:sp>
          <p:nvSpPr>
            <p:cNvPr id="8" name="Freeform 5"/>
            <p:cNvSpPr/>
            <p:nvPr/>
          </p:nvSpPr>
          <p:spPr bwMode="auto">
            <a:xfrm>
              <a:off x="5284787" y="2940050"/>
              <a:ext cx="601663" cy="538162"/>
            </a:xfrm>
            <a:custGeom>
              <a:avLst/>
              <a:gdLst>
                <a:gd name="T0" fmla="*/ 108 w 218"/>
                <a:gd name="T1" fmla="*/ 197 h 197"/>
                <a:gd name="T2" fmla="*/ 73 w 218"/>
                <a:gd name="T3" fmla="*/ 166 h 197"/>
                <a:gd name="T4" fmla="*/ 70 w 218"/>
                <a:gd name="T5" fmla="*/ 90 h 197"/>
                <a:gd name="T6" fmla="*/ 123 w 218"/>
                <a:gd name="T7" fmla="*/ 52 h 197"/>
                <a:gd name="T8" fmla="*/ 218 w 218"/>
                <a:gd name="T9" fmla="*/ 94 h 197"/>
                <a:gd name="T10" fmla="*/ 110 w 218"/>
                <a:gd name="T11" fmla="*/ 11 h 197"/>
                <a:gd name="T12" fmla="*/ 56 w 218"/>
                <a:gd name="T13" fmla="*/ 170 h 197"/>
                <a:gd name="T14" fmla="*/ 108 w 218"/>
                <a:gd name="T15" fmla="*/ 197 h 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197">
                  <a:moveTo>
                    <a:pt x="108" y="197"/>
                  </a:moveTo>
                  <a:cubicBezTo>
                    <a:pt x="108" y="197"/>
                    <a:pt x="91" y="191"/>
                    <a:pt x="73" y="166"/>
                  </a:cubicBezTo>
                  <a:cubicBezTo>
                    <a:pt x="61" y="149"/>
                    <a:pt x="58" y="115"/>
                    <a:pt x="70" y="90"/>
                  </a:cubicBezTo>
                  <a:cubicBezTo>
                    <a:pt x="81" y="69"/>
                    <a:pt x="102" y="56"/>
                    <a:pt x="123" y="52"/>
                  </a:cubicBezTo>
                  <a:cubicBezTo>
                    <a:pt x="163" y="45"/>
                    <a:pt x="201" y="65"/>
                    <a:pt x="218" y="94"/>
                  </a:cubicBezTo>
                  <a:cubicBezTo>
                    <a:pt x="218" y="94"/>
                    <a:pt x="203" y="0"/>
                    <a:pt x="110" y="11"/>
                  </a:cubicBezTo>
                  <a:cubicBezTo>
                    <a:pt x="34" y="21"/>
                    <a:pt x="0" y="117"/>
                    <a:pt x="56" y="170"/>
                  </a:cubicBezTo>
                  <a:cubicBezTo>
                    <a:pt x="70" y="184"/>
                    <a:pt x="89" y="195"/>
                    <a:pt x="108" y="19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6"/>
            <p:cNvSpPr/>
            <p:nvPr/>
          </p:nvSpPr>
          <p:spPr bwMode="auto">
            <a:xfrm>
              <a:off x="5748338" y="2887663"/>
              <a:ext cx="153988" cy="215900"/>
            </a:xfrm>
            <a:custGeom>
              <a:avLst/>
              <a:gdLst>
                <a:gd name="T0" fmla="*/ 42 w 56"/>
                <a:gd name="T1" fmla="*/ 79 h 79"/>
                <a:gd name="T2" fmla="*/ 40 w 56"/>
                <a:gd name="T3" fmla="*/ 53 h 79"/>
                <a:gd name="T4" fmla="*/ 30 w 56"/>
                <a:gd name="T5" fmla="*/ 0 h 79"/>
                <a:gd name="T6" fmla="*/ 43 w 56"/>
                <a:gd name="T7" fmla="*/ 42 h 79"/>
                <a:gd name="T8" fmla="*/ 42 w 56"/>
                <a:gd name="T9" fmla="*/ 79 h 79"/>
              </a:gdLst>
              <a:ahLst/>
              <a:cxnLst>
                <a:cxn ang="0">
                  <a:pos x="T0" y="T1"/>
                </a:cxn>
                <a:cxn ang="0">
                  <a:pos x="T2" y="T3"/>
                </a:cxn>
                <a:cxn ang="0">
                  <a:pos x="T4" y="T5"/>
                </a:cxn>
                <a:cxn ang="0">
                  <a:pos x="T6" y="T7"/>
                </a:cxn>
                <a:cxn ang="0">
                  <a:pos x="T8" y="T9"/>
                </a:cxn>
              </a:cxnLst>
              <a:rect l="0" t="0" r="r" b="b"/>
              <a:pathLst>
                <a:path w="56" h="79">
                  <a:moveTo>
                    <a:pt x="42" y="79"/>
                  </a:moveTo>
                  <a:cubicBezTo>
                    <a:pt x="42" y="79"/>
                    <a:pt x="47" y="65"/>
                    <a:pt x="40" y="53"/>
                  </a:cubicBezTo>
                  <a:cubicBezTo>
                    <a:pt x="31" y="39"/>
                    <a:pt x="0" y="18"/>
                    <a:pt x="30" y="0"/>
                  </a:cubicBezTo>
                  <a:cubicBezTo>
                    <a:pt x="30" y="0"/>
                    <a:pt x="24" y="14"/>
                    <a:pt x="43" y="42"/>
                  </a:cubicBezTo>
                  <a:cubicBezTo>
                    <a:pt x="56" y="61"/>
                    <a:pt x="42" y="79"/>
                    <a:pt x="42" y="7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7"/>
            <p:cNvSpPr/>
            <p:nvPr/>
          </p:nvSpPr>
          <p:spPr bwMode="auto">
            <a:xfrm>
              <a:off x="5403850" y="3106738"/>
              <a:ext cx="582613" cy="549275"/>
            </a:xfrm>
            <a:custGeom>
              <a:avLst/>
              <a:gdLst>
                <a:gd name="T0" fmla="*/ 148 w 211"/>
                <a:gd name="T1" fmla="*/ 20 h 201"/>
                <a:gd name="T2" fmla="*/ 88 w 211"/>
                <a:gd name="T3" fmla="*/ 0 h 201"/>
                <a:gd name="T4" fmla="*/ 136 w 211"/>
                <a:gd name="T5" fmla="*/ 41 h 201"/>
                <a:gd name="T6" fmla="*/ 136 w 211"/>
                <a:gd name="T7" fmla="*/ 42 h 201"/>
                <a:gd name="T8" fmla="*/ 137 w 211"/>
                <a:gd name="T9" fmla="*/ 44 h 201"/>
                <a:gd name="T10" fmla="*/ 114 w 211"/>
                <a:gd name="T11" fmla="*/ 102 h 201"/>
                <a:gd name="T12" fmla="*/ 62 w 211"/>
                <a:gd name="T13" fmla="*/ 63 h 201"/>
                <a:gd name="T14" fmla="*/ 102 w 211"/>
                <a:gd name="T15" fmla="*/ 50 h 201"/>
                <a:gd name="T16" fmla="*/ 95 w 211"/>
                <a:gd name="T17" fmla="*/ 70 h 201"/>
                <a:gd name="T18" fmla="*/ 91 w 211"/>
                <a:gd name="T19" fmla="*/ 56 h 201"/>
                <a:gd name="T20" fmla="*/ 72 w 211"/>
                <a:gd name="T21" fmla="*/ 67 h 201"/>
                <a:gd name="T22" fmla="*/ 97 w 211"/>
                <a:gd name="T23" fmla="*/ 91 h 201"/>
                <a:gd name="T24" fmla="*/ 117 w 211"/>
                <a:gd name="T25" fmla="*/ 42 h 201"/>
                <a:gd name="T26" fmla="*/ 101 w 211"/>
                <a:gd name="T27" fmla="*/ 17 h 201"/>
                <a:gd name="T28" fmla="*/ 71 w 211"/>
                <a:gd name="T29" fmla="*/ 27 h 201"/>
                <a:gd name="T30" fmla="*/ 36 w 211"/>
                <a:gd name="T31" fmla="*/ 54 h 201"/>
                <a:gd name="T32" fmla="*/ 92 w 211"/>
                <a:gd name="T33" fmla="*/ 129 h 201"/>
                <a:gd name="T34" fmla="*/ 143 w 211"/>
                <a:gd name="T35" fmla="*/ 107 h 201"/>
                <a:gd name="T36" fmla="*/ 101 w 211"/>
                <a:gd name="T37" fmla="*/ 147 h 201"/>
                <a:gd name="T38" fmla="*/ 0 w 211"/>
                <a:gd name="T39" fmla="*/ 117 h 201"/>
                <a:gd name="T40" fmla="*/ 120 w 211"/>
                <a:gd name="T41" fmla="*/ 179 h 201"/>
                <a:gd name="T42" fmla="*/ 148 w 211"/>
                <a:gd name="T43" fmla="*/ 2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1" h="201">
                  <a:moveTo>
                    <a:pt x="148" y="20"/>
                  </a:moveTo>
                  <a:cubicBezTo>
                    <a:pt x="132" y="8"/>
                    <a:pt x="108" y="0"/>
                    <a:pt x="88" y="0"/>
                  </a:cubicBezTo>
                  <a:cubicBezTo>
                    <a:pt x="88" y="0"/>
                    <a:pt x="123" y="10"/>
                    <a:pt x="136" y="41"/>
                  </a:cubicBezTo>
                  <a:cubicBezTo>
                    <a:pt x="136" y="41"/>
                    <a:pt x="136" y="42"/>
                    <a:pt x="136" y="42"/>
                  </a:cubicBezTo>
                  <a:cubicBezTo>
                    <a:pt x="136" y="43"/>
                    <a:pt x="136" y="44"/>
                    <a:pt x="137" y="44"/>
                  </a:cubicBezTo>
                  <a:cubicBezTo>
                    <a:pt x="145" y="68"/>
                    <a:pt x="137" y="91"/>
                    <a:pt x="114" y="102"/>
                  </a:cubicBezTo>
                  <a:cubicBezTo>
                    <a:pt x="87" y="114"/>
                    <a:pt x="54" y="93"/>
                    <a:pt x="62" y="63"/>
                  </a:cubicBezTo>
                  <a:cubicBezTo>
                    <a:pt x="67" y="39"/>
                    <a:pt x="94" y="37"/>
                    <a:pt x="102" y="50"/>
                  </a:cubicBezTo>
                  <a:cubicBezTo>
                    <a:pt x="106" y="57"/>
                    <a:pt x="105" y="67"/>
                    <a:pt x="95" y="70"/>
                  </a:cubicBezTo>
                  <a:cubicBezTo>
                    <a:pt x="95" y="70"/>
                    <a:pt x="100" y="62"/>
                    <a:pt x="91" y="56"/>
                  </a:cubicBezTo>
                  <a:cubicBezTo>
                    <a:pt x="84" y="51"/>
                    <a:pt x="73" y="56"/>
                    <a:pt x="72" y="67"/>
                  </a:cubicBezTo>
                  <a:cubicBezTo>
                    <a:pt x="72" y="77"/>
                    <a:pt x="79" y="89"/>
                    <a:pt x="97" y="91"/>
                  </a:cubicBezTo>
                  <a:cubicBezTo>
                    <a:pt x="119" y="92"/>
                    <a:pt x="144" y="58"/>
                    <a:pt x="117" y="42"/>
                  </a:cubicBezTo>
                  <a:cubicBezTo>
                    <a:pt x="117" y="42"/>
                    <a:pt x="120" y="25"/>
                    <a:pt x="101" y="17"/>
                  </a:cubicBezTo>
                  <a:cubicBezTo>
                    <a:pt x="88" y="12"/>
                    <a:pt x="75" y="19"/>
                    <a:pt x="71" y="27"/>
                  </a:cubicBezTo>
                  <a:cubicBezTo>
                    <a:pt x="71" y="27"/>
                    <a:pt x="48" y="21"/>
                    <a:pt x="36" y="54"/>
                  </a:cubicBezTo>
                  <a:cubicBezTo>
                    <a:pt x="23" y="90"/>
                    <a:pt x="53" y="129"/>
                    <a:pt x="92" y="129"/>
                  </a:cubicBezTo>
                  <a:cubicBezTo>
                    <a:pt x="113" y="129"/>
                    <a:pt x="131" y="120"/>
                    <a:pt x="143" y="107"/>
                  </a:cubicBezTo>
                  <a:cubicBezTo>
                    <a:pt x="135" y="126"/>
                    <a:pt x="119" y="141"/>
                    <a:pt x="101" y="147"/>
                  </a:cubicBezTo>
                  <a:cubicBezTo>
                    <a:pt x="59" y="161"/>
                    <a:pt x="24" y="145"/>
                    <a:pt x="0" y="117"/>
                  </a:cubicBezTo>
                  <a:cubicBezTo>
                    <a:pt x="0" y="117"/>
                    <a:pt x="36" y="201"/>
                    <a:pt x="120" y="179"/>
                  </a:cubicBezTo>
                  <a:cubicBezTo>
                    <a:pt x="189" y="161"/>
                    <a:pt x="211" y="65"/>
                    <a:pt x="148" y="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 name="PA_组合 10"/>
          <p:cNvGrpSpPr/>
          <p:nvPr/>
        </p:nvGrpSpPr>
        <p:grpSpPr>
          <a:xfrm>
            <a:off x="8553819" y="1683868"/>
            <a:ext cx="556131" cy="354086"/>
            <a:chOff x="3597275" y="4794251"/>
            <a:chExt cx="865188" cy="550861"/>
          </a:xfrm>
          <a:solidFill>
            <a:srgbClr val="72202A"/>
          </a:solidFill>
        </p:grpSpPr>
        <p:sp>
          <p:nvSpPr>
            <p:cNvPr id="12" name="Freeform 5"/>
            <p:cNvSpPr/>
            <p:nvPr/>
          </p:nvSpPr>
          <p:spPr bwMode="auto">
            <a:xfrm>
              <a:off x="4106863" y="4892675"/>
              <a:ext cx="355600" cy="422275"/>
            </a:xfrm>
            <a:custGeom>
              <a:avLst/>
              <a:gdLst>
                <a:gd name="T0" fmla="*/ 115 w 130"/>
                <a:gd name="T1" fmla="*/ 23 h 153"/>
                <a:gd name="T2" fmla="*/ 57 w 130"/>
                <a:gd name="T3" fmla="*/ 9 h 153"/>
                <a:gd name="T4" fmla="*/ 56 w 130"/>
                <a:gd name="T5" fmla="*/ 14 h 153"/>
                <a:gd name="T6" fmla="*/ 56 w 130"/>
                <a:gd name="T7" fmla="*/ 14 h 153"/>
                <a:gd name="T8" fmla="*/ 63 w 130"/>
                <a:gd name="T9" fmla="*/ 35 h 153"/>
                <a:gd name="T10" fmla="*/ 63 w 130"/>
                <a:gd name="T11" fmla="*/ 35 h 153"/>
                <a:gd name="T12" fmla="*/ 63 w 130"/>
                <a:gd name="T13" fmla="*/ 35 h 153"/>
                <a:gd name="T14" fmla="*/ 63 w 130"/>
                <a:gd name="T15" fmla="*/ 36 h 153"/>
                <a:gd name="T16" fmla="*/ 67 w 130"/>
                <a:gd name="T17" fmla="*/ 39 h 153"/>
                <a:gd name="T18" fmla="*/ 68 w 130"/>
                <a:gd name="T19" fmla="*/ 38 h 153"/>
                <a:gd name="T20" fmla="*/ 92 w 130"/>
                <a:gd name="T21" fmla="*/ 48 h 153"/>
                <a:gd name="T22" fmla="*/ 74 w 130"/>
                <a:gd name="T23" fmla="*/ 107 h 153"/>
                <a:gd name="T24" fmla="*/ 0 w 130"/>
                <a:gd name="T25" fmla="*/ 152 h 153"/>
                <a:gd name="T26" fmla="*/ 89 w 130"/>
                <a:gd name="T27" fmla="*/ 118 h 153"/>
                <a:gd name="T28" fmla="*/ 115 w 130"/>
                <a:gd name="T29" fmla="*/ 2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53">
                  <a:moveTo>
                    <a:pt x="115" y="23"/>
                  </a:moveTo>
                  <a:cubicBezTo>
                    <a:pt x="102" y="0"/>
                    <a:pt x="71" y="0"/>
                    <a:pt x="57" y="9"/>
                  </a:cubicBezTo>
                  <a:cubicBezTo>
                    <a:pt x="54" y="11"/>
                    <a:pt x="56" y="14"/>
                    <a:pt x="56" y="14"/>
                  </a:cubicBezTo>
                  <a:cubicBezTo>
                    <a:pt x="56" y="14"/>
                    <a:pt x="56" y="14"/>
                    <a:pt x="56" y="14"/>
                  </a:cubicBezTo>
                  <a:cubicBezTo>
                    <a:pt x="59" y="19"/>
                    <a:pt x="62" y="26"/>
                    <a:pt x="63" y="35"/>
                  </a:cubicBezTo>
                  <a:cubicBezTo>
                    <a:pt x="63" y="35"/>
                    <a:pt x="63" y="35"/>
                    <a:pt x="63" y="35"/>
                  </a:cubicBezTo>
                  <a:cubicBezTo>
                    <a:pt x="63" y="35"/>
                    <a:pt x="63" y="35"/>
                    <a:pt x="63" y="35"/>
                  </a:cubicBezTo>
                  <a:cubicBezTo>
                    <a:pt x="63" y="36"/>
                    <a:pt x="63" y="36"/>
                    <a:pt x="63" y="36"/>
                  </a:cubicBezTo>
                  <a:cubicBezTo>
                    <a:pt x="63" y="38"/>
                    <a:pt x="63" y="40"/>
                    <a:pt x="67" y="39"/>
                  </a:cubicBezTo>
                  <a:cubicBezTo>
                    <a:pt x="67" y="39"/>
                    <a:pt x="68" y="38"/>
                    <a:pt x="68" y="38"/>
                  </a:cubicBezTo>
                  <a:cubicBezTo>
                    <a:pt x="77" y="36"/>
                    <a:pt x="87" y="38"/>
                    <a:pt x="92" y="48"/>
                  </a:cubicBezTo>
                  <a:cubicBezTo>
                    <a:pt x="96" y="57"/>
                    <a:pt x="97" y="79"/>
                    <a:pt x="74" y="107"/>
                  </a:cubicBezTo>
                  <a:cubicBezTo>
                    <a:pt x="62" y="120"/>
                    <a:pt x="30" y="145"/>
                    <a:pt x="0" y="152"/>
                  </a:cubicBezTo>
                  <a:cubicBezTo>
                    <a:pt x="1" y="152"/>
                    <a:pt x="51" y="153"/>
                    <a:pt x="89" y="118"/>
                  </a:cubicBezTo>
                  <a:cubicBezTo>
                    <a:pt x="123" y="87"/>
                    <a:pt x="130" y="50"/>
                    <a:pt x="115" y="2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6"/>
            <p:cNvSpPr/>
            <p:nvPr/>
          </p:nvSpPr>
          <p:spPr bwMode="auto">
            <a:xfrm>
              <a:off x="3597275" y="4870450"/>
              <a:ext cx="569913" cy="474662"/>
            </a:xfrm>
            <a:custGeom>
              <a:avLst/>
              <a:gdLst>
                <a:gd name="T0" fmla="*/ 117 w 208"/>
                <a:gd name="T1" fmla="*/ 136 h 172"/>
                <a:gd name="T2" fmla="*/ 208 w 208"/>
                <a:gd name="T3" fmla="*/ 132 h 172"/>
                <a:gd name="T4" fmla="*/ 103 w 208"/>
                <a:gd name="T5" fmla="*/ 96 h 172"/>
                <a:gd name="T6" fmla="*/ 103 w 208"/>
                <a:gd name="T7" fmla="*/ 96 h 172"/>
                <a:gd name="T8" fmla="*/ 83 w 208"/>
                <a:gd name="T9" fmla="*/ 50 h 172"/>
                <a:gd name="T10" fmla="*/ 43 w 208"/>
                <a:gd name="T11" fmla="*/ 4 h 172"/>
                <a:gd name="T12" fmla="*/ 0 w 208"/>
                <a:gd name="T13" fmla="*/ 15 h 172"/>
                <a:gd name="T14" fmla="*/ 32 w 208"/>
                <a:gd name="T15" fmla="*/ 35 h 172"/>
                <a:gd name="T16" fmla="*/ 47 w 208"/>
                <a:gd name="T17" fmla="*/ 77 h 172"/>
                <a:gd name="T18" fmla="*/ 155 w 208"/>
                <a:gd name="T19" fmla="*/ 160 h 172"/>
                <a:gd name="T20" fmla="*/ 88 w 208"/>
                <a:gd name="T21" fmla="*/ 108 h 172"/>
                <a:gd name="T22" fmla="*/ 117 w 208"/>
                <a:gd name="T23" fmla="*/ 13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172">
                  <a:moveTo>
                    <a:pt x="117" y="136"/>
                  </a:moveTo>
                  <a:cubicBezTo>
                    <a:pt x="149" y="154"/>
                    <a:pt x="183" y="150"/>
                    <a:pt x="208" y="132"/>
                  </a:cubicBezTo>
                  <a:cubicBezTo>
                    <a:pt x="140" y="162"/>
                    <a:pt x="103" y="96"/>
                    <a:pt x="103" y="96"/>
                  </a:cubicBezTo>
                  <a:cubicBezTo>
                    <a:pt x="103" y="96"/>
                    <a:pt x="103" y="96"/>
                    <a:pt x="103" y="96"/>
                  </a:cubicBezTo>
                  <a:cubicBezTo>
                    <a:pt x="94" y="85"/>
                    <a:pt x="87" y="69"/>
                    <a:pt x="83" y="50"/>
                  </a:cubicBezTo>
                  <a:cubicBezTo>
                    <a:pt x="77" y="20"/>
                    <a:pt x="60" y="7"/>
                    <a:pt x="43" y="4"/>
                  </a:cubicBezTo>
                  <a:cubicBezTo>
                    <a:pt x="18" y="0"/>
                    <a:pt x="0" y="15"/>
                    <a:pt x="0" y="15"/>
                  </a:cubicBezTo>
                  <a:cubicBezTo>
                    <a:pt x="0" y="15"/>
                    <a:pt x="17" y="11"/>
                    <a:pt x="32" y="35"/>
                  </a:cubicBezTo>
                  <a:cubicBezTo>
                    <a:pt x="38" y="44"/>
                    <a:pt x="42" y="59"/>
                    <a:pt x="47" y="77"/>
                  </a:cubicBezTo>
                  <a:cubicBezTo>
                    <a:pt x="75" y="172"/>
                    <a:pt x="155" y="160"/>
                    <a:pt x="155" y="160"/>
                  </a:cubicBezTo>
                  <a:cubicBezTo>
                    <a:pt x="106" y="147"/>
                    <a:pt x="91" y="118"/>
                    <a:pt x="88" y="108"/>
                  </a:cubicBezTo>
                  <a:cubicBezTo>
                    <a:pt x="94" y="118"/>
                    <a:pt x="111" y="133"/>
                    <a:pt x="117" y="1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7"/>
            <p:cNvSpPr/>
            <p:nvPr/>
          </p:nvSpPr>
          <p:spPr bwMode="auto">
            <a:xfrm>
              <a:off x="3838575" y="4794251"/>
              <a:ext cx="465138" cy="442912"/>
            </a:xfrm>
            <a:custGeom>
              <a:avLst/>
              <a:gdLst>
                <a:gd name="T0" fmla="*/ 88 w 170"/>
                <a:gd name="T1" fmla="*/ 143 h 161"/>
                <a:gd name="T2" fmla="*/ 43 w 170"/>
                <a:gd name="T3" fmla="*/ 145 h 161"/>
                <a:gd name="T4" fmla="*/ 90 w 170"/>
                <a:gd name="T5" fmla="*/ 161 h 161"/>
                <a:gd name="T6" fmla="*/ 150 w 170"/>
                <a:gd name="T7" fmla="*/ 125 h 161"/>
                <a:gd name="T8" fmla="*/ 105 w 170"/>
                <a:gd name="T9" fmla="*/ 13 h 161"/>
                <a:gd name="T10" fmla="*/ 39 w 170"/>
                <a:gd name="T11" fmla="*/ 27 h 161"/>
                <a:gd name="T12" fmla="*/ 8 w 170"/>
                <a:gd name="T13" fmla="*/ 52 h 161"/>
                <a:gd name="T14" fmla="*/ 19 w 170"/>
                <a:gd name="T15" fmla="*/ 93 h 161"/>
                <a:gd name="T16" fmla="*/ 91 w 170"/>
                <a:gd name="T17" fmla="*/ 112 h 161"/>
                <a:gd name="T18" fmla="*/ 85 w 170"/>
                <a:gd name="T19" fmla="*/ 65 h 161"/>
                <a:gd name="T20" fmla="*/ 57 w 170"/>
                <a:gd name="T21" fmla="*/ 76 h 161"/>
                <a:gd name="T22" fmla="*/ 69 w 170"/>
                <a:gd name="T23" fmla="*/ 93 h 161"/>
                <a:gd name="T24" fmla="*/ 41 w 170"/>
                <a:gd name="T25" fmla="*/ 83 h 161"/>
                <a:gd name="T26" fmla="*/ 90 w 170"/>
                <a:gd name="T27" fmla="*/ 49 h 161"/>
                <a:gd name="T28" fmla="*/ 88 w 170"/>
                <a:gd name="T29" fmla="*/ 14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0" h="161">
                  <a:moveTo>
                    <a:pt x="88" y="143"/>
                  </a:moveTo>
                  <a:cubicBezTo>
                    <a:pt x="73" y="150"/>
                    <a:pt x="57" y="150"/>
                    <a:pt x="43" y="145"/>
                  </a:cubicBezTo>
                  <a:cubicBezTo>
                    <a:pt x="58" y="157"/>
                    <a:pt x="74" y="161"/>
                    <a:pt x="90" y="161"/>
                  </a:cubicBezTo>
                  <a:cubicBezTo>
                    <a:pt x="95" y="161"/>
                    <a:pt x="136" y="157"/>
                    <a:pt x="150" y="125"/>
                  </a:cubicBezTo>
                  <a:cubicBezTo>
                    <a:pt x="170" y="81"/>
                    <a:pt x="149" y="26"/>
                    <a:pt x="105" y="13"/>
                  </a:cubicBezTo>
                  <a:cubicBezTo>
                    <a:pt x="58" y="0"/>
                    <a:pt x="39" y="27"/>
                    <a:pt x="39" y="27"/>
                  </a:cubicBezTo>
                  <a:cubicBezTo>
                    <a:pt x="33" y="26"/>
                    <a:pt x="16" y="32"/>
                    <a:pt x="8" y="52"/>
                  </a:cubicBezTo>
                  <a:cubicBezTo>
                    <a:pt x="0" y="76"/>
                    <a:pt x="19" y="93"/>
                    <a:pt x="19" y="93"/>
                  </a:cubicBezTo>
                  <a:cubicBezTo>
                    <a:pt x="15" y="137"/>
                    <a:pt x="74" y="138"/>
                    <a:pt x="91" y="112"/>
                  </a:cubicBezTo>
                  <a:cubicBezTo>
                    <a:pt x="105" y="91"/>
                    <a:pt x="97" y="72"/>
                    <a:pt x="85" y="65"/>
                  </a:cubicBezTo>
                  <a:cubicBezTo>
                    <a:pt x="73" y="57"/>
                    <a:pt x="57" y="64"/>
                    <a:pt x="57" y="76"/>
                  </a:cubicBezTo>
                  <a:cubicBezTo>
                    <a:pt x="56" y="90"/>
                    <a:pt x="69" y="93"/>
                    <a:pt x="69" y="93"/>
                  </a:cubicBezTo>
                  <a:cubicBezTo>
                    <a:pt x="58" y="101"/>
                    <a:pt x="45" y="93"/>
                    <a:pt x="41" y="83"/>
                  </a:cubicBezTo>
                  <a:cubicBezTo>
                    <a:pt x="33" y="63"/>
                    <a:pt x="58" y="35"/>
                    <a:pt x="90" y="49"/>
                  </a:cubicBezTo>
                  <a:cubicBezTo>
                    <a:pt x="130" y="67"/>
                    <a:pt x="126" y="126"/>
                    <a:pt x="88" y="1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5" name="PA_组合 14"/>
          <p:cNvGrpSpPr/>
          <p:nvPr/>
        </p:nvGrpSpPr>
        <p:grpSpPr>
          <a:xfrm>
            <a:off x="9657836" y="1668242"/>
            <a:ext cx="292573" cy="345602"/>
            <a:chOff x="1589840" y="5225458"/>
            <a:chExt cx="507999" cy="600075"/>
          </a:xfrm>
        </p:grpSpPr>
        <p:sp>
          <p:nvSpPr>
            <p:cNvPr id="16" name="Freeform 11"/>
            <p:cNvSpPr/>
            <p:nvPr/>
          </p:nvSpPr>
          <p:spPr bwMode="auto">
            <a:xfrm>
              <a:off x="1658102" y="5225458"/>
              <a:ext cx="387350" cy="238125"/>
            </a:xfrm>
            <a:custGeom>
              <a:avLst/>
              <a:gdLst>
                <a:gd name="T0" fmla="*/ 3 w 140"/>
                <a:gd name="T1" fmla="*/ 87 h 87"/>
                <a:gd name="T2" fmla="*/ 26 w 140"/>
                <a:gd name="T3" fmla="*/ 53 h 87"/>
                <a:gd name="T4" fmla="*/ 76 w 140"/>
                <a:gd name="T5" fmla="*/ 31 h 87"/>
                <a:gd name="T6" fmla="*/ 31 w 140"/>
                <a:gd name="T7" fmla="*/ 64 h 87"/>
                <a:gd name="T8" fmla="*/ 94 w 140"/>
                <a:gd name="T9" fmla="*/ 45 h 87"/>
                <a:gd name="T10" fmla="*/ 140 w 140"/>
                <a:gd name="T11" fmla="*/ 36 h 87"/>
                <a:gd name="T12" fmla="*/ 69 w 140"/>
                <a:gd name="T13" fmla="*/ 6 h 87"/>
                <a:gd name="T14" fmla="*/ 41 w 140"/>
                <a:gd name="T15" fmla="*/ 15 h 87"/>
                <a:gd name="T16" fmla="*/ 3 w 140"/>
                <a:gd name="T17" fmla="*/ 87 h 87"/>
                <a:gd name="T18" fmla="*/ 3 w 140"/>
                <a:gd name="T1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87">
                  <a:moveTo>
                    <a:pt x="3" y="87"/>
                  </a:moveTo>
                  <a:cubicBezTo>
                    <a:pt x="8" y="72"/>
                    <a:pt x="18" y="61"/>
                    <a:pt x="26" y="53"/>
                  </a:cubicBezTo>
                  <a:cubicBezTo>
                    <a:pt x="51" y="29"/>
                    <a:pt x="76" y="31"/>
                    <a:pt x="76" y="31"/>
                  </a:cubicBezTo>
                  <a:cubicBezTo>
                    <a:pt x="53" y="36"/>
                    <a:pt x="31" y="64"/>
                    <a:pt x="31" y="64"/>
                  </a:cubicBezTo>
                  <a:cubicBezTo>
                    <a:pt x="31" y="64"/>
                    <a:pt x="69" y="66"/>
                    <a:pt x="94" y="45"/>
                  </a:cubicBezTo>
                  <a:cubicBezTo>
                    <a:pt x="118" y="24"/>
                    <a:pt x="140" y="36"/>
                    <a:pt x="140" y="36"/>
                  </a:cubicBezTo>
                  <a:cubicBezTo>
                    <a:pt x="140" y="36"/>
                    <a:pt x="125" y="0"/>
                    <a:pt x="69" y="6"/>
                  </a:cubicBezTo>
                  <a:cubicBezTo>
                    <a:pt x="66" y="6"/>
                    <a:pt x="52" y="9"/>
                    <a:pt x="41" y="15"/>
                  </a:cubicBezTo>
                  <a:cubicBezTo>
                    <a:pt x="41" y="15"/>
                    <a:pt x="0" y="31"/>
                    <a:pt x="3" y="87"/>
                  </a:cubicBezTo>
                  <a:cubicBezTo>
                    <a:pt x="3" y="87"/>
                    <a:pt x="3" y="87"/>
                    <a:pt x="3" y="87"/>
                  </a:cubicBezTo>
                </a:path>
              </a:pathLst>
            </a:custGeom>
            <a:solidFill>
              <a:srgbClr val="72202A"/>
            </a:solidFill>
            <a:ln>
              <a:noFill/>
            </a:ln>
          </p:spPr>
          <p:txBody>
            <a:bodyPr vert="horz" wrap="square" lIns="91440" tIns="45720" rIns="91440" bIns="45720" numCol="1" anchor="t" anchorCtr="0" compatLnSpc="1"/>
            <a:lstStyle/>
            <a:p>
              <a:endParaRPr lang="zh-CN" altLang="en-US"/>
            </a:p>
          </p:txBody>
        </p:sp>
        <p:sp>
          <p:nvSpPr>
            <p:cNvPr id="17" name="Freeform 12"/>
            <p:cNvSpPr/>
            <p:nvPr/>
          </p:nvSpPr>
          <p:spPr bwMode="auto">
            <a:xfrm>
              <a:off x="1589840" y="5344520"/>
              <a:ext cx="507999" cy="481013"/>
            </a:xfrm>
            <a:custGeom>
              <a:avLst/>
              <a:gdLst>
                <a:gd name="T0" fmla="*/ 150 w 184"/>
                <a:gd name="T1" fmla="*/ 47 h 176"/>
                <a:gd name="T2" fmla="*/ 125 w 184"/>
                <a:gd name="T3" fmla="*/ 16 h 176"/>
                <a:gd name="T4" fmla="*/ 84 w 184"/>
                <a:gd name="T5" fmla="*/ 32 h 176"/>
                <a:gd name="T6" fmla="*/ 69 w 184"/>
                <a:gd name="T7" fmla="*/ 107 h 176"/>
                <a:gd name="T8" fmla="*/ 118 w 184"/>
                <a:gd name="T9" fmla="*/ 99 h 176"/>
                <a:gd name="T10" fmla="*/ 104 w 184"/>
                <a:gd name="T11" fmla="*/ 70 h 176"/>
                <a:gd name="T12" fmla="*/ 88 w 184"/>
                <a:gd name="T13" fmla="*/ 84 h 176"/>
                <a:gd name="T14" fmla="*/ 96 w 184"/>
                <a:gd name="T15" fmla="*/ 54 h 176"/>
                <a:gd name="T16" fmla="*/ 138 w 184"/>
                <a:gd name="T17" fmla="*/ 103 h 176"/>
                <a:gd name="T18" fmla="*/ 36 w 184"/>
                <a:gd name="T19" fmla="*/ 108 h 176"/>
                <a:gd name="T20" fmla="*/ 33 w 184"/>
                <a:gd name="T21" fmla="*/ 104 h 176"/>
                <a:gd name="T22" fmla="*/ 33 w 184"/>
                <a:gd name="T23" fmla="*/ 104 h 176"/>
                <a:gd name="T24" fmla="*/ 31 w 184"/>
                <a:gd name="T25" fmla="*/ 0 h 176"/>
                <a:gd name="T26" fmla="*/ 0 w 184"/>
                <a:gd name="T27" fmla="*/ 76 h 176"/>
                <a:gd name="T28" fmla="*/ 9 w 184"/>
                <a:gd name="T29" fmla="*/ 118 h 176"/>
                <a:gd name="T30" fmla="*/ 9 w 184"/>
                <a:gd name="T31" fmla="*/ 118 h 176"/>
                <a:gd name="T32" fmla="*/ 14 w 184"/>
                <a:gd name="T33" fmla="*/ 127 h 176"/>
                <a:gd name="T34" fmla="*/ 112 w 184"/>
                <a:gd name="T35" fmla="*/ 165 h 176"/>
                <a:gd name="T36" fmla="*/ 172 w 184"/>
                <a:gd name="T37" fmla="*/ 111 h 176"/>
                <a:gd name="T38" fmla="*/ 150 w 184"/>
                <a:gd name="T39" fmla="*/ 4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76">
                  <a:moveTo>
                    <a:pt x="150" y="47"/>
                  </a:moveTo>
                  <a:cubicBezTo>
                    <a:pt x="152" y="38"/>
                    <a:pt x="144" y="19"/>
                    <a:pt x="125" y="16"/>
                  </a:cubicBezTo>
                  <a:cubicBezTo>
                    <a:pt x="96" y="11"/>
                    <a:pt x="84" y="32"/>
                    <a:pt x="84" y="32"/>
                  </a:cubicBezTo>
                  <a:cubicBezTo>
                    <a:pt x="43" y="31"/>
                    <a:pt x="39" y="91"/>
                    <a:pt x="69" y="107"/>
                  </a:cubicBezTo>
                  <a:cubicBezTo>
                    <a:pt x="92" y="119"/>
                    <a:pt x="111" y="111"/>
                    <a:pt x="118" y="99"/>
                  </a:cubicBezTo>
                  <a:cubicBezTo>
                    <a:pt x="125" y="85"/>
                    <a:pt x="117" y="69"/>
                    <a:pt x="104" y="70"/>
                  </a:cubicBezTo>
                  <a:cubicBezTo>
                    <a:pt x="89" y="70"/>
                    <a:pt x="88" y="84"/>
                    <a:pt x="88" y="84"/>
                  </a:cubicBezTo>
                  <a:cubicBezTo>
                    <a:pt x="78" y="73"/>
                    <a:pt x="86" y="60"/>
                    <a:pt x="96" y="54"/>
                  </a:cubicBezTo>
                  <a:cubicBezTo>
                    <a:pt x="117" y="41"/>
                    <a:pt x="150" y="61"/>
                    <a:pt x="138" y="103"/>
                  </a:cubicBezTo>
                  <a:cubicBezTo>
                    <a:pt x="126" y="148"/>
                    <a:pt x="59" y="143"/>
                    <a:pt x="36" y="108"/>
                  </a:cubicBezTo>
                  <a:cubicBezTo>
                    <a:pt x="35" y="107"/>
                    <a:pt x="34" y="106"/>
                    <a:pt x="33" y="104"/>
                  </a:cubicBezTo>
                  <a:cubicBezTo>
                    <a:pt x="33" y="104"/>
                    <a:pt x="33" y="104"/>
                    <a:pt x="33" y="104"/>
                  </a:cubicBezTo>
                  <a:cubicBezTo>
                    <a:pt x="7" y="53"/>
                    <a:pt x="31" y="0"/>
                    <a:pt x="31" y="0"/>
                  </a:cubicBezTo>
                  <a:cubicBezTo>
                    <a:pt x="14" y="15"/>
                    <a:pt x="0" y="41"/>
                    <a:pt x="0" y="76"/>
                  </a:cubicBezTo>
                  <a:cubicBezTo>
                    <a:pt x="0" y="96"/>
                    <a:pt x="7" y="114"/>
                    <a:pt x="9" y="118"/>
                  </a:cubicBezTo>
                  <a:cubicBezTo>
                    <a:pt x="9" y="118"/>
                    <a:pt x="9" y="118"/>
                    <a:pt x="9" y="118"/>
                  </a:cubicBezTo>
                  <a:cubicBezTo>
                    <a:pt x="11" y="122"/>
                    <a:pt x="12" y="125"/>
                    <a:pt x="14" y="127"/>
                  </a:cubicBezTo>
                  <a:cubicBezTo>
                    <a:pt x="26" y="146"/>
                    <a:pt x="54" y="176"/>
                    <a:pt x="112" y="165"/>
                  </a:cubicBezTo>
                  <a:cubicBezTo>
                    <a:pt x="140" y="158"/>
                    <a:pt x="164" y="139"/>
                    <a:pt x="172" y="111"/>
                  </a:cubicBezTo>
                  <a:cubicBezTo>
                    <a:pt x="184" y="62"/>
                    <a:pt x="150" y="47"/>
                    <a:pt x="150" y="47"/>
                  </a:cubicBezTo>
                </a:path>
              </a:pathLst>
            </a:custGeom>
            <a:solidFill>
              <a:srgbClr val="72202A"/>
            </a:solidFill>
            <a:ln>
              <a:noFill/>
            </a:ln>
          </p:spPr>
          <p:txBody>
            <a:bodyPr vert="horz" wrap="square" lIns="91440" tIns="45720" rIns="91440" bIns="45720" numCol="1" anchor="t" anchorCtr="0" compatLnSpc="1"/>
            <a:lstStyle/>
            <a:p>
              <a:endParaRPr lang="zh-CN" altLang="en-US"/>
            </a:p>
          </p:txBody>
        </p:sp>
      </p:grpSp>
      <p:cxnSp>
        <p:nvCxnSpPr>
          <p:cNvPr id="18" name="PA_直接连接符 17"/>
          <p:cNvCxnSpPr/>
          <p:nvPr/>
        </p:nvCxnSpPr>
        <p:spPr>
          <a:xfrm>
            <a:off x="8309458" y="1565005"/>
            <a:ext cx="0" cy="53072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PA_文本框 19"/>
          <p:cNvSpPr txBox="1"/>
          <p:nvPr/>
        </p:nvSpPr>
        <p:spPr>
          <a:xfrm>
            <a:off x="7875947" y="1062643"/>
            <a:ext cx="1253869" cy="307777"/>
          </a:xfrm>
          <a:prstGeom prst="rect">
            <a:avLst/>
          </a:prstGeom>
          <a:noFill/>
        </p:spPr>
        <p:txBody>
          <a:bodyPr wrap="none" rtlCol="0">
            <a:spAutoFit/>
          </a:bodyPr>
          <a:lstStyle/>
          <a:p>
            <a:r>
              <a:rPr lang="en-US" altLang="zh-CN" sz="1400" dirty="0">
                <a:latin typeface="Arial" pitchFamily="34" charset="0"/>
                <a:cs typeface="Arial" pitchFamily="34" charset="0"/>
              </a:rPr>
              <a:t>NAME HERE</a:t>
            </a:r>
            <a:endParaRPr lang="zh-CN" altLang="en-US" sz="1400" dirty="0">
              <a:latin typeface="Arial" pitchFamily="34" charset="0"/>
              <a:cs typeface="Arial" pitchFamily="34" charset="0"/>
            </a:endParaRPr>
          </a:p>
        </p:txBody>
      </p:sp>
      <p:sp>
        <p:nvSpPr>
          <p:cNvPr id="22" name="PA_文本框 21"/>
          <p:cNvSpPr txBox="1"/>
          <p:nvPr/>
        </p:nvSpPr>
        <p:spPr>
          <a:xfrm>
            <a:off x="9313776" y="1062643"/>
            <a:ext cx="1253869" cy="307777"/>
          </a:xfrm>
          <a:prstGeom prst="rect">
            <a:avLst/>
          </a:prstGeom>
          <a:noFill/>
        </p:spPr>
        <p:txBody>
          <a:bodyPr wrap="none" rtlCol="0">
            <a:spAutoFit/>
          </a:bodyPr>
          <a:lstStyle/>
          <a:p>
            <a:r>
              <a:rPr lang="en-US" altLang="zh-CN" sz="1400" dirty="0">
                <a:latin typeface="Arial" pitchFamily="34" charset="0"/>
                <a:cs typeface="Arial" pitchFamily="34" charset="0"/>
              </a:rPr>
              <a:t>NAME HERE</a:t>
            </a:r>
            <a:endParaRPr lang="zh-CN" altLang="en-US" sz="1400" dirty="0">
              <a:latin typeface="Arial" pitchFamily="34" charset="0"/>
              <a:cs typeface="Arial" pitchFamily="34" charset="0"/>
            </a:endParaRPr>
          </a:p>
        </p:txBody>
      </p:sp>
      <p:cxnSp>
        <p:nvCxnSpPr>
          <p:cNvPr id="23" name="PA_直接连接符 22"/>
          <p:cNvCxnSpPr/>
          <p:nvPr/>
        </p:nvCxnSpPr>
        <p:spPr>
          <a:xfrm>
            <a:off x="9381077" y="1565005"/>
            <a:ext cx="0" cy="53072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4" name="PA_图片 23"/>
          <p:cNvPicPr>
            <a:picLocks noChangeAspect="1"/>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Lst>
          </a:blip>
          <a:srcRect b="33820"/>
          <a:stretch>
            <a:fillRect/>
          </a:stretch>
        </p:blipFill>
        <p:spPr>
          <a:xfrm>
            <a:off x="7452759" y="2252842"/>
            <a:ext cx="2724635" cy="1202107"/>
          </a:xfrm>
          <a:prstGeom prst="rect">
            <a:avLst/>
          </a:prstGeom>
        </p:spPr>
      </p:pic>
      <p:sp>
        <p:nvSpPr>
          <p:cNvPr id="25" name="PA_矩形 24"/>
          <p:cNvSpPr/>
          <p:nvPr/>
        </p:nvSpPr>
        <p:spPr>
          <a:xfrm>
            <a:off x="6327891" y="3839459"/>
            <a:ext cx="5183574" cy="1824716"/>
          </a:xfrm>
          <a:prstGeom prst="rect">
            <a:avLst/>
          </a:prstGeom>
          <a:solidFill>
            <a:srgbClr val="E3939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PA_矩形 25"/>
          <p:cNvSpPr/>
          <p:nvPr/>
        </p:nvSpPr>
        <p:spPr>
          <a:xfrm>
            <a:off x="6833319" y="4111919"/>
            <a:ext cx="4324685" cy="1169551"/>
          </a:xfrm>
          <a:prstGeom prst="rect">
            <a:avLst/>
          </a:prstGeom>
        </p:spPr>
        <p:txBody>
          <a:bodyPr wrap="square">
            <a:spAutoFit/>
          </a:bodyPr>
          <a:lstStyle/>
          <a:p>
            <a:r>
              <a:rPr lang="zh-CN" altLang="en-US" sz="1400" dirty="0">
                <a:solidFill>
                  <a:schemeClr val="bg1"/>
                </a:solidFill>
                <a:latin typeface="Arial" pitchFamily="34" charset="0"/>
                <a:cs typeface="Arial" pitchFamily="34" charset="0"/>
              </a:rPr>
              <a:t>Life is the most happy thing is one light naked to the world, final ly bare left the world and go. Completely come to think of it, fame and fortune is the physical objects, only as a person's heart, make the benefits of s oc yse people to work for him.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50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00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225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50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300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p:bldP spid="22" grpId="0"/>
      <p:bldP spid="25" grpId="0" animBg="1"/>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5"/>
          <p:cNvPicPr>
            <a:picLocks noChangeAspect="1"/>
          </p:cNvPicPr>
          <p:nvPr/>
        </p:nvPicPr>
        <p:blipFill rotWithShape="1">
          <a:blip r:embed="rId3"/>
          <a:srcRect l="12786"/>
          <a:stretch>
            <a:fillRect/>
          </a:stretch>
        </p:blipFill>
        <p:spPr>
          <a:xfrm>
            <a:off x="-56072" y="-13314"/>
            <a:ext cx="12271920" cy="6871315"/>
          </a:xfrm>
          <a:prstGeom prst="rect">
            <a:avLst/>
          </a:prstGeom>
        </p:spPr>
      </p:pic>
      <p:sp>
        <p:nvSpPr>
          <p:cNvPr id="7" name="PA_矩形 6"/>
          <p:cNvSpPr/>
          <p:nvPr/>
        </p:nvSpPr>
        <p:spPr>
          <a:xfrm>
            <a:off x="-56072" y="-37561"/>
            <a:ext cx="12248072" cy="6857999"/>
          </a:xfrm>
          <a:prstGeom prst="rect">
            <a:avLst/>
          </a:prstGeom>
          <a:solidFill>
            <a:srgbClr val="E3939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PA_矩形 21"/>
          <p:cNvSpPr/>
          <p:nvPr/>
        </p:nvSpPr>
        <p:spPr>
          <a:xfrm>
            <a:off x="1647113" y="2604208"/>
            <a:ext cx="738664" cy="2866262"/>
          </a:xfrm>
          <a:prstGeom prst="rect">
            <a:avLst/>
          </a:prstGeom>
        </p:spPr>
        <p:txBody>
          <a:bodyPr vert="eaVert" wrap="square">
            <a:spAutoFit/>
          </a:bodyPr>
          <a:lstStyle/>
          <a:p>
            <a:r>
              <a:rPr lang="zh-CN" altLang="en-US" sz="1200" dirty="0">
                <a:solidFill>
                  <a:schemeClr val="bg1"/>
                </a:solidFill>
                <a:latin typeface="Arial" pitchFamily="34" charset="0"/>
                <a:cs typeface="Arial" pitchFamily="34" charset="0"/>
              </a:rPr>
              <a:t>Life is the most happy thing is one light naked to the world, final ly bare left the world and go. </a:t>
            </a:r>
          </a:p>
        </p:txBody>
      </p:sp>
      <p:sp>
        <p:nvSpPr>
          <p:cNvPr id="32" name="PA_椭圆 31"/>
          <p:cNvSpPr/>
          <p:nvPr/>
        </p:nvSpPr>
        <p:spPr>
          <a:xfrm>
            <a:off x="6823081" y="3823182"/>
            <a:ext cx="1500020" cy="150001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1" name="PA_Chart 30"/>
          <p:cNvGraphicFramePr/>
          <p:nvPr/>
        </p:nvGraphicFramePr>
        <p:xfrm>
          <a:off x="6596141" y="3661060"/>
          <a:ext cx="1953900" cy="1824263"/>
        </p:xfrm>
        <a:graphic>
          <a:graphicData uri="http://schemas.openxmlformats.org/drawingml/2006/chart">
            <c:chart xmlns:c="http://schemas.openxmlformats.org/drawingml/2006/chart" xmlns:r="http://schemas.openxmlformats.org/officeDocument/2006/relationships" r:id="rId4"/>
          </a:graphicData>
        </a:graphic>
      </p:graphicFrame>
      <p:sp>
        <p:nvSpPr>
          <p:cNvPr id="34" name="PA_文本框 33"/>
          <p:cNvSpPr txBox="1"/>
          <p:nvPr/>
        </p:nvSpPr>
        <p:spPr>
          <a:xfrm>
            <a:off x="7052756" y="4065359"/>
            <a:ext cx="1040670" cy="1015663"/>
          </a:xfrm>
          <a:prstGeom prst="rect">
            <a:avLst/>
          </a:prstGeom>
          <a:noFill/>
        </p:spPr>
        <p:txBody>
          <a:bodyPr wrap="none" rtlCol="0">
            <a:spAutoFit/>
          </a:bodyPr>
          <a:lstStyle/>
          <a:p>
            <a:r>
              <a:rPr lang="en-US" altLang="zh-CN" sz="6000" dirty="0">
                <a:solidFill>
                  <a:schemeClr val="bg1"/>
                </a:solidFill>
                <a:latin typeface="Arial" pitchFamily="34" charset="0"/>
                <a:cs typeface="Arial" pitchFamily="34" charset="0"/>
              </a:rPr>
              <a:t>76</a:t>
            </a:r>
            <a:endParaRPr lang="zh-CN" altLang="en-US" sz="6000" dirty="0">
              <a:solidFill>
                <a:schemeClr val="bg1"/>
              </a:solidFill>
              <a:latin typeface="Arial" pitchFamily="34" charset="0"/>
              <a:cs typeface="Arial" pitchFamily="34" charset="0"/>
            </a:endParaRPr>
          </a:p>
        </p:txBody>
      </p:sp>
      <p:sp>
        <p:nvSpPr>
          <p:cNvPr id="35" name="PA_文本框 34"/>
          <p:cNvSpPr txBox="1"/>
          <p:nvPr/>
        </p:nvSpPr>
        <p:spPr>
          <a:xfrm>
            <a:off x="9084761" y="4322937"/>
            <a:ext cx="492443" cy="1619995"/>
          </a:xfrm>
          <a:prstGeom prst="rect">
            <a:avLst/>
          </a:prstGeom>
          <a:noFill/>
        </p:spPr>
        <p:txBody>
          <a:bodyPr vert="eaVert" wrap="none" rtlCol="0">
            <a:spAutoFit/>
          </a:bodyPr>
          <a:lstStyle/>
          <a:p>
            <a:r>
              <a:rPr lang="en-US" altLang="zh-CN" sz="2000" dirty="0">
                <a:solidFill>
                  <a:schemeClr val="bg1"/>
                </a:solidFill>
                <a:latin typeface="Arial" pitchFamily="34" charset="0"/>
                <a:cs typeface="Arial" pitchFamily="34" charset="0"/>
              </a:rPr>
              <a:t>NAME HERE</a:t>
            </a:r>
            <a:endParaRPr lang="zh-CN" altLang="en-US" sz="2000" dirty="0">
              <a:solidFill>
                <a:schemeClr val="bg1"/>
              </a:solidFill>
              <a:latin typeface="Arial" pitchFamily="34" charset="0"/>
              <a:cs typeface="Arial" pitchFamily="34" charset="0"/>
            </a:endParaRPr>
          </a:p>
        </p:txBody>
      </p:sp>
      <p:sp>
        <p:nvSpPr>
          <p:cNvPr id="37" name="PA_文本框 36"/>
          <p:cNvSpPr txBox="1"/>
          <p:nvPr/>
        </p:nvSpPr>
        <p:spPr>
          <a:xfrm>
            <a:off x="9598913" y="4338023"/>
            <a:ext cx="1046440" cy="1808823"/>
          </a:xfrm>
          <a:prstGeom prst="rect">
            <a:avLst/>
          </a:prstGeom>
          <a:noFill/>
        </p:spPr>
        <p:txBody>
          <a:bodyPr vert="eaVert" wrap="square" rtlCol="0" anchor="b">
            <a:spAutoFit/>
          </a:bodyPr>
          <a:lstStyle/>
          <a:p>
            <a:r>
              <a:rPr lang="en-US" altLang="zh-CN" sz="1400" dirty="0">
                <a:solidFill>
                  <a:schemeClr val="bg1"/>
                </a:solidFill>
                <a:latin typeface="Arial" pitchFamily="34" charset="0"/>
                <a:ea typeface="方正清刻本悦宋简体" pitchFamily="2" charset="-122"/>
                <a:cs typeface="Arial" pitchFamily="34" charset="0"/>
              </a:rPr>
              <a:t>Truth is lifeblood of life, is the foundation of all values</a:t>
            </a:r>
            <a:endParaRPr lang="zh-CN" altLang="en-US" sz="1400" dirty="0">
              <a:solidFill>
                <a:schemeClr val="bg1"/>
              </a:solidFill>
              <a:latin typeface="Arial" pitchFamily="34" charset="0"/>
              <a:ea typeface="方正清刻本悦宋简体" pitchFamily="2" charset="-122"/>
              <a:cs typeface="Arial"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c="http://schemas.openxmlformats.org/drawingml/2006/chart"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75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25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75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00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25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p:bldP spid="32" grpId="0" animBg="1"/>
      <p:bldGraphic spid="31" grpId="0">
        <p:bldAsOne/>
      </p:bldGraphic>
      <p:bldP spid="34" grpId="0"/>
      <p:bldP spid="35"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PA_文本框 3"/>
          <p:cNvSpPr txBox="1"/>
          <p:nvPr/>
        </p:nvSpPr>
        <p:spPr>
          <a:xfrm>
            <a:off x="5296643" y="2854521"/>
            <a:ext cx="2015295" cy="461665"/>
          </a:xfrm>
          <a:prstGeom prst="rect">
            <a:avLst/>
          </a:prstGeom>
          <a:noFill/>
        </p:spPr>
        <p:txBody>
          <a:bodyPr vert="horz" wrap="none" rtlCol="0">
            <a:spAutoFit/>
          </a:bodyPr>
          <a:lstStyle/>
          <a:p>
            <a:r>
              <a:rPr lang="en-US" altLang="zh-CN" sz="2400" dirty="0">
                <a:latin typeface="Arial" pitchFamily="34" charset="0"/>
                <a:cs typeface="Arial" pitchFamily="34" charset="0"/>
              </a:rPr>
              <a:t>NAME HERE</a:t>
            </a:r>
            <a:endParaRPr lang="zh-CN" altLang="en-US" sz="2400" dirty="0">
              <a:latin typeface="Arial" pitchFamily="34" charset="0"/>
              <a:cs typeface="Arial" pitchFamily="34" charset="0"/>
            </a:endParaRPr>
          </a:p>
        </p:txBody>
      </p:sp>
      <p:sp>
        <p:nvSpPr>
          <p:cNvPr id="7" name="PA_矩形 6"/>
          <p:cNvSpPr/>
          <p:nvPr/>
        </p:nvSpPr>
        <p:spPr>
          <a:xfrm>
            <a:off x="5224625" y="3457288"/>
            <a:ext cx="4324685" cy="1169551"/>
          </a:xfrm>
          <a:prstGeom prst="rect">
            <a:avLst/>
          </a:prstGeom>
        </p:spPr>
        <p:txBody>
          <a:bodyPr wrap="square">
            <a:spAutoFit/>
          </a:bodyPr>
          <a:lstStyle/>
          <a:p>
            <a:r>
              <a:rPr lang="zh-CN" altLang="en-US" sz="1400" dirty="0">
                <a:solidFill>
                  <a:schemeClr val="tx1">
                    <a:lumMod val="75000"/>
                    <a:lumOff val="25000"/>
                  </a:schemeClr>
                </a:solidFill>
                <a:latin typeface="Arial" pitchFamily="34" charset="0"/>
                <a:cs typeface="Arial" pitchFamily="34" charset="0"/>
              </a:rPr>
              <a:t>Life is the most happy thing is one light naked to the world, final ly bare left the world and go. Completely come to think of it, fame and fortune is the physical objects, only as a person's heart, make the benefits of s oc yse people to work for him. </a:t>
            </a:r>
          </a:p>
        </p:txBody>
      </p:sp>
      <p:sp>
        <p:nvSpPr>
          <p:cNvPr id="8" name="PA_任意多边形 7"/>
          <p:cNvSpPr/>
          <p:nvPr/>
        </p:nvSpPr>
        <p:spPr>
          <a:xfrm flipH="1">
            <a:off x="9605583" y="5504288"/>
            <a:ext cx="1312431" cy="752486"/>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PA_任意多边形 5"/>
          <p:cNvSpPr>
            <a:spLocks noEditPoints="1"/>
          </p:cNvSpPr>
          <p:nvPr/>
        </p:nvSpPr>
        <p:spPr bwMode="auto">
          <a:xfrm>
            <a:off x="7443240" y="2854521"/>
            <a:ext cx="1087650" cy="371017"/>
          </a:xfrm>
          <a:custGeom>
            <a:avLst/>
            <a:gdLst>
              <a:gd name="T0" fmla="*/ 205 w 254"/>
              <a:gd name="T1" fmla="*/ 65 h 85"/>
              <a:gd name="T2" fmla="*/ 128 w 254"/>
              <a:gd name="T3" fmla="*/ 47 h 85"/>
              <a:gd name="T4" fmla="*/ 111 w 254"/>
              <a:gd name="T5" fmla="*/ 32 h 85"/>
              <a:gd name="T6" fmla="*/ 123 w 254"/>
              <a:gd name="T7" fmla="*/ 17 h 85"/>
              <a:gd name="T8" fmla="*/ 127 w 254"/>
              <a:gd name="T9" fmla="*/ 38 h 85"/>
              <a:gd name="T10" fmla="*/ 127 w 254"/>
              <a:gd name="T11" fmla="*/ 34 h 85"/>
              <a:gd name="T12" fmla="*/ 124 w 254"/>
              <a:gd name="T13" fmla="*/ 22 h 85"/>
              <a:gd name="T14" fmla="*/ 115 w 254"/>
              <a:gd name="T15" fmla="*/ 32 h 85"/>
              <a:gd name="T16" fmla="*/ 128 w 254"/>
              <a:gd name="T17" fmla="*/ 43 h 85"/>
              <a:gd name="T18" fmla="*/ 200 w 254"/>
              <a:gd name="T19" fmla="*/ 43 h 85"/>
              <a:gd name="T20" fmla="*/ 77 w 254"/>
              <a:gd name="T21" fmla="*/ 35 h 85"/>
              <a:gd name="T22" fmla="*/ 65 w 254"/>
              <a:gd name="T23" fmla="*/ 22 h 85"/>
              <a:gd name="T24" fmla="*/ 53 w 254"/>
              <a:gd name="T25" fmla="*/ 37 h 85"/>
              <a:gd name="T26" fmla="*/ 70 w 254"/>
              <a:gd name="T27" fmla="*/ 52 h 85"/>
              <a:gd name="T28" fmla="*/ 69 w 254"/>
              <a:gd name="T29" fmla="*/ 65 h 85"/>
              <a:gd name="T30" fmla="*/ 43 w 254"/>
              <a:gd name="T31" fmla="*/ 65 h 85"/>
              <a:gd name="T32" fmla="*/ 38 w 254"/>
              <a:gd name="T33" fmla="*/ 58 h 85"/>
              <a:gd name="T34" fmla="*/ 32 w 254"/>
              <a:gd name="T35" fmla="*/ 47 h 85"/>
              <a:gd name="T36" fmla="*/ 46 w 254"/>
              <a:gd name="T37" fmla="*/ 50 h 85"/>
              <a:gd name="T38" fmla="*/ 40 w 254"/>
              <a:gd name="T39" fmla="*/ 58 h 85"/>
              <a:gd name="T40" fmla="*/ 51 w 254"/>
              <a:gd name="T41" fmla="*/ 50 h 85"/>
              <a:gd name="T42" fmla="*/ 29 w 254"/>
              <a:gd name="T43" fmla="*/ 44 h 85"/>
              <a:gd name="T44" fmla="*/ 26 w 254"/>
              <a:gd name="T45" fmla="*/ 47 h 85"/>
              <a:gd name="T46" fmla="*/ 14 w 254"/>
              <a:gd name="T47" fmla="*/ 55 h 85"/>
              <a:gd name="T48" fmla="*/ 4 w 254"/>
              <a:gd name="T49" fmla="*/ 60 h 85"/>
              <a:gd name="T50" fmla="*/ 6 w 254"/>
              <a:gd name="T51" fmla="*/ 81 h 85"/>
              <a:gd name="T52" fmla="*/ 72 w 254"/>
              <a:gd name="T53" fmla="*/ 85 h 85"/>
              <a:gd name="T54" fmla="*/ 226 w 254"/>
              <a:gd name="T55" fmla="*/ 85 h 85"/>
              <a:gd name="T56" fmla="*/ 226 w 254"/>
              <a:gd name="T57" fmla="*/ 80 h 85"/>
              <a:gd name="T58" fmla="*/ 71 w 254"/>
              <a:gd name="T59" fmla="*/ 80 h 85"/>
              <a:gd name="T60" fmla="*/ 17 w 254"/>
              <a:gd name="T61" fmla="*/ 80 h 85"/>
              <a:gd name="T62" fmla="*/ 5 w 254"/>
              <a:gd name="T63" fmla="*/ 69 h 85"/>
              <a:gd name="T64" fmla="*/ 13 w 254"/>
              <a:gd name="T65" fmla="*/ 59 h 85"/>
              <a:gd name="T66" fmla="*/ 17 w 254"/>
              <a:gd name="T67" fmla="*/ 60 h 85"/>
              <a:gd name="T68" fmla="*/ 20 w 254"/>
              <a:gd name="T69" fmla="*/ 68 h 85"/>
              <a:gd name="T70" fmla="*/ 16 w 254"/>
              <a:gd name="T71" fmla="*/ 71 h 85"/>
              <a:gd name="T72" fmla="*/ 16 w 254"/>
              <a:gd name="T73" fmla="*/ 75 h 85"/>
              <a:gd name="T74" fmla="*/ 31 w 254"/>
              <a:gd name="T75" fmla="*/ 77 h 85"/>
              <a:gd name="T76" fmla="*/ 204 w 254"/>
              <a:gd name="T77" fmla="*/ 77 h 85"/>
              <a:gd name="T78" fmla="*/ 241 w 254"/>
              <a:gd name="T79" fmla="*/ 75 h 85"/>
              <a:gd name="T80" fmla="*/ 205 w 254"/>
              <a:gd name="T81" fmla="*/ 73 h 85"/>
              <a:gd name="T82" fmla="*/ 30 w 254"/>
              <a:gd name="T83" fmla="*/ 73 h 85"/>
              <a:gd name="T84" fmla="*/ 24 w 254"/>
              <a:gd name="T85" fmla="*/ 71 h 85"/>
              <a:gd name="T86" fmla="*/ 19 w 254"/>
              <a:gd name="T87" fmla="*/ 56 h 85"/>
              <a:gd name="T88" fmla="*/ 26 w 254"/>
              <a:gd name="T89" fmla="*/ 51 h 85"/>
              <a:gd name="T90" fmla="*/ 30 w 254"/>
              <a:gd name="T91" fmla="*/ 52 h 85"/>
              <a:gd name="T92" fmla="*/ 33 w 254"/>
              <a:gd name="T93" fmla="*/ 61 h 85"/>
              <a:gd name="T94" fmla="*/ 29 w 254"/>
              <a:gd name="T95" fmla="*/ 63 h 85"/>
              <a:gd name="T96" fmla="*/ 29 w 254"/>
              <a:gd name="T97" fmla="*/ 68 h 85"/>
              <a:gd name="T98" fmla="*/ 43 w 254"/>
              <a:gd name="T99" fmla="*/ 69 h 85"/>
              <a:gd name="T100" fmla="*/ 205 w 254"/>
              <a:gd name="T101" fmla="*/ 69 h 85"/>
              <a:gd name="T102" fmla="*/ 254 w 254"/>
              <a:gd name="T103" fmla="*/ 67 h 85"/>
              <a:gd name="T104" fmla="*/ 72 w 254"/>
              <a:gd name="T105" fmla="*/ 48 h 85"/>
              <a:gd name="T106" fmla="*/ 70 w 254"/>
              <a:gd name="T107" fmla="*/ 48 h 85"/>
              <a:gd name="T108" fmla="*/ 57 w 254"/>
              <a:gd name="T109" fmla="*/ 37 h 85"/>
              <a:gd name="T110" fmla="*/ 66 w 254"/>
              <a:gd name="T111" fmla="*/ 27 h 85"/>
              <a:gd name="T112" fmla="*/ 69 w 254"/>
              <a:gd name="T113" fmla="*/ 39 h 85"/>
              <a:gd name="T114" fmla="*/ 69 w 254"/>
              <a:gd name="T115" fmla="*/ 43 h 85"/>
              <a:gd name="T116" fmla="*/ 72 w 254"/>
              <a:gd name="T11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4" h="85">
                <a:moveTo>
                  <a:pt x="252" y="65"/>
                </a:moveTo>
                <a:cubicBezTo>
                  <a:pt x="205" y="65"/>
                  <a:pt x="205" y="65"/>
                  <a:pt x="205" y="65"/>
                </a:cubicBezTo>
                <a:cubicBezTo>
                  <a:pt x="205" y="58"/>
                  <a:pt x="204" y="52"/>
                  <a:pt x="202" y="47"/>
                </a:cubicBezTo>
                <a:cubicBezTo>
                  <a:pt x="128" y="47"/>
                  <a:pt x="128" y="47"/>
                  <a:pt x="128" y="47"/>
                </a:cubicBezTo>
                <a:cubicBezTo>
                  <a:pt x="124" y="47"/>
                  <a:pt x="120" y="46"/>
                  <a:pt x="117" y="43"/>
                </a:cubicBezTo>
                <a:cubicBezTo>
                  <a:pt x="113" y="40"/>
                  <a:pt x="111" y="36"/>
                  <a:pt x="111" y="32"/>
                </a:cubicBezTo>
                <a:cubicBezTo>
                  <a:pt x="111" y="28"/>
                  <a:pt x="112" y="25"/>
                  <a:pt x="114" y="22"/>
                </a:cubicBezTo>
                <a:cubicBezTo>
                  <a:pt x="116" y="19"/>
                  <a:pt x="120" y="18"/>
                  <a:pt x="123" y="17"/>
                </a:cubicBezTo>
                <a:cubicBezTo>
                  <a:pt x="130" y="17"/>
                  <a:pt x="135" y="22"/>
                  <a:pt x="135" y="28"/>
                </a:cubicBezTo>
                <a:cubicBezTo>
                  <a:pt x="136" y="33"/>
                  <a:pt x="132" y="37"/>
                  <a:pt x="127" y="38"/>
                </a:cubicBezTo>
                <a:cubicBezTo>
                  <a:pt x="126" y="38"/>
                  <a:pt x="125" y="37"/>
                  <a:pt x="125" y="36"/>
                </a:cubicBezTo>
                <a:cubicBezTo>
                  <a:pt x="124" y="35"/>
                  <a:pt x="125" y="34"/>
                  <a:pt x="127" y="34"/>
                </a:cubicBezTo>
                <a:cubicBezTo>
                  <a:pt x="129" y="33"/>
                  <a:pt x="132" y="31"/>
                  <a:pt x="131" y="28"/>
                </a:cubicBezTo>
                <a:cubicBezTo>
                  <a:pt x="131" y="24"/>
                  <a:pt x="128" y="21"/>
                  <a:pt x="124" y="22"/>
                </a:cubicBezTo>
                <a:cubicBezTo>
                  <a:pt x="121" y="22"/>
                  <a:pt x="119" y="23"/>
                  <a:pt x="117" y="25"/>
                </a:cubicBezTo>
                <a:cubicBezTo>
                  <a:pt x="116" y="27"/>
                  <a:pt x="115" y="29"/>
                  <a:pt x="115" y="32"/>
                </a:cubicBezTo>
                <a:cubicBezTo>
                  <a:pt x="115" y="35"/>
                  <a:pt x="117" y="38"/>
                  <a:pt x="119" y="40"/>
                </a:cubicBezTo>
                <a:cubicBezTo>
                  <a:pt x="122" y="42"/>
                  <a:pt x="125" y="43"/>
                  <a:pt x="128" y="43"/>
                </a:cubicBezTo>
                <a:cubicBezTo>
                  <a:pt x="128" y="43"/>
                  <a:pt x="128" y="43"/>
                  <a:pt x="128" y="43"/>
                </a:cubicBezTo>
                <a:cubicBezTo>
                  <a:pt x="200" y="43"/>
                  <a:pt x="200" y="43"/>
                  <a:pt x="200" y="43"/>
                </a:cubicBezTo>
                <a:cubicBezTo>
                  <a:pt x="190" y="18"/>
                  <a:pt x="166" y="0"/>
                  <a:pt x="137" y="0"/>
                </a:cubicBezTo>
                <a:cubicBezTo>
                  <a:pt x="111" y="0"/>
                  <a:pt x="89" y="14"/>
                  <a:pt x="77" y="35"/>
                </a:cubicBezTo>
                <a:cubicBezTo>
                  <a:pt x="78" y="34"/>
                  <a:pt x="78" y="34"/>
                  <a:pt x="78" y="33"/>
                </a:cubicBezTo>
                <a:cubicBezTo>
                  <a:pt x="77" y="27"/>
                  <a:pt x="72" y="22"/>
                  <a:pt x="65" y="22"/>
                </a:cubicBezTo>
                <a:cubicBezTo>
                  <a:pt x="62" y="23"/>
                  <a:pt x="59" y="24"/>
                  <a:pt x="56" y="27"/>
                </a:cubicBezTo>
                <a:cubicBezTo>
                  <a:pt x="54" y="30"/>
                  <a:pt x="53" y="33"/>
                  <a:pt x="53" y="37"/>
                </a:cubicBezTo>
                <a:cubicBezTo>
                  <a:pt x="53" y="41"/>
                  <a:pt x="55" y="45"/>
                  <a:pt x="59" y="48"/>
                </a:cubicBezTo>
                <a:cubicBezTo>
                  <a:pt x="62" y="51"/>
                  <a:pt x="66" y="52"/>
                  <a:pt x="70" y="52"/>
                </a:cubicBezTo>
                <a:cubicBezTo>
                  <a:pt x="71" y="52"/>
                  <a:pt x="71" y="52"/>
                  <a:pt x="71" y="52"/>
                </a:cubicBezTo>
                <a:cubicBezTo>
                  <a:pt x="70" y="56"/>
                  <a:pt x="69" y="60"/>
                  <a:pt x="69" y="65"/>
                </a:cubicBezTo>
                <a:cubicBezTo>
                  <a:pt x="43" y="65"/>
                  <a:pt x="43" y="65"/>
                  <a:pt x="43" y="65"/>
                </a:cubicBezTo>
                <a:cubicBezTo>
                  <a:pt x="43" y="65"/>
                  <a:pt x="43" y="65"/>
                  <a:pt x="43" y="65"/>
                </a:cubicBezTo>
                <a:cubicBezTo>
                  <a:pt x="40" y="65"/>
                  <a:pt x="38" y="64"/>
                  <a:pt x="36" y="63"/>
                </a:cubicBezTo>
                <a:cubicBezTo>
                  <a:pt x="37" y="62"/>
                  <a:pt x="38" y="60"/>
                  <a:pt x="38" y="58"/>
                </a:cubicBezTo>
                <a:cubicBezTo>
                  <a:pt x="37" y="53"/>
                  <a:pt x="35" y="50"/>
                  <a:pt x="31" y="48"/>
                </a:cubicBezTo>
                <a:cubicBezTo>
                  <a:pt x="32" y="48"/>
                  <a:pt x="32" y="47"/>
                  <a:pt x="32" y="47"/>
                </a:cubicBezTo>
                <a:cubicBezTo>
                  <a:pt x="34" y="45"/>
                  <a:pt x="36" y="44"/>
                  <a:pt x="39" y="44"/>
                </a:cubicBezTo>
                <a:cubicBezTo>
                  <a:pt x="43" y="43"/>
                  <a:pt x="46" y="46"/>
                  <a:pt x="46" y="50"/>
                </a:cubicBezTo>
                <a:cubicBezTo>
                  <a:pt x="47" y="53"/>
                  <a:pt x="44" y="55"/>
                  <a:pt x="42" y="56"/>
                </a:cubicBezTo>
                <a:cubicBezTo>
                  <a:pt x="40" y="56"/>
                  <a:pt x="40" y="57"/>
                  <a:pt x="40" y="58"/>
                </a:cubicBezTo>
                <a:cubicBezTo>
                  <a:pt x="40" y="59"/>
                  <a:pt x="41" y="60"/>
                  <a:pt x="42" y="60"/>
                </a:cubicBezTo>
                <a:cubicBezTo>
                  <a:pt x="47" y="59"/>
                  <a:pt x="51" y="55"/>
                  <a:pt x="51" y="50"/>
                </a:cubicBezTo>
                <a:cubicBezTo>
                  <a:pt x="50" y="44"/>
                  <a:pt x="45" y="39"/>
                  <a:pt x="38" y="39"/>
                </a:cubicBezTo>
                <a:cubicBezTo>
                  <a:pt x="35" y="40"/>
                  <a:pt x="31" y="41"/>
                  <a:pt x="29" y="44"/>
                </a:cubicBezTo>
                <a:cubicBezTo>
                  <a:pt x="28" y="45"/>
                  <a:pt x="28" y="46"/>
                  <a:pt x="27" y="47"/>
                </a:cubicBezTo>
                <a:cubicBezTo>
                  <a:pt x="27" y="47"/>
                  <a:pt x="26" y="47"/>
                  <a:pt x="26" y="47"/>
                </a:cubicBezTo>
                <a:cubicBezTo>
                  <a:pt x="22" y="48"/>
                  <a:pt x="19" y="49"/>
                  <a:pt x="16" y="52"/>
                </a:cubicBezTo>
                <a:cubicBezTo>
                  <a:pt x="16" y="53"/>
                  <a:pt x="15" y="54"/>
                  <a:pt x="14" y="55"/>
                </a:cubicBezTo>
                <a:cubicBezTo>
                  <a:pt x="14" y="55"/>
                  <a:pt x="13" y="55"/>
                  <a:pt x="13" y="55"/>
                </a:cubicBezTo>
                <a:cubicBezTo>
                  <a:pt x="9" y="56"/>
                  <a:pt x="6" y="57"/>
                  <a:pt x="4" y="60"/>
                </a:cubicBezTo>
                <a:cubicBezTo>
                  <a:pt x="1" y="63"/>
                  <a:pt x="0" y="66"/>
                  <a:pt x="0" y="70"/>
                </a:cubicBezTo>
                <a:cubicBezTo>
                  <a:pt x="1" y="74"/>
                  <a:pt x="3" y="78"/>
                  <a:pt x="6" y="81"/>
                </a:cubicBezTo>
                <a:cubicBezTo>
                  <a:pt x="9" y="83"/>
                  <a:pt x="14" y="85"/>
                  <a:pt x="18" y="85"/>
                </a:cubicBezTo>
                <a:cubicBezTo>
                  <a:pt x="72" y="85"/>
                  <a:pt x="72" y="85"/>
                  <a:pt x="72" y="85"/>
                </a:cubicBezTo>
                <a:cubicBezTo>
                  <a:pt x="203" y="85"/>
                  <a:pt x="203" y="85"/>
                  <a:pt x="203" y="85"/>
                </a:cubicBezTo>
                <a:cubicBezTo>
                  <a:pt x="226" y="85"/>
                  <a:pt x="226" y="85"/>
                  <a:pt x="226" y="85"/>
                </a:cubicBezTo>
                <a:cubicBezTo>
                  <a:pt x="227" y="85"/>
                  <a:pt x="228" y="84"/>
                  <a:pt x="228" y="82"/>
                </a:cubicBezTo>
                <a:cubicBezTo>
                  <a:pt x="228" y="81"/>
                  <a:pt x="227" y="80"/>
                  <a:pt x="226" y="80"/>
                </a:cubicBezTo>
                <a:cubicBezTo>
                  <a:pt x="204" y="80"/>
                  <a:pt x="204" y="80"/>
                  <a:pt x="204" y="80"/>
                </a:cubicBezTo>
                <a:cubicBezTo>
                  <a:pt x="71" y="80"/>
                  <a:pt x="71" y="80"/>
                  <a:pt x="71" y="80"/>
                </a:cubicBezTo>
                <a:cubicBezTo>
                  <a:pt x="17" y="80"/>
                  <a:pt x="17" y="80"/>
                  <a:pt x="17" y="80"/>
                </a:cubicBezTo>
                <a:cubicBezTo>
                  <a:pt x="17" y="80"/>
                  <a:pt x="17" y="80"/>
                  <a:pt x="17" y="80"/>
                </a:cubicBezTo>
                <a:cubicBezTo>
                  <a:pt x="14" y="80"/>
                  <a:pt x="11" y="79"/>
                  <a:pt x="9" y="78"/>
                </a:cubicBezTo>
                <a:cubicBezTo>
                  <a:pt x="6" y="75"/>
                  <a:pt x="5" y="73"/>
                  <a:pt x="5" y="69"/>
                </a:cubicBezTo>
                <a:cubicBezTo>
                  <a:pt x="4" y="67"/>
                  <a:pt x="5" y="64"/>
                  <a:pt x="7" y="63"/>
                </a:cubicBezTo>
                <a:cubicBezTo>
                  <a:pt x="8" y="61"/>
                  <a:pt x="11" y="60"/>
                  <a:pt x="13" y="59"/>
                </a:cubicBezTo>
                <a:cubicBezTo>
                  <a:pt x="13" y="59"/>
                  <a:pt x="13" y="59"/>
                  <a:pt x="13" y="59"/>
                </a:cubicBezTo>
                <a:cubicBezTo>
                  <a:pt x="15" y="59"/>
                  <a:pt x="16" y="60"/>
                  <a:pt x="17" y="60"/>
                </a:cubicBezTo>
                <a:cubicBezTo>
                  <a:pt x="19" y="61"/>
                  <a:pt x="21" y="63"/>
                  <a:pt x="21" y="66"/>
                </a:cubicBezTo>
                <a:cubicBezTo>
                  <a:pt x="21" y="67"/>
                  <a:pt x="21" y="68"/>
                  <a:pt x="20" y="68"/>
                </a:cubicBezTo>
                <a:cubicBezTo>
                  <a:pt x="20" y="70"/>
                  <a:pt x="19" y="71"/>
                  <a:pt x="17" y="71"/>
                </a:cubicBezTo>
                <a:cubicBezTo>
                  <a:pt x="17" y="71"/>
                  <a:pt x="16" y="71"/>
                  <a:pt x="16" y="71"/>
                </a:cubicBezTo>
                <a:cubicBezTo>
                  <a:pt x="15" y="71"/>
                  <a:pt x="14" y="72"/>
                  <a:pt x="14" y="74"/>
                </a:cubicBezTo>
                <a:cubicBezTo>
                  <a:pt x="14" y="75"/>
                  <a:pt x="15" y="76"/>
                  <a:pt x="16" y="75"/>
                </a:cubicBezTo>
                <a:cubicBezTo>
                  <a:pt x="18" y="75"/>
                  <a:pt x="19" y="75"/>
                  <a:pt x="21" y="74"/>
                </a:cubicBezTo>
                <a:cubicBezTo>
                  <a:pt x="24" y="76"/>
                  <a:pt x="27" y="77"/>
                  <a:pt x="31" y="77"/>
                </a:cubicBezTo>
                <a:cubicBezTo>
                  <a:pt x="70" y="77"/>
                  <a:pt x="70" y="77"/>
                  <a:pt x="70" y="77"/>
                </a:cubicBezTo>
                <a:cubicBezTo>
                  <a:pt x="204" y="77"/>
                  <a:pt x="204" y="77"/>
                  <a:pt x="204" y="77"/>
                </a:cubicBezTo>
                <a:cubicBezTo>
                  <a:pt x="239" y="77"/>
                  <a:pt x="239" y="77"/>
                  <a:pt x="239" y="77"/>
                </a:cubicBezTo>
                <a:cubicBezTo>
                  <a:pt x="240" y="77"/>
                  <a:pt x="241" y="76"/>
                  <a:pt x="241" y="75"/>
                </a:cubicBezTo>
                <a:cubicBezTo>
                  <a:pt x="241" y="73"/>
                  <a:pt x="240" y="73"/>
                  <a:pt x="239" y="73"/>
                </a:cubicBezTo>
                <a:cubicBezTo>
                  <a:pt x="205" y="73"/>
                  <a:pt x="205" y="73"/>
                  <a:pt x="205" y="73"/>
                </a:cubicBezTo>
                <a:cubicBezTo>
                  <a:pt x="69" y="73"/>
                  <a:pt x="69" y="73"/>
                  <a:pt x="69" y="73"/>
                </a:cubicBezTo>
                <a:cubicBezTo>
                  <a:pt x="30" y="73"/>
                  <a:pt x="30" y="73"/>
                  <a:pt x="30" y="73"/>
                </a:cubicBezTo>
                <a:cubicBezTo>
                  <a:pt x="30" y="73"/>
                  <a:pt x="30" y="73"/>
                  <a:pt x="30" y="73"/>
                </a:cubicBezTo>
                <a:cubicBezTo>
                  <a:pt x="28" y="73"/>
                  <a:pt x="26" y="72"/>
                  <a:pt x="24" y="71"/>
                </a:cubicBezTo>
                <a:cubicBezTo>
                  <a:pt x="25" y="69"/>
                  <a:pt x="25" y="67"/>
                  <a:pt x="25" y="65"/>
                </a:cubicBezTo>
                <a:cubicBezTo>
                  <a:pt x="25" y="61"/>
                  <a:pt x="22" y="58"/>
                  <a:pt x="19" y="56"/>
                </a:cubicBezTo>
                <a:cubicBezTo>
                  <a:pt x="19" y="56"/>
                  <a:pt x="19" y="55"/>
                  <a:pt x="20" y="55"/>
                </a:cubicBezTo>
                <a:cubicBezTo>
                  <a:pt x="21" y="53"/>
                  <a:pt x="23" y="52"/>
                  <a:pt x="26" y="51"/>
                </a:cubicBezTo>
                <a:cubicBezTo>
                  <a:pt x="26" y="51"/>
                  <a:pt x="26" y="51"/>
                  <a:pt x="26" y="51"/>
                </a:cubicBezTo>
                <a:cubicBezTo>
                  <a:pt x="27" y="51"/>
                  <a:pt x="29" y="52"/>
                  <a:pt x="30" y="52"/>
                </a:cubicBezTo>
                <a:cubicBezTo>
                  <a:pt x="32" y="54"/>
                  <a:pt x="33" y="56"/>
                  <a:pt x="34" y="58"/>
                </a:cubicBezTo>
                <a:cubicBezTo>
                  <a:pt x="34" y="59"/>
                  <a:pt x="33" y="60"/>
                  <a:pt x="33" y="61"/>
                </a:cubicBezTo>
                <a:cubicBezTo>
                  <a:pt x="32" y="62"/>
                  <a:pt x="31" y="63"/>
                  <a:pt x="30" y="63"/>
                </a:cubicBezTo>
                <a:cubicBezTo>
                  <a:pt x="30" y="63"/>
                  <a:pt x="29" y="63"/>
                  <a:pt x="29" y="63"/>
                </a:cubicBezTo>
                <a:cubicBezTo>
                  <a:pt x="28" y="64"/>
                  <a:pt x="27" y="65"/>
                  <a:pt x="27" y="66"/>
                </a:cubicBezTo>
                <a:cubicBezTo>
                  <a:pt x="27" y="67"/>
                  <a:pt x="28" y="68"/>
                  <a:pt x="29" y="68"/>
                </a:cubicBezTo>
                <a:cubicBezTo>
                  <a:pt x="31" y="67"/>
                  <a:pt x="32" y="67"/>
                  <a:pt x="33" y="66"/>
                </a:cubicBezTo>
                <a:cubicBezTo>
                  <a:pt x="36" y="68"/>
                  <a:pt x="40" y="69"/>
                  <a:pt x="43" y="69"/>
                </a:cubicBezTo>
                <a:cubicBezTo>
                  <a:pt x="69" y="69"/>
                  <a:pt x="69" y="69"/>
                  <a:pt x="69" y="69"/>
                </a:cubicBezTo>
                <a:cubicBezTo>
                  <a:pt x="205" y="69"/>
                  <a:pt x="205" y="69"/>
                  <a:pt x="205" y="69"/>
                </a:cubicBezTo>
                <a:cubicBezTo>
                  <a:pt x="252" y="69"/>
                  <a:pt x="252" y="69"/>
                  <a:pt x="252" y="69"/>
                </a:cubicBezTo>
                <a:cubicBezTo>
                  <a:pt x="253" y="69"/>
                  <a:pt x="254" y="68"/>
                  <a:pt x="254" y="67"/>
                </a:cubicBezTo>
                <a:cubicBezTo>
                  <a:pt x="254" y="66"/>
                  <a:pt x="253" y="65"/>
                  <a:pt x="252" y="65"/>
                </a:cubicBezTo>
                <a:close/>
                <a:moveTo>
                  <a:pt x="72" y="48"/>
                </a:moveTo>
                <a:cubicBezTo>
                  <a:pt x="70" y="48"/>
                  <a:pt x="70" y="48"/>
                  <a:pt x="70" y="48"/>
                </a:cubicBezTo>
                <a:cubicBezTo>
                  <a:pt x="70" y="48"/>
                  <a:pt x="70" y="48"/>
                  <a:pt x="70" y="48"/>
                </a:cubicBezTo>
                <a:cubicBezTo>
                  <a:pt x="67" y="48"/>
                  <a:pt x="64" y="47"/>
                  <a:pt x="61" y="45"/>
                </a:cubicBezTo>
                <a:cubicBezTo>
                  <a:pt x="59" y="43"/>
                  <a:pt x="57" y="40"/>
                  <a:pt x="57" y="37"/>
                </a:cubicBezTo>
                <a:cubicBezTo>
                  <a:pt x="57" y="34"/>
                  <a:pt x="58" y="32"/>
                  <a:pt x="59" y="30"/>
                </a:cubicBezTo>
                <a:cubicBezTo>
                  <a:pt x="61" y="28"/>
                  <a:pt x="63" y="27"/>
                  <a:pt x="66" y="27"/>
                </a:cubicBezTo>
                <a:cubicBezTo>
                  <a:pt x="70" y="26"/>
                  <a:pt x="73" y="29"/>
                  <a:pt x="73" y="33"/>
                </a:cubicBezTo>
                <a:cubicBezTo>
                  <a:pt x="74" y="36"/>
                  <a:pt x="71" y="38"/>
                  <a:pt x="69" y="39"/>
                </a:cubicBezTo>
                <a:cubicBezTo>
                  <a:pt x="67" y="39"/>
                  <a:pt x="67" y="40"/>
                  <a:pt x="67" y="41"/>
                </a:cubicBezTo>
                <a:cubicBezTo>
                  <a:pt x="67" y="42"/>
                  <a:pt x="68" y="43"/>
                  <a:pt x="69" y="43"/>
                </a:cubicBezTo>
                <a:cubicBezTo>
                  <a:pt x="71" y="42"/>
                  <a:pt x="74" y="41"/>
                  <a:pt x="75" y="39"/>
                </a:cubicBezTo>
                <a:cubicBezTo>
                  <a:pt x="74" y="42"/>
                  <a:pt x="73" y="45"/>
                  <a:pt x="72" y="48"/>
                </a:cubicBezTo>
                <a:close/>
              </a:path>
            </a:pathLst>
          </a:custGeom>
          <a:solidFill>
            <a:srgbClr val="72202A"/>
          </a:solidFill>
          <a:ln>
            <a:noFill/>
          </a:ln>
        </p:spPr>
        <p:txBody>
          <a:bodyPr vert="horz" wrap="square" lIns="91440" tIns="45720" rIns="91440" bIns="45720" numCol="1" anchor="t" anchorCtr="0" compatLnSpc="1"/>
          <a:lstStyle/>
          <a:p>
            <a:endParaRPr lang="zh-CN" altLang="en-US"/>
          </a:p>
        </p:txBody>
      </p:sp>
      <p:sp>
        <p:nvSpPr>
          <p:cNvPr id="10" name="PA_任意多边形 9"/>
          <p:cNvSpPr/>
          <p:nvPr/>
        </p:nvSpPr>
        <p:spPr>
          <a:xfrm flipH="1">
            <a:off x="1486826" y="3874353"/>
            <a:ext cx="1312431" cy="752486"/>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7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25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A_任意多边形 22"/>
          <p:cNvSpPr/>
          <p:nvPr/>
        </p:nvSpPr>
        <p:spPr>
          <a:xfrm>
            <a:off x="1438579" y="4513272"/>
            <a:ext cx="1796990" cy="1030309"/>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PA_任意多边形 23"/>
          <p:cNvSpPr/>
          <p:nvPr/>
        </p:nvSpPr>
        <p:spPr>
          <a:xfrm flipH="1">
            <a:off x="9759589" y="5282247"/>
            <a:ext cx="1374959" cy="788336"/>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PA_文本框 3"/>
          <p:cNvSpPr txBox="1"/>
          <p:nvPr/>
        </p:nvSpPr>
        <p:spPr>
          <a:xfrm>
            <a:off x="3173043" y="2266055"/>
            <a:ext cx="1954381" cy="957955"/>
          </a:xfrm>
          <a:prstGeom prst="rect">
            <a:avLst/>
          </a:prstGeom>
          <a:noFill/>
        </p:spPr>
        <p:txBody>
          <a:bodyPr vert="eaVert" wrap="none" rtlCol="0">
            <a:spAutoFit/>
          </a:bodyPr>
          <a:lstStyle/>
          <a:p>
            <a:r>
              <a:rPr lang="en-US" altLang="zh-CN" sz="11500" dirty="0">
                <a:solidFill>
                  <a:schemeClr val="tx1">
                    <a:lumMod val="75000"/>
                    <a:lumOff val="25000"/>
                  </a:schemeClr>
                </a:solidFill>
                <a:latin typeface="方正清刻本悦宋简体" pitchFamily="2" charset="-122"/>
                <a:ea typeface="方正清刻本悦宋简体" pitchFamily="2" charset="-122"/>
              </a:rPr>
              <a:t>3</a:t>
            </a:r>
            <a:endParaRPr lang="zh-CN" altLang="en-US" sz="11500" dirty="0">
              <a:solidFill>
                <a:schemeClr val="tx1">
                  <a:lumMod val="75000"/>
                  <a:lumOff val="25000"/>
                </a:schemeClr>
              </a:solidFill>
              <a:latin typeface="方正清刻本悦宋简体" pitchFamily="2" charset="-122"/>
              <a:ea typeface="方正清刻本悦宋简体" pitchFamily="2" charset="-122"/>
            </a:endParaRPr>
          </a:p>
        </p:txBody>
      </p:sp>
      <p:sp>
        <p:nvSpPr>
          <p:cNvPr id="7" name="PA_文本框 6"/>
          <p:cNvSpPr txBox="1"/>
          <p:nvPr/>
        </p:nvSpPr>
        <p:spPr>
          <a:xfrm>
            <a:off x="4939960" y="4034488"/>
            <a:ext cx="3293848" cy="523220"/>
          </a:xfrm>
          <a:prstGeom prst="rect">
            <a:avLst/>
          </a:prstGeom>
          <a:noFill/>
        </p:spPr>
        <p:txBody>
          <a:bodyPr vert="horz" wrap="square" rtlCol="0" anchor="b">
            <a:spAutoFit/>
          </a:bodyPr>
          <a:lstStyle/>
          <a:p>
            <a:r>
              <a:rPr lang="en-US" altLang="zh-CN" sz="1400" dirty="0">
                <a:solidFill>
                  <a:schemeClr val="tx1">
                    <a:lumMod val="75000"/>
                    <a:lumOff val="25000"/>
                  </a:schemeClr>
                </a:solidFill>
                <a:latin typeface="Arial" pitchFamily="34" charset="0"/>
                <a:ea typeface="方正清刻本悦宋简体" pitchFamily="2" charset="-122"/>
                <a:cs typeface="Arial" pitchFamily="34" charset="0"/>
              </a:rPr>
              <a:t>Truth is lifeblood of life, is the foundation of all values</a:t>
            </a:r>
            <a:endParaRPr lang="zh-CN" altLang="en-US" sz="1400" dirty="0">
              <a:solidFill>
                <a:schemeClr val="tx1">
                  <a:lumMod val="75000"/>
                  <a:lumOff val="25000"/>
                </a:schemeClr>
              </a:solidFill>
              <a:latin typeface="Arial" pitchFamily="34" charset="0"/>
              <a:ea typeface="方正清刻本悦宋简体" pitchFamily="2" charset="-122"/>
              <a:cs typeface="Arial" pitchFamily="34" charset="0"/>
            </a:endParaRPr>
          </a:p>
        </p:txBody>
      </p:sp>
      <p:sp>
        <p:nvSpPr>
          <p:cNvPr id="9" name="PA_文本框 8"/>
          <p:cNvSpPr txBox="1"/>
          <p:nvPr/>
        </p:nvSpPr>
        <p:spPr>
          <a:xfrm>
            <a:off x="4939960" y="3572823"/>
            <a:ext cx="2015295" cy="461665"/>
          </a:xfrm>
          <a:prstGeom prst="rect">
            <a:avLst/>
          </a:prstGeom>
          <a:noFill/>
        </p:spPr>
        <p:txBody>
          <a:bodyPr vert="horz" wrap="none" rtlCol="0">
            <a:spAutoFit/>
          </a:bodyPr>
          <a:lstStyle/>
          <a:p>
            <a:r>
              <a:rPr lang="en-US" altLang="zh-CN" sz="2400" dirty="0">
                <a:latin typeface="Arial" pitchFamily="34" charset="0"/>
                <a:cs typeface="Arial" pitchFamily="34" charset="0"/>
              </a:rPr>
              <a:t>NAME HERE</a:t>
            </a:r>
            <a:endParaRPr lang="zh-CN" altLang="en-US" sz="2400" dirty="0">
              <a:latin typeface="Arial" pitchFamily="34" charset="0"/>
              <a:cs typeface="Arial" pitchFamily="34" charset="0"/>
            </a:endParaRPr>
          </a:p>
        </p:txBody>
      </p:sp>
      <p:pic>
        <p:nvPicPr>
          <p:cNvPr id="16" name="PA_图片 15"/>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68750"/>
          <a:stretch>
            <a:fillRect/>
          </a:stretch>
        </p:blipFill>
        <p:spPr>
          <a:xfrm>
            <a:off x="5945212" y="3139786"/>
            <a:ext cx="1652612" cy="663869"/>
          </a:xfrm>
          <a:prstGeom prst="rect">
            <a:avLst/>
          </a:prstGeom>
        </p:spPr>
      </p:pic>
      <p:grpSp>
        <p:nvGrpSpPr>
          <p:cNvPr id="352" name="PA_组合 351"/>
          <p:cNvGrpSpPr/>
          <p:nvPr/>
        </p:nvGrpSpPr>
        <p:grpSpPr>
          <a:xfrm>
            <a:off x="7894633" y="2500348"/>
            <a:ext cx="949559" cy="3111495"/>
            <a:chOff x="7894633" y="2500348"/>
            <a:chExt cx="949559" cy="3111495"/>
          </a:xfrm>
        </p:grpSpPr>
        <p:sp>
          <p:nvSpPr>
            <p:cNvPr id="6" name="Freeform 5"/>
            <p:cNvSpPr>
              <a:spLocks noEditPoints="1"/>
            </p:cNvSpPr>
            <p:nvPr/>
          </p:nvSpPr>
          <p:spPr bwMode="auto">
            <a:xfrm rot="598253">
              <a:off x="8539392" y="2500348"/>
              <a:ext cx="304800" cy="1230313"/>
            </a:xfrm>
            <a:custGeom>
              <a:avLst/>
              <a:gdLst>
                <a:gd name="T0" fmla="*/ 37 w 225"/>
                <a:gd name="T1" fmla="*/ 800 h 916"/>
                <a:gd name="T2" fmla="*/ 33 w 225"/>
                <a:gd name="T3" fmla="*/ 812 h 916"/>
                <a:gd name="T4" fmla="*/ 25 w 225"/>
                <a:gd name="T5" fmla="*/ 916 h 916"/>
                <a:gd name="T6" fmla="*/ 61 w 225"/>
                <a:gd name="T7" fmla="*/ 748 h 916"/>
                <a:gd name="T8" fmla="*/ 81 w 225"/>
                <a:gd name="T9" fmla="*/ 644 h 916"/>
                <a:gd name="T10" fmla="*/ 1 w 225"/>
                <a:gd name="T11" fmla="*/ 620 h 916"/>
                <a:gd name="T12" fmla="*/ 17 w 225"/>
                <a:gd name="T13" fmla="*/ 576 h 916"/>
                <a:gd name="T14" fmla="*/ 37 w 225"/>
                <a:gd name="T15" fmla="*/ 588 h 916"/>
                <a:gd name="T16" fmla="*/ 105 w 225"/>
                <a:gd name="T17" fmla="*/ 120 h 916"/>
                <a:gd name="T18" fmla="*/ 117 w 225"/>
                <a:gd name="T19" fmla="*/ 44 h 916"/>
                <a:gd name="T20" fmla="*/ 133 w 225"/>
                <a:gd name="T21" fmla="*/ 0 h 916"/>
                <a:gd name="T22" fmla="*/ 149 w 225"/>
                <a:gd name="T23" fmla="*/ 40 h 916"/>
                <a:gd name="T24" fmla="*/ 185 w 225"/>
                <a:gd name="T25" fmla="*/ 192 h 916"/>
                <a:gd name="T26" fmla="*/ 173 w 225"/>
                <a:gd name="T27" fmla="*/ 584 h 916"/>
                <a:gd name="T28" fmla="*/ 209 w 225"/>
                <a:gd name="T29" fmla="*/ 592 h 916"/>
                <a:gd name="T30" fmla="*/ 145 w 225"/>
                <a:gd name="T31" fmla="*/ 656 h 916"/>
                <a:gd name="T32" fmla="*/ 157 w 225"/>
                <a:gd name="T33" fmla="*/ 736 h 916"/>
                <a:gd name="T34" fmla="*/ 197 w 225"/>
                <a:gd name="T35" fmla="*/ 752 h 916"/>
                <a:gd name="T36" fmla="*/ 225 w 225"/>
                <a:gd name="T37" fmla="*/ 800 h 916"/>
                <a:gd name="T38" fmla="*/ 157 w 225"/>
                <a:gd name="T39" fmla="*/ 760 h 916"/>
                <a:gd name="T40" fmla="*/ 69 w 225"/>
                <a:gd name="T41" fmla="*/ 756 h 916"/>
                <a:gd name="T42" fmla="*/ 37 w 225"/>
                <a:gd name="T43" fmla="*/ 800 h 916"/>
                <a:gd name="T44" fmla="*/ 77 w 225"/>
                <a:gd name="T45" fmla="*/ 336 h 916"/>
                <a:gd name="T46" fmla="*/ 17 w 225"/>
                <a:gd name="T47" fmla="*/ 608 h 916"/>
                <a:gd name="T48" fmla="*/ 77 w 225"/>
                <a:gd name="T49" fmla="*/ 632 h 916"/>
                <a:gd name="T50" fmla="*/ 97 w 225"/>
                <a:gd name="T51" fmla="*/ 608 h 916"/>
                <a:gd name="T52" fmla="*/ 89 w 225"/>
                <a:gd name="T53" fmla="*/ 676 h 916"/>
                <a:gd name="T54" fmla="*/ 129 w 225"/>
                <a:gd name="T55" fmla="*/ 676 h 916"/>
                <a:gd name="T56" fmla="*/ 89 w 225"/>
                <a:gd name="T57" fmla="*/ 688 h 916"/>
                <a:gd name="T58" fmla="*/ 137 w 225"/>
                <a:gd name="T59" fmla="*/ 696 h 916"/>
                <a:gd name="T60" fmla="*/ 85 w 225"/>
                <a:gd name="T61" fmla="*/ 696 h 916"/>
                <a:gd name="T62" fmla="*/ 145 w 225"/>
                <a:gd name="T63" fmla="*/ 704 h 916"/>
                <a:gd name="T64" fmla="*/ 125 w 225"/>
                <a:gd name="T65" fmla="*/ 628 h 916"/>
                <a:gd name="T66" fmla="*/ 205 w 225"/>
                <a:gd name="T67" fmla="*/ 600 h 916"/>
                <a:gd name="T68" fmla="*/ 169 w 225"/>
                <a:gd name="T69" fmla="*/ 596 h 916"/>
                <a:gd name="T70" fmla="*/ 173 w 225"/>
                <a:gd name="T71" fmla="*/ 200 h 916"/>
                <a:gd name="T72" fmla="*/ 141 w 225"/>
                <a:gd name="T73" fmla="*/ 24 h 916"/>
                <a:gd name="T74" fmla="*/ 137 w 225"/>
                <a:gd name="T75" fmla="*/ 20 h 916"/>
                <a:gd name="T76" fmla="*/ 77 w 225"/>
                <a:gd name="T77" fmla="*/ 336 h 916"/>
                <a:gd name="T78" fmla="*/ 141 w 225"/>
                <a:gd name="T79" fmla="*/ 760 h 916"/>
                <a:gd name="T80" fmla="*/ 149 w 225"/>
                <a:gd name="T81" fmla="*/ 720 h 916"/>
                <a:gd name="T82" fmla="*/ 141 w 225"/>
                <a:gd name="T83" fmla="*/ 760 h 916"/>
                <a:gd name="T84" fmla="*/ 161 w 225"/>
                <a:gd name="T85" fmla="*/ 752 h 916"/>
                <a:gd name="T86" fmla="*/ 161 w 225"/>
                <a:gd name="T87" fmla="*/ 752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5" h="916">
                  <a:moveTo>
                    <a:pt x="37" y="800"/>
                  </a:moveTo>
                  <a:cubicBezTo>
                    <a:pt x="32" y="801"/>
                    <a:pt x="33" y="808"/>
                    <a:pt x="33" y="812"/>
                  </a:cubicBezTo>
                  <a:cubicBezTo>
                    <a:pt x="17" y="834"/>
                    <a:pt x="28" y="882"/>
                    <a:pt x="25" y="916"/>
                  </a:cubicBezTo>
                  <a:cubicBezTo>
                    <a:pt x="0" y="859"/>
                    <a:pt x="14" y="777"/>
                    <a:pt x="61" y="748"/>
                  </a:cubicBezTo>
                  <a:cubicBezTo>
                    <a:pt x="64" y="706"/>
                    <a:pt x="79" y="693"/>
                    <a:pt x="81" y="644"/>
                  </a:cubicBezTo>
                  <a:cubicBezTo>
                    <a:pt x="54" y="646"/>
                    <a:pt x="20" y="637"/>
                    <a:pt x="1" y="620"/>
                  </a:cubicBezTo>
                  <a:cubicBezTo>
                    <a:pt x="2" y="602"/>
                    <a:pt x="11" y="591"/>
                    <a:pt x="17" y="576"/>
                  </a:cubicBezTo>
                  <a:cubicBezTo>
                    <a:pt x="25" y="578"/>
                    <a:pt x="29" y="585"/>
                    <a:pt x="37" y="588"/>
                  </a:cubicBezTo>
                  <a:cubicBezTo>
                    <a:pt x="118" y="492"/>
                    <a:pt x="19" y="215"/>
                    <a:pt x="105" y="120"/>
                  </a:cubicBezTo>
                  <a:cubicBezTo>
                    <a:pt x="104" y="91"/>
                    <a:pt x="119" y="77"/>
                    <a:pt x="117" y="44"/>
                  </a:cubicBezTo>
                  <a:cubicBezTo>
                    <a:pt x="125" y="36"/>
                    <a:pt x="136" y="8"/>
                    <a:pt x="133" y="0"/>
                  </a:cubicBezTo>
                  <a:cubicBezTo>
                    <a:pt x="154" y="1"/>
                    <a:pt x="146" y="29"/>
                    <a:pt x="149" y="40"/>
                  </a:cubicBezTo>
                  <a:cubicBezTo>
                    <a:pt x="162" y="95"/>
                    <a:pt x="180" y="142"/>
                    <a:pt x="185" y="192"/>
                  </a:cubicBezTo>
                  <a:cubicBezTo>
                    <a:pt x="198" y="343"/>
                    <a:pt x="109" y="469"/>
                    <a:pt x="173" y="584"/>
                  </a:cubicBezTo>
                  <a:cubicBezTo>
                    <a:pt x="193" y="588"/>
                    <a:pt x="197" y="583"/>
                    <a:pt x="209" y="592"/>
                  </a:cubicBezTo>
                  <a:cubicBezTo>
                    <a:pt x="214" y="645"/>
                    <a:pt x="180" y="655"/>
                    <a:pt x="145" y="656"/>
                  </a:cubicBezTo>
                  <a:cubicBezTo>
                    <a:pt x="146" y="685"/>
                    <a:pt x="151" y="711"/>
                    <a:pt x="157" y="736"/>
                  </a:cubicBezTo>
                  <a:cubicBezTo>
                    <a:pt x="167" y="745"/>
                    <a:pt x="180" y="750"/>
                    <a:pt x="197" y="752"/>
                  </a:cubicBezTo>
                  <a:cubicBezTo>
                    <a:pt x="177" y="776"/>
                    <a:pt x="219" y="778"/>
                    <a:pt x="225" y="800"/>
                  </a:cubicBezTo>
                  <a:cubicBezTo>
                    <a:pt x="197" y="792"/>
                    <a:pt x="183" y="770"/>
                    <a:pt x="157" y="760"/>
                  </a:cubicBezTo>
                  <a:cubicBezTo>
                    <a:pt x="144" y="792"/>
                    <a:pt x="79" y="784"/>
                    <a:pt x="69" y="756"/>
                  </a:cubicBezTo>
                  <a:cubicBezTo>
                    <a:pt x="51" y="764"/>
                    <a:pt x="39" y="778"/>
                    <a:pt x="37" y="800"/>
                  </a:cubicBezTo>
                  <a:close/>
                  <a:moveTo>
                    <a:pt x="77" y="336"/>
                  </a:moveTo>
                  <a:cubicBezTo>
                    <a:pt x="88" y="444"/>
                    <a:pt x="100" y="600"/>
                    <a:pt x="17" y="608"/>
                  </a:cubicBezTo>
                  <a:cubicBezTo>
                    <a:pt x="21" y="631"/>
                    <a:pt x="49" y="632"/>
                    <a:pt x="77" y="632"/>
                  </a:cubicBezTo>
                  <a:cubicBezTo>
                    <a:pt x="90" y="631"/>
                    <a:pt x="83" y="610"/>
                    <a:pt x="97" y="608"/>
                  </a:cubicBezTo>
                  <a:cubicBezTo>
                    <a:pt x="104" y="626"/>
                    <a:pt x="89" y="653"/>
                    <a:pt x="89" y="676"/>
                  </a:cubicBezTo>
                  <a:cubicBezTo>
                    <a:pt x="102" y="679"/>
                    <a:pt x="126" y="672"/>
                    <a:pt x="129" y="676"/>
                  </a:cubicBezTo>
                  <a:cubicBezTo>
                    <a:pt x="130" y="706"/>
                    <a:pt x="84" y="673"/>
                    <a:pt x="89" y="688"/>
                  </a:cubicBezTo>
                  <a:cubicBezTo>
                    <a:pt x="95" y="700"/>
                    <a:pt x="130" y="685"/>
                    <a:pt x="137" y="696"/>
                  </a:cubicBezTo>
                  <a:cubicBezTo>
                    <a:pt x="122" y="706"/>
                    <a:pt x="102" y="702"/>
                    <a:pt x="85" y="696"/>
                  </a:cubicBezTo>
                  <a:cubicBezTo>
                    <a:pt x="86" y="715"/>
                    <a:pt x="132" y="710"/>
                    <a:pt x="145" y="704"/>
                  </a:cubicBezTo>
                  <a:cubicBezTo>
                    <a:pt x="140" y="679"/>
                    <a:pt x="130" y="639"/>
                    <a:pt x="125" y="628"/>
                  </a:cubicBezTo>
                  <a:cubicBezTo>
                    <a:pt x="152" y="662"/>
                    <a:pt x="207" y="636"/>
                    <a:pt x="205" y="600"/>
                  </a:cubicBezTo>
                  <a:cubicBezTo>
                    <a:pt x="188" y="594"/>
                    <a:pt x="189" y="602"/>
                    <a:pt x="169" y="596"/>
                  </a:cubicBezTo>
                  <a:cubicBezTo>
                    <a:pt x="99" y="498"/>
                    <a:pt x="183" y="336"/>
                    <a:pt x="173" y="200"/>
                  </a:cubicBezTo>
                  <a:cubicBezTo>
                    <a:pt x="168" y="136"/>
                    <a:pt x="145" y="87"/>
                    <a:pt x="141" y="24"/>
                  </a:cubicBezTo>
                  <a:cubicBezTo>
                    <a:pt x="140" y="22"/>
                    <a:pt x="140" y="20"/>
                    <a:pt x="137" y="20"/>
                  </a:cubicBezTo>
                  <a:cubicBezTo>
                    <a:pt x="115" y="131"/>
                    <a:pt x="64" y="219"/>
                    <a:pt x="77" y="336"/>
                  </a:cubicBezTo>
                  <a:close/>
                  <a:moveTo>
                    <a:pt x="141" y="760"/>
                  </a:moveTo>
                  <a:cubicBezTo>
                    <a:pt x="147" y="751"/>
                    <a:pt x="150" y="738"/>
                    <a:pt x="149" y="720"/>
                  </a:cubicBezTo>
                  <a:cubicBezTo>
                    <a:pt x="50" y="689"/>
                    <a:pt x="52" y="779"/>
                    <a:pt x="141" y="760"/>
                  </a:cubicBezTo>
                  <a:close/>
                  <a:moveTo>
                    <a:pt x="161" y="752"/>
                  </a:moveTo>
                  <a:cubicBezTo>
                    <a:pt x="163" y="755"/>
                    <a:pt x="159" y="751"/>
                    <a:pt x="161" y="752"/>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7"/>
            <p:cNvSpPr/>
            <p:nvPr/>
          </p:nvSpPr>
          <p:spPr bwMode="auto">
            <a:xfrm rot="598253">
              <a:off x="8543724" y="3417375"/>
              <a:ext cx="134938" cy="120650"/>
            </a:xfrm>
            <a:custGeom>
              <a:avLst/>
              <a:gdLst>
                <a:gd name="T0" fmla="*/ 99 w 100"/>
                <a:gd name="T1" fmla="*/ 31 h 90"/>
                <a:gd name="T2" fmla="*/ 91 w 100"/>
                <a:gd name="T3" fmla="*/ 71 h 90"/>
                <a:gd name="T4" fmla="*/ 99 w 100"/>
                <a:gd name="T5" fmla="*/ 31 h 90"/>
              </a:gdLst>
              <a:ahLst/>
              <a:cxnLst>
                <a:cxn ang="0">
                  <a:pos x="T0" y="T1"/>
                </a:cxn>
                <a:cxn ang="0">
                  <a:pos x="T2" y="T3"/>
                </a:cxn>
                <a:cxn ang="0">
                  <a:pos x="T4" y="T5"/>
                </a:cxn>
              </a:cxnLst>
              <a:rect l="0" t="0" r="r" b="b"/>
              <a:pathLst>
                <a:path w="100" h="90">
                  <a:moveTo>
                    <a:pt x="99" y="31"/>
                  </a:moveTo>
                  <a:cubicBezTo>
                    <a:pt x="100" y="49"/>
                    <a:pt x="97" y="62"/>
                    <a:pt x="91" y="71"/>
                  </a:cubicBezTo>
                  <a:cubicBezTo>
                    <a:pt x="2" y="90"/>
                    <a:pt x="0" y="0"/>
                    <a:pt x="99" y="31"/>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8"/>
            <p:cNvSpPr/>
            <p:nvPr/>
          </p:nvSpPr>
          <p:spPr bwMode="auto">
            <a:xfrm rot="598253">
              <a:off x="8685854" y="3513846"/>
              <a:ext cx="4763" cy="4763"/>
            </a:xfrm>
            <a:custGeom>
              <a:avLst/>
              <a:gdLst>
                <a:gd name="T0" fmla="*/ 2 w 4"/>
                <a:gd name="T1" fmla="*/ 1 h 4"/>
                <a:gd name="T2" fmla="*/ 2 w 4"/>
                <a:gd name="T3" fmla="*/ 1 h 4"/>
              </a:gdLst>
              <a:ahLst/>
              <a:cxnLst>
                <a:cxn ang="0">
                  <a:pos x="T0" y="T1"/>
                </a:cxn>
                <a:cxn ang="0">
                  <a:pos x="T2" y="T3"/>
                </a:cxn>
              </a:cxnLst>
              <a:rect l="0" t="0" r="r" b="b"/>
              <a:pathLst>
                <a:path w="4" h="4">
                  <a:moveTo>
                    <a:pt x="2" y="1"/>
                  </a:moveTo>
                  <a:cubicBezTo>
                    <a:pt x="0" y="0"/>
                    <a:pt x="4" y="4"/>
                    <a:pt x="2" y="1"/>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9"/>
            <p:cNvSpPr/>
            <p:nvPr/>
          </p:nvSpPr>
          <p:spPr bwMode="auto">
            <a:xfrm rot="598253">
              <a:off x="8693922" y="3570282"/>
              <a:ext cx="85725" cy="155575"/>
            </a:xfrm>
            <a:custGeom>
              <a:avLst/>
              <a:gdLst>
                <a:gd name="T0" fmla="*/ 20 w 64"/>
                <a:gd name="T1" fmla="*/ 27 h 116"/>
                <a:gd name="T2" fmla="*/ 16 w 64"/>
                <a:gd name="T3" fmla="*/ 23 h 116"/>
                <a:gd name="T4" fmla="*/ 16 w 64"/>
                <a:gd name="T5" fmla="*/ 23 h 116"/>
                <a:gd name="T6" fmla="*/ 20 w 64"/>
                <a:gd name="T7" fmla="*/ 27 h 116"/>
                <a:gd name="T8" fmla="*/ 60 w 64"/>
                <a:gd name="T9" fmla="*/ 75 h 116"/>
                <a:gd name="T10" fmla="*/ 28 w 64"/>
                <a:gd name="T11" fmla="*/ 63 h 116"/>
                <a:gd name="T12" fmla="*/ 20 w 64"/>
                <a:gd name="T13" fmla="*/ 51 h 116"/>
                <a:gd name="T14" fmla="*/ 16 w 64"/>
                <a:gd name="T15" fmla="*/ 47 h 116"/>
                <a:gd name="T16" fmla="*/ 16 w 64"/>
                <a:gd name="T17" fmla="*/ 47 h 116"/>
                <a:gd name="T18" fmla="*/ 20 w 64"/>
                <a:gd name="T19" fmla="*/ 51 h 116"/>
                <a:gd name="T20" fmla="*/ 28 w 64"/>
                <a:gd name="T21" fmla="*/ 63 h 116"/>
                <a:gd name="T22" fmla="*/ 64 w 64"/>
                <a:gd name="T23" fmla="*/ 103 h 116"/>
                <a:gd name="T24" fmla="*/ 0 w 64"/>
                <a:gd name="T25" fmla="*/ 39 h 116"/>
                <a:gd name="T26" fmla="*/ 12 w 64"/>
                <a:gd name="T27" fmla="*/ 39 h 116"/>
                <a:gd name="T28" fmla="*/ 0 w 64"/>
                <a:gd name="T29" fmla="*/ 7 h 116"/>
                <a:gd name="T30" fmla="*/ 48 w 64"/>
                <a:gd name="T31" fmla="*/ 39 h 116"/>
                <a:gd name="T32" fmla="*/ 20 w 64"/>
                <a:gd name="T33" fmla="*/ 2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16">
                  <a:moveTo>
                    <a:pt x="20" y="27"/>
                  </a:moveTo>
                  <a:cubicBezTo>
                    <a:pt x="20" y="24"/>
                    <a:pt x="18" y="24"/>
                    <a:pt x="16" y="23"/>
                  </a:cubicBezTo>
                  <a:cubicBezTo>
                    <a:pt x="13" y="18"/>
                    <a:pt x="11" y="24"/>
                    <a:pt x="16" y="23"/>
                  </a:cubicBezTo>
                  <a:cubicBezTo>
                    <a:pt x="15" y="27"/>
                    <a:pt x="17" y="27"/>
                    <a:pt x="20" y="27"/>
                  </a:cubicBezTo>
                  <a:cubicBezTo>
                    <a:pt x="25" y="51"/>
                    <a:pt x="52" y="54"/>
                    <a:pt x="60" y="75"/>
                  </a:cubicBezTo>
                  <a:cubicBezTo>
                    <a:pt x="41" y="79"/>
                    <a:pt x="40" y="66"/>
                    <a:pt x="28" y="63"/>
                  </a:cubicBezTo>
                  <a:cubicBezTo>
                    <a:pt x="28" y="57"/>
                    <a:pt x="25" y="53"/>
                    <a:pt x="20" y="51"/>
                  </a:cubicBezTo>
                  <a:cubicBezTo>
                    <a:pt x="20" y="48"/>
                    <a:pt x="18" y="48"/>
                    <a:pt x="16" y="47"/>
                  </a:cubicBezTo>
                  <a:cubicBezTo>
                    <a:pt x="13" y="42"/>
                    <a:pt x="11" y="48"/>
                    <a:pt x="16" y="47"/>
                  </a:cubicBezTo>
                  <a:cubicBezTo>
                    <a:pt x="15" y="51"/>
                    <a:pt x="17" y="51"/>
                    <a:pt x="20" y="51"/>
                  </a:cubicBezTo>
                  <a:cubicBezTo>
                    <a:pt x="19" y="58"/>
                    <a:pt x="22" y="62"/>
                    <a:pt x="28" y="63"/>
                  </a:cubicBezTo>
                  <a:cubicBezTo>
                    <a:pt x="36" y="81"/>
                    <a:pt x="46" y="95"/>
                    <a:pt x="64" y="103"/>
                  </a:cubicBezTo>
                  <a:cubicBezTo>
                    <a:pt x="39" y="116"/>
                    <a:pt x="14" y="64"/>
                    <a:pt x="0" y="39"/>
                  </a:cubicBezTo>
                  <a:cubicBezTo>
                    <a:pt x="4" y="39"/>
                    <a:pt x="8" y="39"/>
                    <a:pt x="12" y="39"/>
                  </a:cubicBezTo>
                  <a:cubicBezTo>
                    <a:pt x="0" y="31"/>
                    <a:pt x="3" y="16"/>
                    <a:pt x="0" y="7"/>
                  </a:cubicBezTo>
                  <a:cubicBezTo>
                    <a:pt x="17" y="0"/>
                    <a:pt x="34" y="29"/>
                    <a:pt x="48" y="39"/>
                  </a:cubicBezTo>
                  <a:cubicBezTo>
                    <a:pt x="32" y="41"/>
                    <a:pt x="29" y="32"/>
                    <a:pt x="20" y="27"/>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10"/>
            <p:cNvSpPr/>
            <p:nvPr/>
          </p:nvSpPr>
          <p:spPr bwMode="auto">
            <a:xfrm rot="598253">
              <a:off x="8477834" y="3538246"/>
              <a:ext cx="39688" cy="198438"/>
            </a:xfrm>
            <a:custGeom>
              <a:avLst/>
              <a:gdLst>
                <a:gd name="T0" fmla="*/ 10 w 29"/>
                <a:gd name="T1" fmla="*/ 20 h 148"/>
                <a:gd name="T2" fmla="*/ 14 w 29"/>
                <a:gd name="T3" fmla="*/ 8 h 148"/>
                <a:gd name="T4" fmla="*/ 18 w 29"/>
                <a:gd name="T5" fmla="*/ 0 h 148"/>
                <a:gd name="T6" fmla="*/ 26 w 29"/>
                <a:gd name="T7" fmla="*/ 148 h 148"/>
                <a:gd name="T8" fmla="*/ 10 w 29"/>
                <a:gd name="T9" fmla="*/ 20 h 148"/>
              </a:gdLst>
              <a:ahLst/>
              <a:cxnLst>
                <a:cxn ang="0">
                  <a:pos x="T0" y="T1"/>
                </a:cxn>
                <a:cxn ang="0">
                  <a:pos x="T2" y="T3"/>
                </a:cxn>
                <a:cxn ang="0">
                  <a:pos x="T4" y="T5"/>
                </a:cxn>
                <a:cxn ang="0">
                  <a:pos x="T6" y="T7"/>
                </a:cxn>
                <a:cxn ang="0">
                  <a:pos x="T8" y="T9"/>
                </a:cxn>
              </a:cxnLst>
              <a:rect l="0" t="0" r="r" b="b"/>
              <a:pathLst>
                <a:path w="29" h="148">
                  <a:moveTo>
                    <a:pt x="10" y="20"/>
                  </a:moveTo>
                  <a:cubicBezTo>
                    <a:pt x="14" y="20"/>
                    <a:pt x="13" y="13"/>
                    <a:pt x="14" y="8"/>
                  </a:cubicBezTo>
                  <a:cubicBezTo>
                    <a:pt x="16" y="8"/>
                    <a:pt x="19" y="4"/>
                    <a:pt x="18" y="0"/>
                  </a:cubicBezTo>
                  <a:cubicBezTo>
                    <a:pt x="29" y="23"/>
                    <a:pt x="0" y="114"/>
                    <a:pt x="26" y="148"/>
                  </a:cubicBezTo>
                  <a:cubicBezTo>
                    <a:pt x="1" y="125"/>
                    <a:pt x="3" y="63"/>
                    <a:pt x="10" y="2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1"/>
            <p:cNvSpPr>
              <a:spLocks noEditPoints="1"/>
            </p:cNvSpPr>
            <p:nvPr/>
          </p:nvSpPr>
          <p:spPr bwMode="auto">
            <a:xfrm rot="598253">
              <a:off x="7894633" y="3516868"/>
              <a:ext cx="798513" cy="2082800"/>
            </a:xfrm>
            <a:custGeom>
              <a:avLst/>
              <a:gdLst>
                <a:gd name="T0" fmla="*/ 444 w 589"/>
                <a:gd name="T1" fmla="*/ 160 h 1552"/>
                <a:gd name="T2" fmla="*/ 488 w 589"/>
                <a:gd name="T3" fmla="*/ 592 h 1552"/>
                <a:gd name="T4" fmla="*/ 392 w 589"/>
                <a:gd name="T5" fmla="*/ 312 h 1552"/>
                <a:gd name="T6" fmla="*/ 260 w 589"/>
                <a:gd name="T7" fmla="*/ 872 h 1552"/>
                <a:gd name="T8" fmla="*/ 72 w 589"/>
                <a:gd name="T9" fmla="*/ 1260 h 1552"/>
                <a:gd name="T10" fmla="*/ 180 w 589"/>
                <a:gd name="T11" fmla="*/ 884 h 1552"/>
                <a:gd name="T12" fmla="*/ 224 w 589"/>
                <a:gd name="T13" fmla="*/ 700 h 1552"/>
                <a:gd name="T14" fmla="*/ 252 w 589"/>
                <a:gd name="T15" fmla="*/ 520 h 1552"/>
                <a:gd name="T16" fmla="*/ 232 w 589"/>
                <a:gd name="T17" fmla="*/ 556 h 1552"/>
                <a:gd name="T18" fmla="*/ 212 w 589"/>
                <a:gd name="T19" fmla="*/ 576 h 1552"/>
                <a:gd name="T20" fmla="*/ 216 w 589"/>
                <a:gd name="T21" fmla="*/ 520 h 1552"/>
                <a:gd name="T22" fmla="*/ 72 w 589"/>
                <a:gd name="T23" fmla="*/ 620 h 1552"/>
                <a:gd name="T24" fmla="*/ 76 w 589"/>
                <a:gd name="T25" fmla="*/ 496 h 1552"/>
                <a:gd name="T26" fmla="*/ 208 w 589"/>
                <a:gd name="T27" fmla="*/ 220 h 1552"/>
                <a:gd name="T28" fmla="*/ 244 w 589"/>
                <a:gd name="T29" fmla="*/ 176 h 1552"/>
                <a:gd name="T30" fmla="*/ 496 w 589"/>
                <a:gd name="T31" fmla="*/ 248 h 1552"/>
                <a:gd name="T32" fmla="*/ 428 w 589"/>
                <a:gd name="T33" fmla="*/ 164 h 1552"/>
                <a:gd name="T34" fmla="*/ 452 w 589"/>
                <a:gd name="T35" fmla="*/ 200 h 1552"/>
                <a:gd name="T36" fmla="*/ 376 w 589"/>
                <a:gd name="T37" fmla="*/ 120 h 1552"/>
                <a:gd name="T38" fmla="*/ 408 w 589"/>
                <a:gd name="T39" fmla="*/ 176 h 1552"/>
                <a:gd name="T40" fmla="*/ 356 w 589"/>
                <a:gd name="T41" fmla="*/ 16 h 1552"/>
                <a:gd name="T42" fmla="*/ 396 w 589"/>
                <a:gd name="T43" fmla="*/ 60 h 1552"/>
                <a:gd name="T44" fmla="*/ 388 w 589"/>
                <a:gd name="T45" fmla="*/ 88 h 1552"/>
                <a:gd name="T46" fmla="*/ 384 w 589"/>
                <a:gd name="T47" fmla="*/ 92 h 1552"/>
                <a:gd name="T48" fmla="*/ 404 w 589"/>
                <a:gd name="T49" fmla="*/ 148 h 1552"/>
                <a:gd name="T50" fmla="*/ 396 w 589"/>
                <a:gd name="T51" fmla="*/ 132 h 1552"/>
                <a:gd name="T52" fmla="*/ 184 w 589"/>
                <a:gd name="T53" fmla="*/ 408 h 1552"/>
                <a:gd name="T54" fmla="*/ 104 w 589"/>
                <a:gd name="T55" fmla="*/ 600 h 1552"/>
                <a:gd name="T56" fmla="*/ 344 w 589"/>
                <a:gd name="T57" fmla="*/ 196 h 1552"/>
                <a:gd name="T58" fmla="*/ 420 w 589"/>
                <a:gd name="T59" fmla="*/ 224 h 1552"/>
                <a:gd name="T60" fmla="*/ 400 w 589"/>
                <a:gd name="T61" fmla="*/ 244 h 1552"/>
                <a:gd name="T62" fmla="*/ 556 w 589"/>
                <a:gd name="T63" fmla="*/ 412 h 1552"/>
                <a:gd name="T64" fmla="*/ 368 w 589"/>
                <a:gd name="T65" fmla="*/ 216 h 1552"/>
                <a:gd name="T66" fmla="*/ 476 w 589"/>
                <a:gd name="T67" fmla="*/ 208 h 1552"/>
                <a:gd name="T68" fmla="*/ 308 w 589"/>
                <a:gd name="T69" fmla="*/ 444 h 1552"/>
                <a:gd name="T70" fmla="*/ 308 w 589"/>
                <a:gd name="T71" fmla="*/ 444 h 1552"/>
                <a:gd name="T72" fmla="*/ 380 w 589"/>
                <a:gd name="T73" fmla="*/ 448 h 1552"/>
                <a:gd name="T74" fmla="*/ 240 w 589"/>
                <a:gd name="T75" fmla="*/ 508 h 1552"/>
                <a:gd name="T76" fmla="*/ 264 w 589"/>
                <a:gd name="T77" fmla="*/ 580 h 1552"/>
                <a:gd name="T78" fmla="*/ 316 w 589"/>
                <a:gd name="T79" fmla="*/ 604 h 1552"/>
                <a:gd name="T80" fmla="*/ 316 w 589"/>
                <a:gd name="T81" fmla="*/ 528 h 1552"/>
                <a:gd name="T82" fmla="*/ 360 w 589"/>
                <a:gd name="T83" fmla="*/ 536 h 1552"/>
                <a:gd name="T84" fmla="*/ 360 w 589"/>
                <a:gd name="T85" fmla="*/ 504 h 1552"/>
                <a:gd name="T86" fmla="*/ 368 w 589"/>
                <a:gd name="T87" fmla="*/ 600 h 1552"/>
                <a:gd name="T88" fmla="*/ 248 w 589"/>
                <a:gd name="T89" fmla="*/ 940 h 1552"/>
                <a:gd name="T90" fmla="*/ 224 w 589"/>
                <a:gd name="T91" fmla="*/ 940 h 1552"/>
                <a:gd name="T92" fmla="*/ 232 w 589"/>
                <a:gd name="T93" fmla="*/ 768 h 1552"/>
                <a:gd name="T94" fmla="*/ 92 w 589"/>
                <a:gd name="T95" fmla="*/ 1116 h 1552"/>
                <a:gd name="T96" fmla="*/ 272 w 589"/>
                <a:gd name="T97" fmla="*/ 796 h 1552"/>
                <a:gd name="T98" fmla="*/ 252 w 589"/>
                <a:gd name="T99" fmla="*/ 796 h 1552"/>
                <a:gd name="T100" fmla="*/ 248 w 589"/>
                <a:gd name="T101" fmla="*/ 808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9" h="1552">
                  <a:moveTo>
                    <a:pt x="444" y="160"/>
                  </a:moveTo>
                  <a:cubicBezTo>
                    <a:pt x="443" y="165"/>
                    <a:pt x="444" y="168"/>
                    <a:pt x="448" y="168"/>
                  </a:cubicBezTo>
                  <a:cubicBezTo>
                    <a:pt x="450" y="174"/>
                    <a:pt x="452" y="168"/>
                    <a:pt x="448" y="168"/>
                  </a:cubicBezTo>
                  <a:cubicBezTo>
                    <a:pt x="448" y="164"/>
                    <a:pt x="447" y="161"/>
                    <a:pt x="444" y="160"/>
                  </a:cubicBezTo>
                  <a:cubicBezTo>
                    <a:pt x="440" y="129"/>
                    <a:pt x="422" y="113"/>
                    <a:pt x="420" y="80"/>
                  </a:cubicBezTo>
                  <a:cubicBezTo>
                    <a:pt x="452" y="148"/>
                    <a:pt x="484" y="209"/>
                    <a:pt x="536" y="264"/>
                  </a:cubicBezTo>
                  <a:cubicBezTo>
                    <a:pt x="513" y="254"/>
                    <a:pt x="507" y="253"/>
                    <a:pt x="480" y="260"/>
                  </a:cubicBezTo>
                  <a:cubicBezTo>
                    <a:pt x="589" y="332"/>
                    <a:pt x="588" y="511"/>
                    <a:pt x="488" y="592"/>
                  </a:cubicBezTo>
                  <a:cubicBezTo>
                    <a:pt x="468" y="608"/>
                    <a:pt x="441" y="618"/>
                    <a:pt x="416" y="624"/>
                  </a:cubicBezTo>
                  <a:cubicBezTo>
                    <a:pt x="409" y="810"/>
                    <a:pt x="411" y="1041"/>
                    <a:pt x="408" y="1236"/>
                  </a:cubicBezTo>
                  <a:cubicBezTo>
                    <a:pt x="393" y="1035"/>
                    <a:pt x="408" y="761"/>
                    <a:pt x="408" y="508"/>
                  </a:cubicBezTo>
                  <a:cubicBezTo>
                    <a:pt x="408" y="431"/>
                    <a:pt x="417" y="348"/>
                    <a:pt x="392" y="312"/>
                  </a:cubicBezTo>
                  <a:cubicBezTo>
                    <a:pt x="389" y="713"/>
                    <a:pt x="392" y="1135"/>
                    <a:pt x="384" y="1552"/>
                  </a:cubicBezTo>
                  <a:cubicBezTo>
                    <a:pt x="362" y="1538"/>
                    <a:pt x="376" y="1523"/>
                    <a:pt x="376" y="1508"/>
                  </a:cubicBezTo>
                  <a:cubicBezTo>
                    <a:pt x="373" y="1257"/>
                    <a:pt x="377" y="921"/>
                    <a:pt x="380" y="704"/>
                  </a:cubicBezTo>
                  <a:cubicBezTo>
                    <a:pt x="354" y="775"/>
                    <a:pt x="267" y="784"/>
                    <a:pt x="260" y="872"/>
                  </a:cubicBezTo>
                  <a:cubicBezTo>
                    <a:pt x="265" y="912"/>
                    <a:pt x="275" y="943"/>
                    <a:pt x="268" y="976"/>
                  </a:cubicBezTo>
                  <a:cubicBezTo>
                    <a:pt x="247" y="1066"/>
                    <a:pt x="157" y="1109"/>
                    <a:pt x="120" y="1188"/>
                  </a:cubicBezTo>
                  <a:cubicBezTo>
                    <a:pt x="108" y="1194"/>
                    <a:pt x="104" y="1208"/>
                    <a:pt x="88" y="1208"/>
                  </a:cubicBezTo>
                  <a:cubicBezTo>
                    <a:pt x="75" y="1227"/>
                    <a:pt x="83" y="1244"/>
                    <a:pt x="72" y="1260"/>
                  </a:cubicBezTo>
                  <a:cubicBezTo>
                    <a:pt x="71" y="1195"/>
                    <a:pt x="69" y="1093"/>
                    <a:pt x="124" y="1068"/>
                  </a:cubicBezTo>
                  <a:cubicBezTo>
                    <a:pt x="117" y="1057"/>
                    <a:pt x="106" y="1083"/>
                    <a:pt x="96" y="1068"/>
                  </a:cubicBezTo>
                  <a:cubicBezTo>
                    <a:pt x="85" y="1012"/>
                    <a:pt x="158" y="1012"/>
                    <a:pt x="180" y="976"/>
                  </a:cubicBezTo>
                  <a:cubicBezTo>
                    <a:pt x="195" y="951"/>
                    <a:pt x="180" y="915"/>
                    <a:pt x="180" y="884"/>
                  </a:cubicBezTo>
                  <a:cubicBezTo>
                    <a:pt x="178" y="794"/>
                    <a:pt x="227" y="767"/>
                    <a:pt x="280" y="728"/>
                  </a:cubicBezTo>
                  <a:cubicBezTo>
                    <a:pt x="300" y="713"/>
                    <a:pt x="313" y="704"/>
                    <a:pt x="316" y="668"/>
                  </a:cubicBezTo>
                  <a:cubicBezTo>
                    <a:pt x="327" y="668"/>
                    <a:pt x="312" y="652"/>
                    <a:pt x="316" y="668"/>
                  </a:cubicBezTo>
                  <a:cubicBezTo>
                    <a:pt x="294" y="686"/>
                    <a:pt x="250" y="713"/>
                    <a:pt x="224" y="700"/>
                  </a:cubicBezTo>
                  <a:cubicBezTo>
                    <a:pt x="206" y="759"/>
                    <a:pt x="132" y="740"/>
                    <a:pt x="80" y="760"/>
                  </a:cubicBezTo>
                  <a:cubicBezTo>
                    <a:pt x="103" y="735"/>
                    <a:pt x="122" y="705"/>
                    <a:pt x="148" y="680"/>
                  </a:cubicBezTo>
                  <a:cubicBezTo>
                    <a:pt x="144" y="590"/>
                    <a:pt x="212" y="572"/>
                    <a:pt x="248" y="520"/>
                  </a:cubicBezTo>
                  <a:cubicBezTo>
                    <a:pt x="249" y="520"/>
                    <a:pt x="250" y="520"/>
                    <a:pt x="252" y="520"/>
                  </a:cubicBezTo>
                  <a:cubicBezTo>
                    <a:pt x="265" y="540"/>
                    <a:pt x="230" y="583"/>
                    <a:pt x="220" y="564"/>
                  </a:cubicBezTo>
                  <a:cubicBezTo>
                    <a:pt x="223" y="565"/>
                    <a:pt x="223" y="563"/>
                    <a:pt x="224" y="560"/>
                  </a:cubicBezTo>
                  <a:cubicBezTo>
                    <a:pt x="227" y="561"/>
                    <a:pt x="227" y="559"/>
                    <a:pt x="228" y="556"/>
                  </a:cubicBezTo>
                  <a:cubicBezTo>
                    <a:pt x="229" y="556"/>
                    <a:pt x="230" y="556"/>
                    <a:pt x="232" y="556"/>
                  </a:cubicBezTo>
                  <a:cubicBezTo>
                    <a:pt x="231" y="552"/>
                    <a:pt x="227" y="554"/>
                    <a:pt x="228" y="556"/>
                  </a:cubicBezTo>
                  <a:cubicBezTo>
                    <a:pt x="224" y="556"/>
                    <a:pt x="224" y="558"/>
                    <a:pt x="224" y="560"/>
                  </a:cubicBezTo>
                  <a:cubicBezTo>
                    <a:pt x="220" y="560"/>
                    <a:pt x="220" y="562"/>
                    <a:pt x="220" y="564"/>
                  </a:cubicBezTo>
                  <a:cubicBezTo>
                    <a:pt x="216" y="567"/>
                    <a:pt x="213" y="572"/>
                    <a:pt x="212" y="576"/>
                  </a:cubicBezTo>
                  <a:cubicBezTo>
                    <a:pt x="252" y="583"/>
                    <a:pt x="284" y="553"/>
                    <a:pt x="260" y="520"/>
                  </a:cubicBezTo>
                  <a:cubicBezTo>
                    <a:pt x="257" y="520"/>
                    <a:pt x="254" y="520"/>
                    <a:pt x="252" y="520"/>
                  </a:cubicBezTo>
                  <a:cubicBezTo>
                    <a:pt x="251" y="516"/>
                    <a:pt x="247" y="518"/>
                    <a:pt x="248" y="520"/>
                  </a:cubicBezTo>
                  <a:cubicBezTo>
                    <a:pt x="236" y="511"/>
                    <a:pt x="227" y="526"/>
                    <a:pt x="216" y="520"/>
                  </a:cubicBezTo>
                  <a:cubicBezTo>
                    <a:pt x="232" y="487"/>
                    <a:pt x="258" y="464"/>
                    <a:pt x="296" y="452"/>
                  </a:cubicBezTo>
                  <a:cubicBezTo>
                    <a:pt x="253" y="461"/>
                    <a:pt x="158" y="451"/>
                    <a:pt x="144" y="500"/>
                  </a:cubicBezTo>
                  <a:cubicBezTo>
                    <a:pt x="140" y="553"/>
                    <a:pt x="133" y="592"/>
                    <a:pt x="104" y="612"/>
                  </a:cubicBezTo>
                  <a:cubicBezTo>
                    <a:pt x="95" y="618"/>
                    <a:pt x="81" y="615"/>
                    <a:pt x="72" y="620"/>
                  </a:cubicBezTo>
                  <a:cubicBezTo>
                    <a:pt x="47" y="634"/>
                    <a:pt x="33" y="669"/>
                    <a:pt x="0" y="668"/>
                  </a:cubicBezTo>
                  <a:cubicBezTo>
                    <a:pt x="0" y="653"/>
                    <a:pt x="16" y="653"/>
                    <a:pt x="24" y="644"/>
                  </a:cubicBezTo>
                  <a:cubicBezTo>
                    <a:pt x="29" y="581"/>
                    <a:pt x="74" y="587"/>
                    <a:pt x="80" y="544"/>
                  </a:cubicBezTo>
                  <a:cubicBezTo>
                    <a:pt x="81" y="532"/>
                    <a:pt x="73" y="516"/>
                    <a:pt x="76" y="496"/>
                  </a:cubicBezTo>
                  <a:cubicBezTo>
                    <a:pt x="83" y="442"/>
                    <a:pt x="137" y="405"/>
                    <a:pt x="184" y="396"/>
                  </a:cubicBezTo>
                  <a:cubicBezTo>
                    <a:pt x="208" y="392"/>
                    <a:pt x="232" y="400"/>
                    <a:pt x="256" y="396"/>
                  </a:cubicBezTo>
                  <a:cubicBezTo>
                    <a:pt x="343" y="384"/>
                    <a:pt x="349" y="307"/>
                    <a:pt x="328" y="228"/>
                  </a:cubicBezTo>
                  <a:cubicBezTo>
                    <a:pt x="297" y="262"/>
                    <a:pt x="216" y="276"/>
                    <a:pt x="208" y="220"/>
                  </a:cubicBezTo>
                  <a:cubicBezTo>
                    <a:pt x="204" y="200"/>
                    <a:pt x="219" y="193"/>
                    <a:pt x="228" y="168"/>
                  </a:cubicBezTo>
                  <a:cubicBezTo>
                    <a:pt x="242" y="129"/>
                    <a:pt x="241" y="101"/>
                    <a:pt x="296" y="104"/>
                  </a:cubicBezTo>
                  <a:cubicBezTo>
                    <a:pt x="295" y="119"/>
                    <a:pt x="274" y="113"/>
                    <a:pt x="268" y="120"/>
                  </a:cubicBezTo>
                  <a:cubicBezTo>
                    <a:pt x="240" y="124"/>
                    <a:pt x="232" y="154"/>
                    <a:pt x="244" y="176"/>
                  </a:cubicBezTo>
                  <a:cubicBezTo>
                    <a:pt x="195" y="196"/>
                    <a:pt x="217" y="249"/>
                    <a:pt x="272" y="244"/>
                  </a:cubicBezTo>
                  <a:cubicBezTo>
                    <a:pt x="314" y="241"/>
                    <a:pt x="344" y="191"/>
                    <a:pt x="348" y="156"/>
                  </a:cubicBezTo>
                  <a:cubicBezTo>
                    <a:pt x="338" y="204"/>
                    <a:pt x="401" y="221"/>
                    <a:pt x="416" y="196"/>
                  </a:cubicBezTo>
                  <a:cubicBezTo>
                    <a:pt x="435" y="205"/>
                    <a:pt x="459" y="257"/>
                    <a:pt x="496" y="248"/>
                  </a:cubicBezTo>
                  <a:cubicBezTo>
                    <a:pt x="500" y="210"/>
                    <a:pt x="464" y="227"/>
                    <a:pt x="452" y="200"/>
                  </a:cubicBezTo>
                  <a:cubicBezTo>
                    <a:pt x="452" y="197"/>
                    <a:pt x="450" y="197"/>
                    <a:pt x="448" y="196"/>
                  </a:cubicBezTo>
                  <a:cubicBezTo>
                    <a:pt x="447" y="186"/>
                    <a:pt x="440" y="182"/>
                    <a:pt x="436" y="176"/>
                  </a:cubicBezTo>
                  <a:cubicBezTo>
                    <a:pt x="436" y="170"/>
                    <a:pt x="433" y="166"/>
                    <a:pt x="428" y="164"/>
                  </a:cubicBezTo>
                  <a:cubicBezTo>
                    <a:pt x="425" y="159"/>
                    <a:pt x="423" y="165"/>
                    <a:pt x="428" y="164"/>
                  </a:cubicBezTo>
                  <a:cubicBezTo>
                    <a:pt x="427" y="171"/>
                    <a:pt x="430" y="175"/>
                    <a:pt x="436" y="176"/>
                  </a:cubicBezTo>
                  <a:cubicBezTo>
                    <a:pt x="434" y="189"/>
                    <a:pt x="440" y="193"/>
                    <a:pt x="448" y="196"/>
                  </a:cubicBezTo>
                  <a:cubicBezTo>
                    <a:pt x="447" y="200"/>
                    <a:pt x="449" y="200"/>
                    <a:pt x="452" y="200"/>
                  </a:cubicBezTo>
                  <a:cubicBezTo>
                    <a:pt x="451" y="204"/>
                    <a:pt x="448" y="205"/>
                    <a:pt x="444" y="204"/>
                  </a:cubicBezTo>
                  <a:cubicBezTo>
                    <a:pt x="423" y="197"/>
                    <a:pt x="421" y="146"/>
                    <a:pt x="400" y="164"/>
                  </a:cubicBezTo>
                  <a:cubicBezTo>
                    <a:pt x="395" y="152"/>
                    <a:pt x="390" y="140"/>
                    <a:pt x="380" y="132"/>
                  </a:cubicBezTo>
                  <a:cubicBezTo>
                    <a:pt x="380" y="127"/>
                    <a:pt x="380" y="121"/>
                    <a:pt x="376" y="120"/>
                  </a:cubicBezTo>
                  <a:cubicBezTo>
                    <a:pt x="375" y="98"/>
                    <a:pt x="367" y="84"/>
                    <a:pt x="368" y="60"/>
                  </a:cubicBezTo>
                  <a:cubicBezTo>
                    <a:pt x="357" y="78"/>
                    <a:pt x="368" y="108"/>
                    <a:pt x="376" y="120"/>
                  </a:cubicBezTo>
                  <a:cubicBezTo>
                    <a:pt x="375" y="126"/>
                    <a:pt x="375" y="132"/>
                    <a:pt x="380" y="132"/>
                  </a:cubicBezTo>
                  <a:cubicBezTo>
                    <a:pt x="384" y="162"/>
                    <a:pt x="392" y="176"/>
                    <a:pt x="408" y="176"/>
                  </a:cubicBezTo>
                  <a:cubicBezTo>
                    <a:pt x="407" y="194"/>
                    <a:pt x="379" y="188"/>
                    <a:pt x="368" y="184"/>
                  </a:cubicBezTo>
                  <a:cubicBezTo>
                    <a:pt x="347" y="145"/>
                    <a:pt x="307" y="37"/>
                    <a:pt x="360" y="0"/>
                  </a:cubicBezTo>
                  <a:cubicBezTo>
                    <a:pt x="327" y="57"/>
                    <a:pt x="350" y="145"/>
                    <a:pt x="384" y="176"/>
                  </a:cubicBezTo>
                  <a:cubicBezTo>
                    <a:pt x="371" y="145"/>
                    <a:pt x="338" y="79"/>
                    <a:pt x="356" y="16"/>
                  </a:cubicBezTo>
                  <a:cubicBezTo>
                    <a:pt x="363" y="27"/>
                    <a:pt x="380" y="36"/>
                    <a:pt x="376" y="68"/>
                  </a:cubicBezTo>
                  <a:cubicBezTo>
                    <a:pt x="385" y="65"/>
                    <a:pt x="373" y="39"/>
                    <a:pt x="392" y="44"/>
                  </a:cubicBezTo>
                  <a:cubicBezTo>
                    <a:pt x="389" y="94"/>
                    <a:pt x="407" y="122"/>
                    <a:pt x="420" y="156"/>
                  </a:cubicBezTo>
                  <a:cubicBezTo>
                    <a:pt x="424" y="128"/>
                    <a:pt x="395" y="98"/>
                    <a:pt x="396" y="60"/>
                  </a:cubicBezTo>
                  <a:cubicBezTo>
                    <a:pt x="418" y="87"/>
                    <a:pt x="416" y="138"/>
                    <a:pt x="444" y="160"/>
                  </a:cubicBezTo>
                  <a:close/>
                  <a:moveTo>
                    <a:pt x="360" y="40"/>
                  </a:moveTo>
                  <a:cubicBezTo>
                    <a:pt x="354" y="70"/>
                    <a:pt x="362" y="26"/>
                    <a:pt x="360" y="40"/>
                  </a:cubicBezTo>
                  <a:close/>
                  <a:moveTo>
                    <a:pt x="388" y="88"/>
                  </a:moveTo>
                  <a:cubicBezTo>
                    <a:pt x="387" y="81"/>
                    <a:pt x="385" y="75"/>
                    <a:pt x="380" y="72"/>
                  </a:cubicBezTo>
                  <a:cubicBezTo>
                    <a:pt x="380" y="80"/>
                    <a:pt x="375" y="92"/>
                    <a:pt x="388" y="88"/>
                  </a:cubicBezTo>
                  <a:close/>
                  <a:moveTo>
                    <a:pt x="396" y="124"/>
                  </a:moveTo>
                  <a:cubicBezTo>
                    <a:pt x="394" y="111"/>
                    <a:pt x="391" y="99"/>
                    <a:pt x="384" y="92"/>
                  </a:cubicBezTo>
                  <a:cubicBezTo>
                    <a:pt x="384" y="107"/>
                    <a:pt x="385" y="120"/>
                    <a:pt x="396" y="124"/>
                  </a:cubicBezTo>
                  <a:close/>
                  <a:moveTo>
                    <a:pt x="396" y="132"/>
                  </a:moveTo>
                  <a:cubicBezTo>
                    <a:pt x="395" y="137"/>
                    <a:pt x="396" y="140"/>
                    <a:pt x="400" y="140"/>
                  </a:cubicBezTo>
                  <a:cubicBezTo>
                    <a:pt x="399" y="145"/>
                    <a:pt x="400" y="148"/>
                    <a:pt x="404" y="148"/>
                  </a:cubicBezTo>
                  <a:cubicBezTo>
                    <a:pt x="406" y="154"/>
                    <a:pt x="408" y="148"/>
                    <a:pt x="404" y="148"/>
                  </a:cubicBezTo>
                  <a:cubicBezTo>
                    <a:pt x="404" y="144"/>
                    <a:pt x="403" y="141"/>
                    <a:pt x="400" y="140"/>
                  </a:cubicBezTo>
                  <a:cubicBezTo>
                    <a:pt x="400" y="136"/>
                    <a:pt x="399" y="133"/>
                    <a:pt x="396" y="132"/>
                  </a:cubicBezTo>
                  <a:cubicBezTo>
                    <a:pt x="393" y="127"/>
                    <a:pt x="391" y="133"/>
                    <a:pt x="396" y="132"/>
                  </a:cubicBezTo>
                  <a:close/>
                  <a:moveTo>
                    <a:pt x="460" y="192"/>
                  </a:moveTo>
                  <a:cubicBezTo>
                    <a:pt x="462" y="195"/>
                    <a:pt x="458" y="191"/>
                    <a:pt x="460" y="192"/>
                  </a:cubicBezTo>
                  <a:close/>
                  <a:moveTo>
                    <a:pt x="348" y="340"/>
                  </a:moveTo>
                  <a:cubicBezTo>
                    <a:pt x="328" y="418"/>
                    <a:pt x="248" y="393"/>
                    <a:pt x="184" y="408"/>
                  </a:cubicBezTo>
                  <a:cubicBezTo>
                    <a:pt x="151" y="416"/>
                    <a:pt x="83" y="461"/>
                    <a:pt x="84" y="512"/>
                  </a:cubicBezTo>
                  <a:cubicBezTo>
                    <a:pt x="84" y="529"/>
                    <a:pt x="94" y="533"/>
                    <a:pt x="92" y="548"/>
                  </a:cubicBezTo>
                  <a:cubicBezTo>
                    <a:pt x="87" y="586"/>
                    <a:pt x="40" y="587"/>
                    <a:pt x="40" y="636"/>
                  </a:cubicBezTo>
                  <a:cubicBezTo>
                    <a:pt x="54" y="632"/>
                    <a:pt x="64" y="594"/>
                    <a:pt x="104" y="600"/>
                  </a:cubicBezTo>
                  <a:cubicBezTo>
                    <a:pt x="122" y="574"/>
                    <a:pt x="140" y="546"/>
                    <a:pt x="136" y="496"/>
                  </a:cubicBezTo>
                  <a:cubicBezTo>
                    <a:pt x="154" y="475"/>
                    <a:pt x="162" y="453"/>
                    <a:pt x="188" y="444"/>
                  </a:cubicBezTo>
                  <a:cubicBezTo>
                    <a:pt x="207" y="438"/>
                    <a:pt x="225" y="447"/>
                    <a:pt x="248" y="444"/>
                  </a:cubicBezTo>
                  <a:cubicBezTo>
                    <a:pt x="371" y="431"/>
                    <a:pt x="405" y="295"/>
                    <a:pt x="344" y="196"/>
                  </a:cubicBezTo>
                  <a:cubicBezTo>
                    <a:pt x="318" y="234"/>
                    <a:pt x="359" y="280"/>
                    <a:pt x="348" y="340"/>
                  </a:cubicBezTo>
                  <a:close/>
                  <a:moveTo>
                    <a:pt x="368" y="216"/>
                  </a:moveTo>
                  <a:cubicBezTo>
                    <a:pt x="365" y="211"/>
                    <a:pt x="363" y="217"/>
                    <a:pt x="368" y="216"/>
                  </a:cubicBezTo>
                  <a:cubicBezTo>
                    <a:pt x="377" y="230"/>
                    <a:pt x="401" y="230"/>
                    <a:pt x="420" y="224"/>
                  </a:cubicBezTo>
                  <a:cubicBezTo>
                    <a:pt x="416" y="248"/>
                    <a:pt x="386" y="239"/>
                    <a:pt x="372" y="232"/>
                  </a:cubicBezTo>
                  <a:cubicBezTo>
                    <a:pt x="383" y="300"/>
                    <a:pt x="436" y="325"/>
                    <a:pt x="428" y="412"/>
                  </a:cubicBezTo>
                  <a:cubicBezTo>
                    <a:pt x="416" y="420"/>
                    <a:pt x="409" y="453"/>
                    <a:pt x="420" y="468"/>
                  </a:cubicBezTo>
                  <a:cubicBezTo>
                    <a:pt x="465" y="398"/>
                    <a:pt x="437" y="305"/>
                    <a:pt x="400" y="244"/>
                  </a:cubicBezTo>
                  <a:cubicBezTo>
                    <a:pt x="456" y="296"/>
                    <a:pt x="484" y="426"/>
                    <a:pt x="416" y="484"/>
                  </a:cubicBezTo>
                  <a:cubicBezTo>
                    <a:pt x="418" y="527"/>
                    <a:pt x="410" y="580"/>
                    <a:pt x="420" y="616"/>
                  </a:cubicBezTo>
                  <a:cubicBezTo>
                    <a:pt x="437" y="598"/>
                    <a:pt x="464" y="589"/>
                    <a:pt x="488" y="576"/>
                  </a:cubicBezTo>
                  <a:cubicBezTo>
                    <a:pt x="520" y="526"/>
                    <a:pt x="560" y="480"/>
                    <a:pt x="556" y="412"/>
                  </a:cubicBezTo>
                  <a:cubicBezTo>
                    <a:pt x="550" y="322"/>
                    <a:pt x="476" y="275"/>
                    <a:pt x="432" y="224"/>
                  </a:cubicBezTo>
                  <a:cubicBezTo>
                    <a:pt x="428" y="224"/>
                    <a:pt x="424" y="224"/>
                    <a:pt x="420" y="224"/>
                  </a:cubicBezTo>
                  <a:cubicBezTo>
                    <a:pt x="425" y="219"/>
                    <a:pt x="426" y="205"/>
                    <a:pt x="416" y="204"/>
                  </a:cubicBezTo>
                  <a:cubicBezTo>
                    <a:pt x="408" y="224"/>
                    <a:pt x="389" y="217"/>
                    <a:pt x="368" y="216"/>
                  </a:cubicBezTo>
                  <a:close/>
                  <a:moveTo>
                    <a:pt x="476" y="208"/>
                  </a:moveTo>
                  <a:cubicBezTo>
                    <a:pt x="475" y="212"/>
                    <a:pt x="477" y="212"/>
                    <a:pt x="480" y="212"/>
                  </a:cubicBezTo>
                  <a:cubicBezTo>
                    <a:pt x="482" y="218"/>
                    <a:pt x="484" y="212"/>
                    <a:pt x="480" y="212"/>
                  </a:cubicBezTo>
                  <a:cubicBezTo>
                    <a:pt x="480" y="209"/>
                    <a:pt x="478" y="209"/>
                    <a:pt x="476" y="208"/>
                  </a:cubicBezTo>
                  <a:cubicBezTo>
                    <a:pt x="473" y="203"/>
                    <a:pt x="471" y="209"/>
                    <a:pt x="476" y="208"/>
                  </a:cubicBezTo>
                  <a:close/>
                  <a:moveTo>
                    <a:pt x="388" y="304"/>
                  </a:moveTo>
                  <a:cubicBezTo>
                    <a:pt x="392" y="320"/>
                    <a:pt x="392" y="289"/>
                    <a:pt x="388" y="304"/>
                  </a:cubicBezTo>
                  <a:close/>
                  <a:moveTo>
                    <a:pt x="308" y="444"/>
                  </a:moveTo>
                  <a:cubicBezTo>
                    <a:pt x="291" y="441"/>
                    <a:pt x="307" y="456"/>
                    <a:pt x="308" y="444"/>
                  </a:cubicBezTo>
                  <a:cubicBezTo>
                    <a:pt x="333" y="443"/>
                    <a:pt x="352" y="435"/>
                    <a:pt x="376" y="432"/>
                  </a:cubicBezTo>
                  <a:cubicBezTo>
                    <a:pt x="373" y="411"/>
                    <a:pt x="381" y="379"/>
                    <a:pt x="372" y="364"/>
                  </a:cubicBezTo>
                  <a:cubicBezTo>
                    <a:pt x="362" y="403"/>
                    <a:pt x="333" y="422"/>
                    <a:pt x="308" y="444"/>
                  </a:cubicBezTo>
                  <a:close/>
                  <a:moveTo>
                    <a:pt x="420" y="404"/>
                  </a:moveTo>
                  <a:cubicBezTo>
                    <a:pt x="418" y="396"/>
                    <a:pt x="423" y="362"/>
                    <a:pt x="416" y="372"/>
                  </a:cubicBezTo>
                  <a:cubicBezTo>
                    <a:pt x="417" y="381"/>
                    <a:pt x="412" y="415"/>
                    <a:pt x="420" y="404"/>
                  </a:cubicBezTo>
                  <a:close/>
                  <a:moveTo>
                    <a:pt x="380" y="448"/>
                  </a:moveTo>
                  <a:cubicBezTo>
                    <a:pt x="379" y="444"/>
                    <a:pt x="372" y="443"/>
                    <a:pt x="372" y="448"/>
                  </a:cubicBezTo>
                  <a:cubicBezTo>
                    <a:pt x="376" y="448"/>
                    <a:pt x="378" y="454"/>
                    <a:pt x="380" y="448"/>
                  </a:cubicBezTo>
                  <a:close/>
                  <a:moveTo>
                    <a:pt x="348" y="452"/>
                  </a:moveTo>
                  <a:cubicBezTo>
                    <a:pt x="301" y="460"/>
                    <a:pt x="259" y="473"/>
                    <a:pt x="240" y="508"/>
                  </a:cubicBezTo>
                  <a:cubicBezTo>
                    <a:pt x="265" y="504"/>
                    <a:pt x="268" y="522"/>
                    <a:pt x="280" y="532"/>
                  </a:cubicBezTo>
                  <a:cubicBezTo>
                    <a:pt x="295" y="499"/>
                    <a:pt x="319" y="473"/>
                    <a:pt x="348" y="452"/>
                  </a:cubicBezTo>
                  <a:cubicBezTo>
                    <a:pt x="364" y="456"/>
                    <a:pt x="348" y="440"/>
                    <a:pt x="348" y="452"/>
                  </a:cubicBezTo>
                  <a:close/>
                  <a:moveTo>
                    <a:pt x="264" y="580"/>
                  </a:moveTo>
                  <a:cubicBezTo>
                    <a:pt x="190" y="579"/>
                    <a:pt x="155" y="616"/>
                    <a:pt x="156" y="688"/>
                  </a:cubicBezTo>
                  <a:cubicBezTo>
                    <a:pt x="147" y="707"/>
                    <a:pt x="116" y="723"/>
                    <a:pt x="120" y="740"/>
                  </a:cubicBezTo>
                  <a:cubicBezTo>
                    <a:pt x="146" y="729"/>
                    <a:pt x="205" y="738"/>
                    <a:pt x="220" y="688"/>
                  </a:cubicBezTo>
                  <a:cubicBezTo>
                    <a:pt x="271" y="696"/>
                    <a:pt x="326" y="672"/>
                    <a:pt x="316" y="604"/>
                  </a:cubicBezTo>
                  <a:cubicBezTo>
                    <a:pt x="325" y="605"/>
                    <a:pt x="355" y="581"/>
                    <a:pt x="380" y="596"/>
                  </a:cubicBezTo>
                  <a:cubicBezTo>
                    <a:pt x="380" y="585"/>
                    <a:pt x="377" y="570"/>
                    <a:pt x="384" y="564"/>
                  </a:cubicBezTo>
                  <a:cubicBezTo>
                    <a:pt x="371" y="570"/>
                    <a:pt x="353" y="568"/>
                    <a:pt x="336" y="568"/>
                  </a:cubicBezTo>
                  <a:cubicBezTo>
                    <a:pt x="324" y="553"/>
                    <a:pt x="316" y="546"/>
                    <a:pt x="316" y="528"/>
                  </a:cubicBezTo>
                  <a:cubicBezTo>
                    <a:pt x="315" y="495"/>
                    <a:pt x="358" y="473"/>
                    <a:pt x="352" y="460"/>
                  </a:cubicBezTo>
                  <a:cubicBezTo>
                    <a:pt x="305" y="483"/>
                    <a:pt x="293" y="541"/>
                    <a:pt x="264" y="580"/>
                  </a:cubicBezTo>
                  <a:close/>
                  <a:moveTo>
                    <a:pt x="360" y="504"/>
                  </a:moveTo>
                  <a:cubicBezTo>
                    <a:pt x="347" y="523"/>
                    <a:pt x="378" y="527"/>
                    <a:pt x="360" y="536"/>
                  </a:cubicBezTo>
                  <a:cubicBezTo>
                    <a:pt x="336" y="524"/>
                    <a:pt x="353" y="486"/>
                    <a:pt x="364" y="472"/>
                  </a:cubicBezTo>
                  <a:cubicBezTo>
                    <a:pt x="314" y="478"/>
                    <a:pt x="318" y="587"/>
                    <a:pt x="380" y="548"/>
                  </a:cubicBezTo>
                  <a:cubicBezTo>
                    <a:pt x="380" y="511"/>
                    <a:pt x="383" y="485"/>
                    <a:pt x="372" y="460"/>
                  </a:cubicBezTo>
                  <a:cubicBezTo>
                    <a:pt x="372" y="477"/>
                    <a:pt x="366" y="486"/>
                    <a:pt x="360" y="504"/>
                  </a:cubicBezTo>
                  <a:close/>
                  <a:moveTo>
                    <a:pt x="380" y="556"/>
                  </a:moveTo>
                  <a:cubicBezTo>
                    <a:pt x="382" y="559"/>
                    <a:pt x="378" y="555"/>
                    <a:pt x="380" y="556"/>
                  </a:cubicBezTo>
                  <a:close/>
                  <a:moveTo>
                    <a:pt x="332" y="628"/>
                  </a:moveTo>
                  <a:cubicBezTo>
                    <a:pt x="338" y="614"/>
                    <a:pt x="362" y="617"/>
                    <a:pt x="368" y="600"/>
                  </a:cubicBezTo>
                  <a:cubicBezTo>
                    <a:pt x="348" y="591"/>
                    <a:pt x="323" y="612"/>
                    <a:pt x="332" y="628"/>
                  </a:cubicBezTo>
                  <a:close/>
                  <a:moveTo>
                    <a:pt x="360" y="624"/>
                  </a:moveTo>
                  <a:cubicBezTo>
                    <a:pt x="369" y="738"/>
                    <a:pt x="241" y="763"/>
                    <a:pt x="236" y="868"/>
                  </a:cubicBezTo>
                  <a:cubicBezTo>
                    <a:pt x="234" y="893"/>
                    <a:pt x="248" y="917"/>
                    <a:pt x="248" y="940"/>
                  </a:cubicBezTo>
                  <a:cubicBezTo>
                    <a:pt x="247" y="1007"/>
                    <a:pt x="207" y="1039"/>
                    <a:pt x="156" y="1076"/>
                  </a:cubicBezTo>
                  <a:cubicBezTo>
                    <a:pt x="148" y="1107"/>
                    <a:pt x="121" y="1141"/>
                    <a:pt x="100" y="1144"/>
                  </a:cubicBezTo>
                  <a:cubicBezTo>
                    <a:pt x="140" y="1122"/>
                    <a:pt x="119" y="1089"/>
                    <a:pt x="140" y="1044"/>
                  </a:cubicBezTo>
                  <a:cubicBezTo>
                    <a:pt x="160" y="1000"/>
                    <a:pt x="221" y="993"/>
                    <a:pt x="224" y="940"/>
                  </a:cubicBezTo>
                  <a:cubicBezTo>
                    <a:pt x="224" y="924"/>
                    <a:pt x="213" y="912"/>
                    <a:pt x="212" y="900"/>
                  </a:cubicBezTo>
                  <a:cubicBezTo>
                    <a:pt x="193" y="761"/>
                    <a:pt x="348" y="768"/>
                    <a:pt x="348" y="632"/>
                  </a:cubicBezTo>
                  <a:cubicBezTo>
                    <a:pt x="313" y="649"/>
                    <a:pt x="328" y="685"/>
                    <a:pt x="320" y="704"/>
                  </a:cubicBezTo>
                  <a:cubicBezTo>
                    <a:pt x="303" y="745"/>
                    <a:pt x="261" y="740"/>
                    <a:pt x="232" y="768"/>
                  </a:cubicBezTo>
                  <a:cubicBezTo>
                    <a:pt x="168" y="829"/>
                    <a:pt x="223" y="942"/>
                    <a:pt x="172" y="1004"/>
                  </a:cubicBezTo>
                  <a:cubicBezTo>
                    <a:pt x="141" y="1010"/>
                    <a:pt x="121" y="1026"/>
                    <a:pt x="112" y="1052"/>
                  </a:cubicBezTo>
                  <a:cubicBezTo>
                    <a:pt x="114" y="1056"/>
                    <a:pt x="133" y="1051"/>
                    <a:pt x="132" y="1068"/>
                  </a:cubicBezTo>
                  <a:cubicBezTo>
                    <a:pt x="130" y="1096"/>
                    <a:pt x="102" y="1097"/>
                    <a:pt x="92" y="1116"/>
                  </a:cubicBezTo>
                  <a:cubicBezTo>
                    <a:pt x="96" y="1148"/>
                    <a:pt x="83" y="1183"/>
                    <a:pt x="88" y="1200"/>
                  </a:cubicBezTo>
                  <a:cubicBezTo>
                    <a:pt x="125" y="1174"/>
                    <a:pt x="134" y="1136"/>
                    <a:pt x="164" y="1104"/>
                  </a:cubicBezTo>
                  <a:cubicBezTo>
                    <a:pt x="179" y="1088"/>
                    <a:pt x="203" y="1076"/>
                    <a:pt x="220" y="1056"/>
                  </a:cubicBezTo>
                  <a:cubicBezTo>
                    <a:pt x="277" y="989"/>
                    <a:pt x="236" y="877"/>
                    <a:pt x="272" y="796"/>
                  </a:cubicBezTo>
                  <a:cubicBezTo>
                    <a:pt x="340" y="771"/>
                    <a:pt x="394" y="690"/>
                    <a:pt x="376" y="604"/>
                  </a:cubicBezTo>
                  <a:cubicBezTo>
                    <a:pt x="375" y="616"/>
                    <a:pt x="366" y="619"/>
                    <a:pt x="360" y="624"/>
                  </a:cubicBezTo>
                  <a:close/>
                  <a:moveTo>
                    <a:pt x="252" y="796"/>
                  </a:moveTo>
                  <a:cubicBezTo>
                    <a:pt x="256" y="812"/>
                    <a:pt x="256" y="781"/>
                    <a:pt x="252" y="796"/>
                  </a:cubicBezTo>
                  <a:close/>
                  <a:moveTo>
                    <a:pt x="140" y="1088"/>
                  </a:moveTo>
                  <a:cubicBezTo>
                    <a:pt x="128" y="1089"/>
                    <a:pt x="143" y="1105"/>
                    <a:pt x="140" y="1088"/>
                  </a:cubicBezTo>
                  <a:cubicBezTo>
                    <a:pt x="159" y="1035"/>
                    <a:pt x="239" y="1028"/>
                    <a:pt x="240" y="936"/>
                  </a:cubicBezTo>
                  <a:cubicBezTo>
                    <a:pt x="240" y="889"/>
                    <a:pt x="217" y="859"/>
                    <a:pt x="248" y="808"/>
                  </a:cubicBezTo>
                  <a:cubicBezTo>
                    <a:pt x="190" y="840"/>
                    <a:pt x="235" y="905"/>
                    <a:pt x="232" y="948"/>
                  </a:cubicBezTo>
                  <a:cubicBezTo>
                    <a:pt x="226" y="1017"/>
                    <a:pt x="142" y="1016"/>
                    <a:pt x="140" y="1088"/>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2"/>
            <p:cNvSpPr/>
            <p:nvPr/>
          </p:nvSpPr>
          <p:spPr bwMode="auto">
            <a:xfrm rot="598253">
              <a:off x="8504612" y="3548307"/>
              <a:ext cx="6350" cy="17463"/>
            </a:xfrm>
            <a:custGeom>
              <a:avLst/>
              <a:gdLst>
                <a:gd name="T0" fmla="*/ 5 w 5"/>
                <a:gd name="T1" fmla="*/ 0 h 12"/>
                <a:gd name="T2" fmla="*/ 1 w 5"/>
                <a:gd name="T3" fmla="*/ 12 h 12"/>
                <a:gd name="T4" fmla="*/ 5 w 5"/>
                <a:gd name="T5" fmla="*/ 0 h 12"/>
              </a:gdLst>
              <a:ahLst/>
              <a:cxnLst>
                <a:cxn ang="0">
                  <a:pos x="T0" y="T1"/>
                </a:cxn>
                <a:cxn ang="0">
                  <a:pos x="T2" y="T3"/>
                </a:cxn>
                <a:cxn ang="0">
                  <a:pos x="T4" y="T5"/>
                </a:cxn>
              </a:cxnLst>
              <a:rect l="0" t="0" r="r" b="b"/>
              <a:pathLst>
                <a:path w="5" h="12">
                  <a:moveTo>
                    <a:pt x="5" y="0"/>
                  </a:moveTo>
                  <a:cubicBezTo>
                    <a:pt x="4" y="5"/>
                    <a:pt x="5" y="12"/>
                    <a:pt x="1" y="12"/>
                  </a:cubicBezTo>
                  <a:cubicBezTo>
                    <a:pt x="1" y="8"/>
                    <a:pt x="0" y="1"/>
                    <a:pt x="5"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3"/>
            <p:cNvSpPr/>
            <p:nvPr/>
          </p:nvSpPr>
          <p:spPr bwMode="auto">
            <a:xfrm rot="598253">
              <a:off x="8717251" y="3590451"/>
              <a:ext cx="6350" cy="7938"/>
            </a:xfrm>
            <a:custGeom>
              <a:avLst/>
              <a:gdLst>
                <a:gd name="T0" fmla="*/ 5 w 5"/>
                <a:gd name="T1" fmla="*/ 5 h 6"/>
                <a:gd name="T2" fmla="*/ 5 w 5"/>
                <a:gd name="T3" fmla="*/ 5 h 6"/>
              </a:gdLst>
              <a:ahLst/>
              <a:cxnLst>
                <a:cxn ang="0">
                  <a:pos x="T0" y="T1"/>
                </a:cxn>
                <a:cxn ang="0">
                  <a:pos x="T2" y="T3"/>
                </a:cxn>
              </a:cxnLst>
              <a:rect l="0" t="0" r="r" b="b"/>
              <a:pathLst>
                <a:path w="5" h="6">
                  <a:moveTo>
                    <a:pt x="5" y="5"/>
                  </a:moveTo>
                  <a:cubicBezTo>
                    <a:pt x="0" y="6"/>
                    <a:pt x="2" y="0"/>
                    <a:pt x="5" y="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4"/>
            <p:cNvSpPr/>
            <p:nvPr/>
          </p:nvSpPr>
          <p:spPr bwMode="auto">
            <a:xfrm rot="598253">
              <a:off x="8722544" y="3597817"/>
              <a:ext cx="6350" cy="6350"/>
            </a:xfrm>
            <a:custGeom>
              <a:avLst/>
              <a:gdLst>
                <a:gd name="T0" fmla="*/ 1 w 5"/>
                <a:gd name="T1" fmla="*/ 0 h 4"/>
                <a:gd name="T2" fmla="*/ 5 w 5"/>
                <a:gd name="T3" fmla="*/ 4 h 4"/>
                <a:gd name="T4" fmla="*/ 1 w 5"/>
                <a:gd name="T5" fmla="*/ 0 h 4"/>
              </a:gdLst>
              <a:ahLst/>
              <a:cxnLst>
                <a:cxn ang="0">
                  <a:pos x="T0" y="T1"/>
                </a:cxn>
                <a:cxn ang="0">
                  <a:pos x="T2" y="T3"/>
                </a:cxn>
                <a:cxn ang="0">
                  <a:pos x="T4" y="T5"/>
                </a:cxn>
              </a:cxnLst>
              <a:rect l="0" t="0" r="r" b="b"/>
              <a:pathLst>
                <a:path w="5" h="4">
                  <a:moveTo>
                    <a:pt x="1" y="0"/>
                  </a:moveTo>
                  <a:cubicBezTo>
                    <a:pt x="3" y="1"/>
                    <a:pt x="5" y="1"/>
                    <a:pt x="5" y="4"/>
                  </a:cubicBezTo>
                  <a:cubicBezTo>
                    <a:pt x="2" y="4"/>
                    <a:pt x="0" y="4"/>
                    <a:pt x="1"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5"/>
            <p:cNvSpPr/>
            <p:nvPr/>
          </p:nvSpPr>
          <p:spPr bwMode="auto">
            <a:xfrm rot="598253">
              <a:off x="8541948" y="3581395"/>
              <a:ext cx="11113" cy="58738"/>
            </a:xfrm>
            <a:custGeom>
              <a:avLst/>
              <a:gdLst>
                <a:gd name="T0" fmla="*/ 6 w 8"/>
                <a:gd name="T1" fmla="*/ 14 h 44"/>
                <a:gd name="T2" fmla="*/ 6 w 8"/>
                <a:gd name="T3" fmla="*/ 14 h 44"/>
              </a:gdLst>
              <a:ahLst/>
              <a:cxnLst>
                <a:cxn ang="0">
                  <a:pos x="T0" y="T1"/>
                </a:cxn>
                <a:cxn ang="0">
                  <a:pos x="T2" y="T3"/>
                </a:cxn>
              </a:cxnLst>
              <a:rect l="0" t="0" r="r" b="b"/>
              <a:pathLst>
                <a:path w="8" h="44">
                  <a:moveTo>
                    <a:pt x="6" y="14"/>
                  </a:moveTo>
                  <a:cubicBezTo>
                    <a:pt x="8" y="0"/>
                    <a:pt x="0" y="44"/>
                    <a:pt x="6" y="14"/>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6"/>
            <p:cNvSpPr/>
            <p:nvPr/>
          </p:nvSpPr>
          <p:spPr bwMode="auto">
            <a:xfrm rot="598253">
              <a:off x="8711754" y="3621722"/>
              <a:ext cx="6350" cy="7938"/>
            </a:xfrm>
            <a:custGeom>
              <a:avLst/>
              <a:gdLst>
                <a:gd name="T0" fmla="*/ 5 w 5"/>
                <a:gd name="T1" fmla="*/ 5 h 6"/>
                <a:gd name="T2" fmla="*/ 5 w 5"/>
                <a:gd name="T3" fmla="*/ 5 h 6"/>
              </a:gdLst>
              <a:ahLst/>
              <a:cxnLst>
                <a:cxn ang="0">
                  <a:pos x="T0" y="T1"/>
                </a:cxn>
                <a:cxn ang="0">
                  <a:pos x="T2" y="T3"/>
                </a:cxn>
              </a:cxnLst>
              <a:rect l="0" t="0" r="r" b="b"/>
              <a:pathLst>
                <a:path w="5" h="6">
                  <a:moveTo>
                    <a:pt x="5" y="5"/>
                  </a:moveTo>
                  <a:cubicBezTo>
                    <a:pt x="0" y="6"/>
                    <a:pt x="2" y="0"/>
                    <a:pt x="5" y="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7"/>
            <p:cNvSpPr/>
            <p:nvPr/>
          </p:nvSpPr>
          <p:spPr bwMode="auto">
            <a:xfrm rot="598253">
              <a:off x="8599233" y="3594137"/>
              <a:ext cx="6350" cy="41275"/>
            </a:xfrm>
            <a:custGeom>
              <a:avLst/>
              <a:gdLst>
                <a:gd name="T0" fmla="*/ 0 w 4"/>
                <a:gd name="T1" fmla="*/ 15 h 31"/>
                <a:gd name="T2" fmla="*/ 0 w 4"/>
                <a:gd name="T3" fmla="*/ 15 h 31"/>
              </a:gdLst>
              <a:ahLst/>
              <a:cxnLst>
                <a:cxn ang="0">
                  <a:pos x="T0" y="T1"/>
                </a:cxn>
                <a:cxn ang="0">
                  <a:pos x="T2" y="T3"/>
                </a:cxn>
              </a:cxnLst>
              <a:rect l="0" t="0" r="r" b="b"/>
              <a:pathLst>
                <a:path w="4" h="31">
                  <a:moveTo>
                    <a:pt x="0" y="15"/>
                  </a:moveTo>
                  <a:cubicBezTo>
                    <a:pt x="4" y="0"/>
                    <a:pt x="4" y="31"/>
                    <a:pt x="0" y="1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8"/>
            <p:cNvSpPr/>
            <p:nvPr/>
          </p:nvSpPr>
          <p:spPr bwMode="auto">
            <a:xfrm rot="598253">
              <a:off x="8717046" y="3629087"/>
              <a:ext cx="6350" cy="6350"/>
            </a:xfrm>
            <a:custGeom>
              <a:avLst/>
              <a:gdLst>
                <a:gd name="T0" fmla="*/ 1 w 5"/>
                <a:gd name="T1" fmla="*/ 0 h 4"/>
                <a:gd name="T2" fmla="*/ 5 w 5"/>
                <a:gd name="T3" fmla="*/ 4 h 4"/>
                <a:gd name="T4" fmla="*/ 1 w 5"/>
                <a:gd name="T5" fmla="*/ 0 h 4"/>
              </a:gdLst>
              <a:ahLst/>
              <a:cxnLst>
                <a:cxn ang="0">
                  <a:pos x="T0" y="T1"/>
                </a:cxn>
                <a:cxn ang="0">
                  <a:pos x="T2" y="T3"/>
                </a:cxn>
                <a:cxn ang="0">
                  <a:pos x="T4" y="T5"/>
                </a:cxn>
              </a:cxnLst>
              <a:rect l="0" t="0" r="r" b="b"/>
              <a:pathLst>
                <a:path w="5" h="4">
                  <a:moveTo>
                    <a:pt x="1" y="0"/>
                  </a:moveTo>
                  <a:cubicBezTo>
                    <a:pt x="3" y="1"/>
                    <a:pt x="5" y="1"/>
                    <a:pt x="5" y="4"/>
                  </a:cubicBezTo>
                  <a:cubicBezTo>
                    <a:pt x="2" y="4"/>
                    <a:pt x="0" y="4"/>
                    <a:pt x="1"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9"/>
            <p:cNvSpPr/>
            <p:nvPr/>
          </p:nvSpPr>
          <p:spPr bwMode="auto">
            <a:xfrm rot="598253">
              <a:off x="8719765" y="3636644"/>
              <a:ext cx="12700" cy="15875"/>
            </a:xfrm>
            <a:custGeom>
              <a:avLst/>
              <a:gdLst>
                <a:gd name="T0" fmla="*/ 1 w 9"/>
                <a:gd name="T1" fmla="*/ 0 h 12"/>
                <a:gd name="T2" fmla="*/ 9 w 9"/>
                <a:gd name="T3" fmla="*/ 12 h 12"/>
                <a:gd name="T4" fmla="*/ 1 w 9"/>
                <a:gd name="T5" fmla="*/ 0 h 12"/>
              </a:gdLst>
              <a:ahLst/>
              <a:cxnLst>
                <a:cxn ang="0">
                  <a:pos x="T0" y="T1"/>
                </a:cxn>
                <a:cxn ang="0">
                  <a:pos x="T2" y="T3"/>
                </a:cxn>
                <a:cxn ang="0">
                  <a:pos x="T4" y="T5"/>
                </a:cxn>
              </a:cxnLst>
              <a:rect l="0" t="0" r="r" b="b"/>
              <a:pathLst>
                <a:path w="9" h="12">
                  <a:moveTo>
                    <a:pt x="1" y="0"/>
                  </a:moveTo>
                  <a:cubicBezTo>
                    <a:pt x="6" y="2"/>
                    <a:pt x="9" y="6"/>
                    <a:pt x="9" y="12"/>
                  </a:cubicBezTo>
                  <a:cubicBezTo>
                    <a:pt x="3" y="11"/>
                    <a:pt x="0" y="7"/>
                    <a:pt x="1"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0"/>
            <p:cNvSpPr/>
            <p:nvPr/>
          </p:nvSpPr>
          <p:spPr bwMode="auto">
            <a:xfrm rot="598253">
              <a:off x="8670996" y="3653942"/>
              <a:ext cx="109538" cy="177800"/>
            </a:xfrm>
            <a:custGeom>
              <a:avLst/>
              <a:gdLst>
                <a:gd name="T0" fmla="*/ 32 w 80"/>
                <a:gd name="T1" fmla="*/ 52 h 132"/>
                <a:gd name="T2" fmla="*/ 16 w 80"/>
                <a:gd name="T3" fmla="*/ 28 h 132"/>
                <a:gd name="T4" fmla="*/ 32 w 80"/>
                <a:gd name="T5" fmla="*/ 52 h 132"/>
                <a:gd name="T6" fmla="*/ 80 w 80"/>
                <a:gd name="T7" fmla="*/ 132 h 132"/>
                <a:gd name="T8" fmla="*/ 8 w 80"/>
                <a:gd name="T9" fmla="*/ 16 h 132"/>
                <a:gd name="T10" fmla="*/ 8 w 80"/>
                <a:gd name="T11" fmla="*/ 24 h 132"/>
                <a:gd name="T12" fmla="*/ 8 w 80"/>
                <a:gd name="T13" fmla="*/ 16 h 132"/>
                <a:gd name="T14" fmla="*/ 8 w 80"/>
                <a:gd name="T15" fmla="*/ 0 h 132"/>
                <a:gd name="T16" fmla="*/ 68 w 80"/>
                <a:gd name="T17" fmla="*/ 96 h 132"/>
                <a:gd name="T18" fmla="*/ 32 w 80"/>
                <a:gd name="T19" fmla="*/ 5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32">
                  <a:moveTo>
                    <a:pt x="32" y="52"/>
                  </a:moveTo>
                  <a:cubicBezTo>
                    <a:pt x="30" y="41"/>
                    <a:pt x="25" y="33"/>
                    <a:pt x="16" y="28"/>
                  </a:cubicBezTo>
                  <a:cubicBezTo>
                    <a:pt x="18" y="39"/>
                    <a:pt x="23" y="47"/>
                    <a:pt x="32" y="52"/>
                  </a:cubicBezTo>
                  <a:cubicBezTo>
                    <a:pt x="37" y="88"/>
                    <a:pt x="80" y="105"/>
                    <a:pt x="80" y="132"/>
                  </a:cubicBezTo>
                  <a:cubicBezTo>
                    <a:pt x="50" y="121"/>
                    <a:pt x="0" y="38"/>
                    <a:pt x="8" y="16"/>
                  </a:cubicBezTo>
                  <a:cubicBezTo>
                    <a:pt x="8" y="19"/>
                    <a:pt x="8" y="22"/>
                    <a:pt x="8" y="24"/>
                  </a:cubicBezTo>
                  <a:cubicBezTo>
                    <a:pt x="13" y="23"/>
                    <a:pt x="12" y="16"/>
                    <a:pt x="8" y="16"/>
                  </a:cubicBezTo>
                  <a:cubicBezTo>
                    <a:pt x="8" y="6"/>
                    <a:pt x="1" y="8"/>
                    <a:pt x="8" y="0"/>
                  </a:cubicBezTo>
                  <a:cubicBezTo>
                    <a:pt x="23" y="35"/>
                    <a:pt x="65" y="63"/>
                    <a:pt x="68" y="96"/>
                  </a:cubicBezTo>
                  <a:cubicBezTo>
                    <a:pt x="54" y="83"/>
                    <a:pt x="44" y="67"/>
                    <a:pt x="32" y="52"/>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
            <p:cNvSpPr/>
            <p:nvPr/>
          </p:nvSpPr>
          <p:spPr bwMode="auto">
            <a:xfrm rot="598253">
              <a:off x="8536909" y="3627067"/>
              <a:ext cx="25400" cy="80963"/>
            </a:xfrm>
            <a:custGeom>
              <a:avLst/>
              <a:gdLst>
                <a:gd name="T0" fmla="*/ 19 w 19"/>
                <a:gd name="T1" fmla="*/ 60 h 60"/>
                <a:gd name="T2" fmla="*/ 11 w 19"/>
                <a:gd name="T3" fmla="*/ 0 h 60"/>
                <a:gd name="T4" fmla="*/ 19 w 19"/>
                <a:gd name="T5" fmla="*/ 60 h 60"/>
              </a:gdLst>
              <a:ahLst/>
              <a:cxnLst>
                <a:cxn ang="0">
                  <a:pos x="T0" y="T1"/>
                </a:cxn>
                <a:cxn ang="0">
                  <a:pos x="T2" y="T3"/>
                </a:cxn>
                <a:cxn ang="0">
                  <a:pos x="T4" y="T5"/>
                </a:cxn>
              </a:cxnLst>
              <a:rect l="0" t="0" r="r" b="b"/>
              <a:pathLst>
                <a:path w="19" h="60">
                  <a:moveTo>
                    <a:pt x="19" y="60"/>
                  </a:moveTo>
                  <a:cubicBezTo>
                    <a:pt x="11" y="48"/>
                    <a:pt x="0" y="18"/>
                    <a:pt x="11" y="0"/>
                  </a:cubicBezTo>
                  <a:cubicBezTo>
                    <a:pt x="10" y="24"/>
                    <a:pt x="18" y="38"/>
                    <a:pt x="19" y="6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2"/>
            <p:cNvSpPr/>
            <p:nvPr/>
          </p:nvSpPr>
          <p:spPr bwMode="auto">
            <a:xfrm rot="598253">
              <a:off x="8562209" y="3648121"/>
              <a:ext cx="17463" cy="25400"/>
            </a:xfrm>
            <a:custGeom>
              <a:avLst/>
              <a:gdLst>
                <a:gd name="T0" fmla="*/ 5 w 13"/>
                <a:gd name="T1" fmla="*/ 0 h 20"/>
                <a:gd name="T2" fmla="*/ 13 w 13"/>
                <a:gd name="T3" fmla="*/ 16 h 20"/>
                <a:gd name="T4" fmla="*/ 5 w 13"/>
                <a:gd name="T5" fmla="*/ 0 h 20"/>
              </a:gdLst>
              <a:ahLst/>
              <a:cxnLst>
                <a:cxn ang="0">
                  <a:pos x="T0" y="T1"/>
                </a:cxn>
                <a:cxn ang="0">
                  <a:pos x="T2" y="T3"/>
                </a:cxn>
                <a:cxn ang="0">
                  <a:pos x="T4" y="T5"/>
                </a:cxn>
              </a:cxnLst>
              <a:rect l="0" t="0" r="r" b="b"/>
              <a:pathLst>
                <a:path w="13" h="20">
                  <a:moveTo>
                    <a:pt x="5" y="0"/>
                  </a:moveTo>
                  <a:cubicBezTo>
                    <a:pt x="10" y="3"/>
                    <a:pt x="12" y="9"/>
                    <a:pt x="13" y="16"/>
                  </a:cubicBezTo>
                  <a:cubicBezTo>
                    <a:pt x="0" y="20"/>
                    <a:pt x="5" y="8"/>
                    <a:pt x="5"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23"/>
            <p:cNvSpPr/>
            <p:nvPr/>
          </p:nvSpPr>
          <p:spPr bwMode="auto">
            <a:xfrm rot="598253">
              <a:off x="8693440" y="3670093"/>
              <a:ext cx="6350" cy="9525"/>
            </a:xfrm>
            <a:custGeom>
              <a:avLst/>
              <a:gdLst>
                <a:gd name="T0" fmla="*/ 0 w 5"/>
                <a:gd name="T1" fmla="*/ 0 h 8"/>
                <a:gd name="T2" fmla="*/ 0 w 5"/>
                <a:gd name="T3" fmla="*/ 8 h 8"/>
                <a:gd name="T4" fmla="*/ 0 w 5"/>
                <a:gd name="T5" fmla="*/ 0 h 8"/>
              </a:gdLst>
              <a:ahLst/>
              <a:cxnLst>
                <a:cxn ang="0">
                  <a:pos x="T0" y="T1"/>
                </a:cxn>
                <a:cxn ang="0">
                  <a:pos x="T2" y="T3"/>
                </a:cxn>
                <a:cxn ang="0">
                  <a:pos x="T4" y="T5"/>
                </a:cxn>
              </a:cxnLst>
              <a:rect l="0" t="0" r="r" b="b"/>
              <a:pathLst>
                <a:path w="5" h="8">
                  <a:moveTo>
                    <a:pt x="0" y="0"/>
                  </a:moveTo>
                  <a:cubicBezTo>
                    <a:pt x="4" y="0"/>
                    <a:pt x="5" y="7"/>
                    <a:pt x="0" y="8"/>
                  </a:cubicBezTo>
                  <a:cubicBezTo>
                    <a:pt x="0" y="6"/>
                    <a:pt x="0" y="3"/>
                    <a:pt x="0"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24"/>
            <p:cNvSpPr/>
            <p:nvPr/>
          </p:nvSpPr>
          <p:spPr bwMode="auto">
            <a:xfrm rot="598253">
              <a:off x="8699592" y="3688859"/>
              <a:ext cx="22225" cy="31750"/>
            </a:xfrm>
            <a:custGeom>
              <a:avLst/>
              <a:gdLst>
                <a:gd name="T0" fmla="*/ 16 w 16"/>
                <a:gd name="T1" fmla="*/ 24 h 24"/>
                <a:gd name="T2" fmla="*/ 0 w 16"/>
                <a:gd name="T3" fmla="*/ 0 h 24"/>
                <a:gd name="T4" fmla="*/ 16 w 16"/>
                <a:gd name="T5" fmla="*/ 24 h 24"/>
              </a:gdLst>
              <a:ahLst/>
              <a:cxnLst>
                <a:cxn ang="0">
                  <a:pos x="T0" y="T1"/>
                </a:cxn>
                <a:cxn ang="0">
                  <a:pos x="T2" y="T3"/>
                </a:cxn>
                <a:cxn ang="0">
                  <a:pos x="T4" y="T5"/>
                </a:cxn>
              </a:cxnLst>
              <a:rect l="0" t="0" r="r" b="b"/>
              <a:pathLst>
                <a:path w="16" h="24">
                  <a:moveTo>
                    <a:pt x="16" y="24"/>
                  </a:moveTo>
                  <a:cubicBezTo>
                    <a:pt x="7" y="19"/>
                    <a:pt x="2" y="11"/>
                    <a:pt x="0" y="0"/>
                  </a:cubicBezTo>
                  <a:cubicBezTo>
                    <a:pt x="9" y="5"/>
                    <a:pt x="14" y="13"/>
                    <a:pt x="16" y="24"/>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25"/>
            <p:cNvSpPr/>
            <p:nvPr/>
          </p:nvSpPr>
          <p:spPr bwMode="auto">
            <a:xfrm rot="598253">
              <a:off x="8568682" y="3675055"/>
              <a:ext cx="15875" cy="44450"/>
            </a:xfrm>
            <a:custGeom>
              <a:avLst/>
              <a:gdLst>
                <a:gd name="T0" fmla="*/ 0 w 12"/>
                <a:gd name="T1" fmla="*/ 0 h 32"/>
                <a:gd name="T2" fmla="*/ 12 w 12"/>
                <a:gd name="T3" fmla="*/ 32 h 32"/>
                <a:gd name="T4" fmla="*/ 0 w 12"/>
                <a:gd name="T5" fmla="*/ 0 h 32"/>
              </a:gdLst>
              <a:ahLst/>
              <a:cxnLst>
                <a:cxn ang="0">
                  <a:pos x="T0" y="T1"/>
                </a:cxn>
                <a:cxn ang="0">
                  <a:pos x="T2" y="T3"/>
                </a:cxn>
                <a:cxn ang="0">
                  <a:pos x="T4" y="T5"/>
                </a:cxn>
              </a:cxnLst>
              <a:rect l="0" t="0" r="r" b="b"/>
              <a:pathLst>
                <a:path w="12" h="32">
                  <a:moveTo>
                    <a:pt x="0" y="0"/>
                  </a:moveTo>
                  <a:cubicBezTo>
                    <a:pt x="7" y="7"/>
                    <a:pt x="10" y="19"/>
                    <a:pt x="12" y="32"/>
                  </a:cubicBezTo>
                  <a:cubicBezTo>
                    <a:pt x="1" y="28"/>
                    <a:pt x="0" y="15"/>
                    <a:pt x="0"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26"/>
            <p:cNvSpPr>
              <a:spLocks noEditPoints="1"/>
            </p:cNvSpPr>
            <p:nvPr/>
          </p:nvSpPr>
          <p:spPr bwMode="auto">
            <a:xfrm rot="598253">
              <a:off x="8628096" y="3696035"/>
              <a:ext cx="157163" cy="219075"/>
            </a:xfrm>
            <a:custGeom>
              <a:avLst/>
              <a:gdLst>
                <a:gd name="T0" fmla="*/ 16 w 116"/>
                <a:gd name="T1" fmla="*/ 15 h 163"/>
                <a:gd name="T2" fmla="*/ 16 w 116"/>
                <a:gd name="T3" fmla="*/ 23 h 163"/>
                <a:gd name="T4" fmla="*/ 16 w 116"/>
                <a:gd name="T5" fmla="*/ 15 h 163"/>
                <a:gd name="T6" fmla="*/ 16 w 116"/>
                <a:gd name="T7" fmla="*/ 3 h 163"/>
                <a:gd name="T8" fmla="*/ 116 w 116"/>
                <a:gd name="T9" fmla="*/ 135 h 163"/>
                <a:gd name="T10" fmla="*/ 60 w 116"/>
                <a:gd name="T11" fmla="*/ 99 h 163"/>
                <a:gd name="T12" fmla="*/ 60 w 116"/>
                <a:gd name="T13" fmla="*/ 91 h 163"/>
                <a:gd name="T14" fmla="*/ 60 w 116"/>
                <a:gd name="T15" fmla="*/ 99 h 163"/>
                <a:gd name="T16" fmla="*/ 104 w 116"/>
                <a:gd name="T17" fmla="*/ 163 h 163"/>
                <a:gd name="T18" fmla="*/ 0 w 116"/>
                <a:gd name="T19" fmla="*/ 3 h 163"/>
                <a:gd name="T20" fmla="*/ 16 w 116"/>
                <a:gd name="T21" fmla="*/ 15 h 163"/>
                <a:gd name="T22" fmla="*/ 20 w 116"/>
                <a:gd name="T23" fmla="*/ 31 h 163"/>
                <a:gd name="T24" fmla="*/ 20 w 116"/>
                <a:gd name="T25" fmla="*/ 31 h 163"/>
                <a:gd name="T26" fmla="*/ 24 w 116"/>
                <a:gd name="T27" fmla="*/ 39 h 163"/>
                <a:gd name="T28" fmla="*/ 24 w 116"/>
                <a:gd name="T29" fmla="*/ 39 h 163"/>
                <a:gd name="T30" fmla="*/ 28 w 116"/>
                <a:gd name="T31" fmla="*/ 47 h 163"/>
                <a:gd name="T32" fmla="*/ 28 w 116"/>
                <a:gd name="T33" fmla="*/ 47 h 163"/>
                <a:gd name="T34" fmla="*/ 36 w 116"/>
                <a:gd name="T35" fmla="*/ 59 h 163"/>
                <a:gd name="T36" fmla="*/ 36 w 116"/>
                <a:gd name="T37" fmla="*/ 59 h 163"/>
                <a:gd name="T38" fmla="*/ 44 w 116"/>
                <a:gd name="T39" fmla="*/ 67 h 163"/>
                <a:gd name="T40" fmla="*/ 44 w 116"/>
                <a:gd name="T41" fmla="*/ 67 h 163"/>
                <a:gd name="T42" fmla="*/ 44 w 116"/>
                <a:gd name="T43" fmla="*/ 67 h 163"/>
                <a:gd name="T44" fmla="*/ 48 w 116"/>
                <a:gd name="T45" fmla="*/ 79 h 163"/>
                <a:gd name="T46" fmla="*/ 48 w 116"/>
                <a:gd name="T47" fmla="*/ 7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6" h="163">
                  <a:moveTo>
                    <a:pt x="16" y="15"/>
                  </a:moveTo>
                  <a:cubicBezTo>
                    <a:pt x="16" y="18"/>
                    <a:pt x="16" y="21"/>
                    <a:pt x="16" y="23"/>
                  </a:cubicBezTo>
                  <a:cubicBezTo>
                    <a:pt x="21" y="22"/>
                    <a:pt x="20" y="15"/>
                    <a:pt x="16" y="15"/>
                  </a:cubicBezTo>
                  <a:cubicBezTo>
                    <a:pt x="16" y="11"/>
                    <a:pt x="16" y="7"/>
                    <a:pt x="16" y="3"/>
                  </a:cubicBezTo>
                  <a:cubicBezTo>
                    <a:pt x="51" y="45"/>
                    <a:pt x="68" y="106"/>
                    <a:pt x="116" y="135"/>
                  </a:cubicBezTo>
                  <a:cubicBezTo>
                    <a:pt x="87" y="133"/>
                    <a:pt x="78" y="111"/>
                    <a:pt x="60" y="99"/>
                  </a:cubicBezTo>
                  <a:cubicBezTo>
                    <a:pt x="60" y="97"/>
                    <a:pt x="60" y="94"/>
                    <a:pt x="60" y="91"/>
                  </a:cubicBezTo>
                  <a:cubicBezTo>
                    <a:pt x="54" y="92"/>
                    <a:pt x="55" y="99"/>
                    <a:pt x="60" y="99"/>
                  </a:cubicBezTo>
                  <a:cubicBezTo>
                    <a:pt x="65" y="129"/>
                    <a:pt x="105" y="140"/>
                    <a:pt x="104" y="163"/>
                  </a:cubicBezTo>
                  <a:cubicBezTo>
                    <a:pt x="54" y="125"/>
                    <a:pt x="24" y="67"/>
                    <a:pt x="0" y="3"/>
                  </a:cubicBezTo>
                  <a:cubicBezTo>
                    <a:pt x="12" y="0"/>
                    <a:pt x="8" y="14"/>
                    <a:pt x="16" y="15"/>
                  </a:cubicBezTo>
                  <a:close/>
                  <a:moveTo>
                    <a:pt x="20" y="31"/>
                  </a:moveTo>
                  <a:cubicBezTo>
                    <a:pt x="22" y="34"/>
                    <a:pt x="18" y="30"/>
                    <a:pt x="20" y="31"/>
                  </a:cubicBezTo>
                  <a:close/>
                  <a:moveTo>
                    <a:pt x="24" y="39"/>
                  </a:moveTo>
                  <a:cubicBezTo>
                    <a:pt x="26" y="42"/>
                    <a:pt x="22" y="38"/>
                    <a:pt x="24" y="39"/>
                  </a:cubicBezTo>
                  <a:close/>
                  <a:moveTo>
                    <a:pt x="28" y="47"/>
                  </a:moveTo>
                  <a:cubicBezTo>
                    <a:pt x="30" y="50"/>
                    <a:pt x="26" y="46"/>
                    <a:pt x="28" y="47"/>
                  </a:cubicBezTo>
                  <a:close/>
                  <a:moveTo>
                    <a:pt x="36" y="59"/>
                  </a:moveTo>
                  <a:cubicBezTo>
                    <a:pt x="38" y="62"/>
                    <a:pt x="34" y="58"/>
                    <a:pt x="36" y="59"/>
                  </a:cubicBezTo>
                  <a:close/>
                  <a:moveTo>
                    <a:pt x="44" y="67"/>
                  </a:moveTo>
                  <a:cubicBezTo>
                    <a:pt x="46" y="73"/>
                    <a:pt x="48" y="67"/>
                    <a:pt x="44" y="67"/>
                  </a:cubicBezTo>
                  <a:cubicBezTo>
                    <a:pt x="41" y="62"/>
                    <a:pt x="39" y="68"/>
                    <a:pt x="44" y="67"/>
                  </a:cubicBezTo>
                  <a:close/>
                  <a:moveTo>
                    <a:pt x="48" y="79"/>
                  </a:moveTo>
                  <a:cubicBezTo>
                    <a:pt x="57" y="95"/>
                    <a:pt x="53" y="66"/>
                    <a:pt x="48" y="79"/>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27"/>
            <p:cNvSpPr/>
            <p:nvPr/>
          </p:nvSpPr>
          <p:spPr bwMode="auto">
            <a:xfrm rot="598253">
              <a:off x="8665693" y="3708736"/>
              <a:ext cx="6350" cy="9525"/>
            </a:xfrm>
            <a:custGeom>
              <a:avLst/>
              <a:gdLst>
                <a:gd name="T0" fmla="*/ 0 w 5"/>
                <a:gd name="T1" fmla="*/ 0 h 8"/>
                <a:gd name="T2" fmla="*/ 0 w 5"/>
                <a:gd name="T3" fmla="*/ 8 h 8"/>
                <a:gd name="T4" fmla="*/ 0 w 5"/>
                <a:gd name="T5" fmla="*/ 0 h 8"/>
              </a:gdLst>
              <a:ahLst/>
              <a:cxnLst>
                <a:cxn ang="0">
                  <a:pos x="T0" y="T1"/>
                </a:cxn>
                <a:cxn ang="0">
                  <a:pos x="T2" y="T3"/>
                </a:cxn>
                <a:cxn ang="0">
                  <a:pos x="T4" y="T5"/>
                </a:cxn>
              </a:cxnLst>
              <a:rect l="0" t="0" r="r" b="b"/>
              <a:pathLst>
                <a:path w="5" h="8">
                  <a:moveTo>
                    <a:pt x="0" y="0"/>
                  </a:moveTo>
                  <a:cubicBezTo>
                    <a:pt x="4" y="0"/>
                    <a:pt x="5" y="7"/>
                    <a:pt x="0" y="8"/>
                  </a:cubicBezTo>
                  <a:cubicBezTo>
                    <a:pt x="0" y="6"/>
                    <a:pt x="0" y="3"/>
                    <a:pt x="0"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28"/>
            <p:cNvSpPr/>
            <p:nvPr/>
          </p:nvSpPr>
          <p:spPr bwMode="auto">
            <a:xfrm rot="598253">
              <a:off x="8664232" y="3727797"/>
              <a:ext cx="6350" cy="6350"/>
            </a:xfrm>
            <a:custGeom>
              <a:avLst/>
              <a:gdLst>
                <a:gd name="T0" fmla="*/ 2 w 4"/>
                <a:gd name="T1" fmla="*/ 1 h 4"/>
                <a:gd name="T2" fmla="*/ 2 w 4"/>
                <a:gd name="T3" fmla="*/ 1 h 4"/>
              </a:gdLst>
              <a:ahLst/>
              <a:cxnLst>
                <a:cxn ang="0">
                  <a:pos x="T0" y="T1"/>
                </a:cxn>
                <a:cxn ang="0">
                  <a:pos x="T2" y="T3"/>
                </a:cxn>
              </a:cxnLst>
              <a:rect l="0" t="0" r="r" b="b"/>
              <a:pathLst>
                <a:path w="4" h="4">
                  <a:moveTo>
                    <a:pt x="2" y="1"/>
                  </a:moveTo>
                  <a:cubicBezTo>
                    <a:pt x="0" y="0"/>
                    <a:pt x="4" y="4"/>
                    <a:pt x="2" y="1"/>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29"/>
            <p:cNvSpPr/>
            <p:nvPr/>
          </p:nvSpPr>
          <p:spPr bwMode="auto">
            <a:xfrm rot="598253">
              <a:off x="8410206" y="3685344"/>
              <a:ext cx="12700" cy="11113"/>
            </a:xfrm>
            <a:custGeom>
              <a:avLst/>
              <a:gdLst>
                <a:gd name="T0" fmla="*/ 0 w 9"/>
                <a:gd name="T1" fmla="*/ 0 h 8"/>
                <a:gd name="T2" fmla="*/ 8 w 9"/>
                <a:gd name="T3" fmla="*/ 8 h 8"/>
                <a:gd name="T4" fmla="*/ 0 w 9"/>
                <a:gd name="T5" fmla="*/ 8 h 8"/>
                <a:gd name="T6" fmla="*/ 0 w 9"/>
                <a:gd name="T7" fmla="*/ 0 h 8"/>
              </a:gdLst>
              <a:ahLst/>
              <a:cxnLst>
                <a:cxn ang="0">
                  <a:pos x="T0" y="T1"/>
                </a:cxn>
                <a:cxn ang="0">
                  <a:pos x="T2" y="T3"/>
                </a:cxn>
                <a:cxn ang="0">
                  <a:pos x="T4" y="T5"/>
                </a:cxn>
                <a:cxn ang="0">
                  <a:pos x="T6" y="T7"/>
                </a:cxn>
              </a:cxnLst>
              <a:rect l="0" t="0" r="r" b="b"/>
              <a:pathLst>
                <a:path w="9" h="8">
                  <a:moveTo>
                    <a:pt x="0" y="0"/>
                  </a:moveTo>
                  <a:cubicBezTo>
                    <a:pt x="4" y="1"/>
                    <a:pt x="9" y="2"/>
                    <a:pt x="8" y="8"/>
                  </a:cubicBezTo>
                  <a:cubicBezTo>
                    <a:pt x="5" y="8"/>
                    <a:pt x="2" y="8"/>
                    <a:pt x="0" y="8"/>
                  </a:cubicBezTo>
                  <a:cubicBezTo>
                    <a:pt x="0" y="6"/>
                    <a:pt x="0" y="3"/>
                    <a:pt x="0"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30"/>
            <p:cNvSpPr/>
            <p:nvPr/>
          </p:nvSpPr>
          <p:spPr bwMode="auto">
            <a:xfrm rot="598253">
              <a:off x="8552111" y="3709909"/>
              <a:ext cx="7938" cy="15875"/>
            </a:xfrm>
            <a:custGeom>
              <a:avLst/>
              <a:gdLst>
                <a:gd name="T0" fmla="*/ 1 w 5"/>
                <a:gd name="T1" fmla="*/ 0 h 12"/>
                <a:gd name="T2" fmla="*/ 5 w 5"/>
                <a:gd name="T3" fmla="*/ 12 h 12"/>
                <a:gd name="T4" fmla="*/ 1 w 5"/>
                <a:gd name="T5" fmla="*/ 0 h 12"/>
              </a:gdLst>
              <a:ahLst/>
              <a:cxnLst>
                <a:cxn ang="0">
                  <a:pos x="T0" y="T1"/>
                </a:cxn>
                <a:cxn ang="0">
                  <a:pos x="T2" y="T3"/>
                </a:cxn>
                <a:cxn ang="0">
                  <a:pos x="T4" y="T5"/>
                </a:cxn>
              </a:cxnLst>
              <a:rect l="0" t="0" r="r" b="b"/>
              <a:pathLst>
                <a:path w="5" h="12">
                  <a:moveTo>
                    <a:pt x="1" y="0"/>
                  </a:moveTo>
                  <a:cubicBezTo>
                    <a:pt x="5" y="1"/>
                    <a:pt x="5" y="7"/>
                    <a:pt x="5" y="12"/>
                  </a:cubicBezTo>
                  <a:cubicBezTo>
                    <a:pt x="0" y="12"/>
                    <a:pt x="0" y="6"/>
                    <a:pt x="1"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31"/>
            <p:cNvSpPr/>
            <p:nvPr/>
          </p:nvSpPr>
          <p:spPr bwMode="auto">
            <a:xfrm rot="598253">
              <a:off x="8668712" y="3739715"/>
              <a:ext cx="4763" cy="4763"/>
            </a:xfrm>
            <a:custGeom>
              <a:avLst/>
              <a:gdLst>
                <a:gd name="T0" fmla="*/ 2 w 4"/>
                <a:gd name="T1" fmla="*/ 1 h 4"/>
                <a:gd name="T2" fmla="*/ 2 w 4"/>
                <a:gd name="T3" fmla="*/ 1 h 4"/>
              </a:gdLst>
              <a:ahLst/>
              <a:cxnLst>
                <a:cxn ang="0">
                  <a:pos x="T0" y="T1"/>
                </a:cxn>
                <a:cxn ang="0">
                  <a:pos x="T2" y="T3"/>
                </a:cxn>
              </a:cxnLst>
              <a:rect l="0" t="0" r="r" b="b"/>
              <a:pathLst>
                <a:path w="4" h="4">
                  <a:moveTo>
                    <a:pt x="2" y="1"/>
                  </a:moveTo>
                  <a:cubicBezTo>
                    <a:pt x="0" y="0"/>
                    <a:pt x="4" y="4"/>
                    <a:pt x="2" y="1"/>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32"/>
            <p:cNvSpPr/>
            <p:nvPr/>
          </p:nvSpPr>
          <p:spPr bwMode="auto">
            <a:xfrm rot="598253">
              <a:off x="8370190" y="3698303"/>
              <a:ext cx="122238" cy="101600"/>
            </a:xfrm>
            <a:custGeom>
              <a:avLst/>
              <a:gdLst>
                <a:gd name="T0" fmla="*/ 74 w 90"/>
                <a:gd name="T1" fmla="*/ 49 h 76"/>
                <a:gd name="T2" fmla="*/ 74 w 90"/>
                <a:gd name="T3" fmla="*/ 49 h 76"/>
                <a:gd name="T4" fmla="*/ 42 w 90"/>
                <a:gd name="T5" fmla="*/ 45 h 76"/>
                <a:gd name="T6" fmla="*/ 78 w 90"/>
                <a:gd name="T7" fmla="*/ 13 h 76"/>
                <a:gd name="T8" fmla="*/ 62 w 90"/>
                <a:gd name="T9" fmla="*/ 37 h 76"/>
                <a:gd name="T10" fmla="*/ 90 w 90"/>
                <a:gd name="T11" fmla="*/ 25 h 76"/>
                <a:gd name="T12" fmla="*/ 30 w 90"/>
                <a:gd name="T13" fmla="*/ 73 h 76"/>
                <a:gd name="T14" fmla="*/ 70 w 90"/>
                <a:gd name="T15" fmla="*/ 1 h 76"/>
                <a:gd name="T16" fmla="*/ 38 w 90"/>
                <a:gd name="T17" fmla="*/ 61 h 76"/>
                <a:gd name="T18" fmla="*/ 74 w 90"/>
                <a:gd name="T19" fmla="*/ 4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76">
                  <a:moveTo>
                    <a:pt x="74" y="49"/>
                  </a:moveTo>
                  <a:cubicBezTo>
                    <a:pt x="79" y="47"/>
                    <a:pt x="73" y="45"/>
                    <a:pt x="74" y="49"/>
                  </a:cubicBezTo>
                  <a:cubicBezTo>
                    <a:pt x="59" y="52"/>
                    <a:pt x="50" y="56"/>
                    <a:pt x="42" y="45"/>
                  </a:cubicBezTo>
                  <a:cubicBezTo>
                    <a:pt x="44" y="25"/>
                    <a:pt x="60" y="19"/>
                    <a:pt x="78" y="13"/>
                  </a:cubicBezTo>
                  <a:cubicBezTo>
                    <a:pt x="81" y="31"/>
                    <a:pt x="62" y="25"/>
                    <a:pt x="62" y="37"/>
                  </a:cubicBezTo>
                  <a:cubicBezTo>
                    <a:pt x="76" y="38"/>
                    <a:pt x="76" y="25"/>
                    <a:pt x="90" y="25"/>
                  </a:cubicBezTo>
                  <a:cubicBezTo>
                    <a:pt x="89" y="61"/>
                    <a:pt x="68" y="76"/>
                    <a:pt x="30" y="73"/>
                  </a:cubicBezTo>
                  <a:cubicBezTo>
                    <a:pt x="0" y="45"/>
                    <a:pt x="32" y="0"/>
                    <a:pt x="70" y="1"/>
                  </a:cubicBezTo>
                  <a:cubicBezTo>
                    <a:pt x="55" y="15"/>
                    <a:pt x="13" y="33"/>
                    <a:pt x="38" y="61"/>
                  </a:cubicBezTo>
                  <a:cubicBezTo>
                    <a:pt x="54" y="62"/>
                    <a:pt x="69" y="61"/>
                    <a:pt x="74" y="49"/>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33"/>
            <p:cNvSpPr/>
            <p:nvPr/>
          </p:nvSpPr>
          <p:spPr bwMode="auto">
            <a:xfrm rot="598253">
              <a:off x="8573050" y="3723061"/>
              <a:ext cx="6350" cy="7938"/>
            </a:xfrm>
            <a:custGeom>
              <a:avLst/>
              <a:gdLst>
                <a:gd name="T0" fmla="*/ 5 w 5"/>
                <a:gd name="T1" fmla="*/ 5 h 6"/>
                <a:gd name="T2" fmla="*/ 5 w 5"/>
                <a:gd name="T3" fmla="*/ 5 h 6"/>
              </a:gdLst>
              <a:ahLst/>
              <a:cxnLst>
                <a:cxn ang="0">
                  <a:pos x="T0" y="T1"/>
                </a:cxn>
                <a:cxn ang="0">
                  <a:pos x="T2" y="T3"/>
                </a:cxn>
              </a:cxnLst>
              <a:rect l="0" t="0" r="r" b="b"/>
              <a:pathLst>
                <a:path w="5" h="6">
                  <a:moveTo>
                    <a:pt x="5" y="5"/>
                  </a:moveTo>
                  <a:cubicBezTo>
                    <a:pt x="0" y="6"/>
                    <a:pt x="2" y="0"/>
                    <a:pt x="5" y="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34"/>
            <p:cNvSpPr/>
            <p:nvPr/>
          </p:nvSpPr>
          <p:spPr bwMode="auto">
            <a:xfrm rot="598253">
              <a:off x="8576354" y="3730253"/>
              <a:ext cx="7938" cy="11113"/>
            </a:xfrm>
            <a:custGeom>
              <a:avLst/>
              <a:gdLst>
                <a:gd name="T0" fmla="*/ 1 w 5"/>
                <a:gd name="T1" fmla="*/ 0 h 8"/>
                <a:gd name="T2" fmla="*/ 5 w 5"/>
                <a:gd name="T3" fmla="*/ 8 h 8"/>
                <a:gd name="T4" fmla="*/ 1 w 5"/>
                <a:gd name="T5" fmla="*/ 0 h 8"/>
              </a:gdLst>
              <a:ahLst/>
              <a:cxnLst>
                <a:cxn ang="0">
                  <a:pos x="T0" y="T1"/>
                </a:cxn>
                <a:cxn ang="0">
                  <a:pos x="T2" y="T3"/>
                </a:cxn>
                <a:cxn ang="0">
                  <a:pos x="T4" y="T5"/>
                </a:cxn>
              </a:cxnLst>
              <a:rect l="0" t="0" r="r" b="b"/>
              <a:pathLst>
                <a:path w="5" h="8">
                  <a:moveTo>
                    <a:pt x="1" y="0"/>
                  </a:moveTo>
                  <a:cubicBezTo>
                    <a:pt x="4" y="1"/>
                    <a:pt x="5" y="4"/>
                    <a:pt x="5" y="8"/>
                  </a:cubicBezTo>
                  <a:cubicBezTo>
                    <a:pt x="1" y="8"/>
                    <a:pt x="0" y="5"/>
                    <a:pt x="1"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35"/>
            <p:cNvSpPr/>
            <p:nvPr/>
          </p:nvSpPr>
          <p:spPr bwMode="auto">
            <a:xfrm rot="598253">
              <a:off x="8671478" y="3751485"/>
              <a:ext cx="4763" cy="4763"/>
            </a:xfrm>
            <a:custGeom>
              <a:avLst/>
              <a:gdLst>
                <a:gd name="T0" fmla="*/ 2 w 4"/>
                <a:gd name="T1" fmla="*/ 1 h 4"/>
                <a:gd name="T2" fmla="*/ 2 w 4"/>
                <a:gd name="T3" fmla="*/ 1 h 4"/>
              </a:gdLst>
              <a:ahLst/>
              <a:cxnLst>
                <a:cxn ang="0">
                  <a:pos x="T0" y="T1"/>
                </a:cxn>
                <a:cxn ang="0">
                  <a:pos x="T2" y="T3"/>
                </a:cxn>
              </a:cxnLst>
              <a:rect l="0" t="0" r="r" b="b"/>
              <a:pathLst>
                <a:path w="4" h="4">
                  <a:moveTo>
                    <a:pt x="2" y="1"/>
                  </a:moveTo>
                  <a:cubicBezTo>
                    <a:pt x="0" y="0"/>
                    <a:pt x="4" y="4"/>
                    <a:pt x="2" y="1"/>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36"/>
            <p:cNvSpPr/>
            <p:nvPr/>
          </p:nvSpPr>
          <p:spPr bwMode="auto">
            <a:xfrm rot="598253">
              <a:off x="8580696" y="3742160"/>
              <a:ext cx="6350" cy="11113"/>
            </a:xfrm>
            <a:custGeom>
              <a:avLst/>
              <a:gdLst>
                <a:gd name="T0" fmla="*/ 1 w 5"/>
                <a:gd name="T1" fmla="*/ 0 h 8"/>
                <a:gd name="T2" fmla="*/ 5 w 5"/>
                <a:gd name="T3" fmla="*/ 8 h 8"/>
                <a:gd name="T4" fmla="*/ 1 w 5"/>
                <a:gd name="T5" fmla="*/ 0 h 8"/>
              </a:gdLst>
              <a:ahLst/>
              <a:cxnLst>
                <a:cxn ang="0">
                  <a:pos x="T0" y="T1"/>
                </a:cxn>
                <a:cxn ang="0">
                  <a:pos x="T2" y="T3"/>
                </a:cxn>
                <a:cxn ang="0">
                  <a:pos x="T4" y="T5"/>
                </a:cxn>
              </a:cxnLst>
              <a:rect l="0" t="0" r="r" b="b"/>
              <a:pathLst>
                <a:path w="5" h="8">
                  <a:moveTo>
                    <a:pt x="1" y="0"/>
                  </a:moveTo>
                  <a:cubicBezTo>
                    <a:pt x="4" y="1"/>
                    <a:pt x="5" y="4"/>
                    <a:pt x="5" y="8"/>
                  </a:cubicBezTo>
                  <a:cubicBezTo>
                    <a:pt x="1" y="8"/>
                    <a:pt x="0" y="5"/>
                    <a:pt x="1"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37"/>
            <p:cNvSpPr/>
            <p:nvPr/>
          </p:nvSpPr>
          <p:spPr bwMode="auto">
            <a:xfrm rot="598253">
              <a:off x="8679674" y="3769044"/>
              <a:ext cx="4763" cy="4763"/>
            </a:xfrm>
            <a:custGeom>
              <a:avLst/>
              <a:gdLst>
                <a:gd name="T0" fmla="*/ 2 w 4"/>
                <a:gd name="T1" fmla="*/ 1 h 4"/>
                <a:gd name="T2" fmla="*/ 2 w 4"/>
                <a:gd name="T3" fmla="*/ 1 h 4"/>
              </a:gdLst>
              <a:ahLst/>
              <a:cxnLst>
                <a:cxn ang="0">
                  <a:pos x="T0" y="T1"/>
                </a:cxn>
                <a:cxn ang="0">
                  <a:pos x="T2" y="T3"/>
                </a:cxn>
              </a:cxnLst>
              <a:rect l="0" t="0" r="r" b="b"/>
              <a:pathLst>
                <a:path w="4" h="4">
                  <a:moveTo>
                    <a:pt x="2" y="1"/>
                  </a:moveTo>
                  <a:cubicBezTo>
                    <a:pt x="0" y="0"/>
                    <a:pt x="4" y="4"/>
                    <a:pt x="2" y="1"/>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38"/>
            <p:cNvSpPr/>
            <p:nvPr/>
          </p:nvSpPr>
          <p:spPr bwMode="auto">
            <a:xfrm rot="598253">
              <a:off x="8585301" y="3754228"/>
              <a:ext cx="6350" cy="7938"/>
            </a:xfrm>
            <a:custGeom>
              <a:avLst/>
              <a:gdLst>
                <a:gd name="T0" fmla="*/ 0 w 4"/>
                <a:gd name="T1" fmla="*/ 0 h 6"/>
                <a:gd name="T2" fmla="*/ 0 w 4"/>
                <a:gd name="T3" fmla="*/ 0 h 6"/>
              </a:gdLst>
              <a:ahLst/>
              <a:cxnLst>
                <a:cxn ang="0">
                  <a:pos x="T0" y="T1"/>
                </a:cxn>
                <a:cxn ang="0">
                  <a:pos x="T2" y="T3"/>
                </a:cxn>
              </a:cxnLst>
              <a:rect l="0" t="0" r="r" b="b"/>
              <a:pathLst>
                <a:path w="4" h="6">
                  <a:moveTo>
                    <a:pt x="0" y="0"/>
                  </a:moveTo>
                  <a:cubicBezTo>
                    <a:pt x="4" y="0"/>
                    <a:pt x="2" y="6"/>
                    <a:pt x="0"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39"/>
            <p:cNvSpPr/>
            <p:nvPr/>
          </p:nvSpPr>
          <p:spPr bwMode="auto">
            <a:xfrm rot="598253">
              <a:off x="8684817" y="3774947"/>
              <a:ext cx="6350" cy="7938"/>
            </a:xfrm>
            <a:custGeom>
              <a:avLst/>
              <a:gdLst>
                <a:gd name="T0" fmla="*/ 5 w 5"/>
                <a:gd name="T1" fmla="*/ 5 h 6"/>
                <a:gd name="T2" fmla="*/ 5 w 5"/>
                <a:gd name="T3" fmla="*/ 5 h 6"/>
              </a:gdLst>
              <a:ahLst/>
              <a:cxnLst>
                <a:cxn ang="0">
                  <a:pos x="T0" y="T1"/>
                </a:cxn>
                <a:cxn ang="0">
                  <a:pos x="T2" y="T3"/>
                </a:cxn>
              </a:cxnLst>
              <a:rect l="0" t="0" r="r" b="b"/>
              <a:pathLst>
                <a:path w="5" h="6">
                  <a:moveTo>
                    <a:pt x="5" y="5"/>
                  </a:moveTo>
                  <a:cubicBezTo>
                    <a:pt x="0" y="6"/>
                    <a:pt x="2" y="0"/>
                    <a:pt x="5" y="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40"/>
            <p:cNvSpPr/>
            <p:nvPr/>
          </p:nvSpPr>
          <p:spPr bwMode="auto">
            <a:xfrm rot="598253">
              <a:off x="8689696" y="3783864"/>
              <a:ext cx="6350" cy="7938"/>
            </a:xfrm>
            <a:custGeom>
              <a:avLst/>
              <a:gdLst>
                <a:gd name="T0" fmla="*/ 0 w 4"/>
                <a:gd name="T1" fmla="*/ 0 h 6"/>
                <a:gd name="T2" fmla="*/ 0 w 4"/>
                <a:gd name="T3" fmla="*/ 0 h 6"/>
              </a:gdLst>
              <a:ahLst/>
              <a:cxnLst>
                <a:cxn ang="0">
                  <a:pos x="T0" y="T1"/>
                </a:cxn>
                <a:cxn ang="0">
                  <a:pos x="T2" y="T3"/>
                </a:cxn>
              </a:cxnLst>
              <a:rect l="0" t="0" r="r" b="b"/>
              <a:pathLst>
                <a:path w="4" h="6">
                  <a:moveTo>
                    <a:pt x="0" y="0"/>
                  </a:moveTo>
                  <a:cubicBezTo>
                    <a:pt x="4" y="0"/>
                    <a:pt x="2" y="6"/>
                    <a:pt x="0"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41"/>
            <p:cNvSpPr/>
            <p:nvPr/>
          </p:nvSpPr>
          <p:spPr bwMode="auto">
            <a:xfrm rot="598253">
              <a:off x="8607831" y="3772836"/>
              <a:ext cx="7938" cy="7938"/>
            </a:xfrm>
            <a:custGeom>
              <a:avLst/>
              <a:gdLst>
                <a:gd name="T0" fmla="*/ 5 w 5"/>
                <a:gd name="T1" fmla="*/ 5 h 6"/>
                <a:gd name="T2" fmla="*/ 5 w 5"/>
                <a:gd name="T3" fmla="*/ 5 h 6"/>
              </a:gdLst>
              <a:ahLst/>
              <a:cxnLst>
                <a:cxn ang="0">
                  <a:pos x="T0" y="T1"/>
                </a:cxn>
                <a:cxn ang="0">
                  <a:pos x="T2" y="T3"/>
                </a:cxn>
              </a:cxnLst>
              <a:rect l="0" t="0" r="r" b="b"/>
              <a:pathLst>
                <a:path w="5" h="6">
                  <a:moveTo>
                    <a:pt x="5" y="5"/>
                  </a:moveTo>
                  <a:cubicBezTo>
                    <a:pt x="0" y="6"/>
                    <a:pt x="2" y="0"/>
                    <a:pt x="5" y="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42"/>
            <p:cNvSpPr/>
            <p:nvPr/>
          </p:nvSpPr>
          <p:spPr bwMode="auto">
            <a:xfrm rot="598253">
              <a:off x="8633862" y="3779048"/>
              <a:ext cx="7938" cy="11113"/>
            </a:xfrm>
            <a:custGeom>
              <a:avLst/>
              <a:gdLst>
                <a:gd name="T0" fmla="*/ 1 w 5"/>
                <a:gd name="T1" fmla="*/ 0 h 8"/>
                <a:gd name="T2" fmla="*/ 5 w 5"/>
                <a:gd name="T3" fmla="*/ 8 h 8"/>
                <a:gd name="T4" fmla="*/ 1 w 5"/>
                <a:gd name="T5" fmla="*/ 0 h 8"/>
              </a:gdLst>
              <a:ahLst/>
              <a:cxnLst>
                <a:cxn ang="0">
                  <a:pos x="T0" y="T1"/>
                </a:cxn>
                <a:cxn ang="0">
                  <a:pos x="T2" y="T3"/>
                </a:cxn>
                <a:cxn ang="0">
                  <a:pos x="T4" y="T5"/>
                </a:cxn>
              </a:cxnLst>
              <a:rect l="0" t="0" r="r" b="b"/>
              <a:pathLst>
                <a:path w="5" h="8">
                  <a:moveTo>
                    <a:pt x="1" y="0"/>
                  </a:moveTo>
                  <a:cubicBezTo>
                    <a:pt x="4" y="1"/>
                    <a:pt x="5" y="4"/>
                    <a:pt x="5" y="8"/>
                  </a:cubicBezTo>
                  <a:cubicBezTo>
                    <a:pt x="1" y="8"/>
                    <a:pt x="0" y="5"/>
                    <a:pt x="1"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43"/>
            <p:cNvSpPr/>
            <p:nvPr/>
          </p:nvSpPr>
          <p:spPr bwMode="auto">
            <a:xfrm rot="598253">
              <a:off x="8612275" y="3780404"/>
              <a:ext cx="11113" cy="15875"/>
            </a:xfrm>
            <a:custGeom>
              <a:avLst/>
              <a:gdLst>
                <a:gd name="T0" fmla="*/ 1 w 9"/>
                <a:gd name="T1" fmla="*/ 0 h 12"/>
                <a:gd name="T2" fmla="*/ 9 w 9"/>
                <a:gd name="T3" fmla="*/ 12 h 12"/>
                <a:gd name="T4" fmla="*/ 1 w 9"/>
                <a:gd name="T5" fmla="*/ 0 h 12"/>
              </a:gdLst>
              <a:ahLst/>
              <a:cxnLst>
                <a:cxn ang="0">
                  <a:pos x="T0" y="T1"/>
                </a:cxn>
                <a:cxn ang="0">
                  <a:pos x="T2" y="T3"/>
                </a:cxn>
                <a:cxn ang="0">
                  <a:pos x="T4" y="T5"/>
                </a:cxn>
              </a:cxnLst>
              <a:rect l="0" t="0" r="r" b="b"/>
              <a:pathLst>
                <a:path w="9" h="12">
                  <a:moveTo>
                    <a:pt x="1" y="0"/>
                  </a:moveTo>
                  <a:cubicBezTo>
                    <a:pt x="6" y="2"/>
                    <a:pt x="9" y="6"/>
                    <a:pt x="9" y="12"/>
                  </a:cubicBezTo>
                  <a:cubicBezTo>
                    <a:pt x="3" y="11"/>
                    <a:pt x="0" y="7"/>
                    <a:pt x="1"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44"/>
            <p:cNvSpPr/>
            <p:nvPr/>
          </p:nvSpPr>
          <p:spPr bwMode="auto">
            <a:xfrm rot="598253">
              <a:off x="8693566" y="3783722"/>
              <a:ext cx="12700" cy="38100"/>
            </a:xfrm>
            <a:custGeom>
              <a:avLst/>
              <a:gdLst>
                <a:gd name="T0" fmla="*/ 0 w 9"/>
                <a:gd name="T1" fmla="*/ 13 h 29"/>
                <a:gd name="T2" fmla="*/ 0 w 9"/>
                <a:gd name="T3" fmla="*/ 13 h 29"/>
              </a:gdLst>
              <a:ahLst/>
              <a:cxnLst>
                <a:cxn ang="0">
                  <a:pos x="T0" y="T1"/>
                </a:cxn>
                <a:cxn ang="0">
                  <a:pos x="T2" y="T3"/>
                </a:cxn>
              </a:cxnLst>
              <a:rect l="0" t="0" r="r" b="b"/>
              <a:pathLst>
                <a:path w="9" h="29">
                  <a:moveTo>
                    <a:pt x="0" y="13"/>
                  </a:moveTo>
                  <a:cubicBezTo>
                    <a:pt x="5" y="0"/>
                    <a:pt x="9" y="29"/>
                    <a:pt x="0" y="13"/>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45"/>
            <p:cNvSpPr/>
            <p:nvPr/>
          </p:nvSpPr>
          <p:spPr bwMode="auto">
            <a:xfrm rot="598253">
              <a:off x="8640054" y="3791116"/>
              <a:ext cx="4763" cy="7938"/>
            </a:xfrm>
            <a:custGeom>
              <a:avLst/>
              <a:gdLst>
                <a:gd name="T0" fmla="*/ 0 w 4"/>
                <a:gd name="T1" fmla="*/ 0 h 6"/>
                <a:gd name="T2" fmla="*/ 0 w 4"/>
                <a:gd name="T3" fmla="*/ 0 h 6"/>
              </a:gdLst>
              <a:ahLst/>
              <a:cxnLst>
                <a:cxn ang="0">
                  <a:pos x="T0" y="T1"/>
                </a:cxn>
                <a:cxn ang="0">
                  <a:pos x="T2" y="T3"/>
                </a:cxn>
              </a:cxnLst>
              <a:rect l="0" t="0" r="r" b="b"/>
              <a:pathLst>
                <a:path w="4" h="6">
                  <a:moveTo>
                    <a:pt x="0" y="0"/>
                  </a:moveTo>
                  <a:cubicBezTo>
                    <a:pt x="4" y="0"/>
                    <a:pt x="2" y="6"/>
                    <a:pt x="0"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46"/>
            <p:cNvSpPr/>
            <p:nvPr/>
          </p:nvSpPr>
          <p:spPr bwMode="auto">
            <a:xfrm rot="598253">
              <a:off x="8467493" y="3765869"/>
              <a:ext cx="7938" cy="4763"/>
            </a:xfrm>
            <a:custGeom>
              <a:avLst/>
              <a:gdLst>
                <a:gd name="T0" fmla="*/ 1 w 6"/>
                <a:gd name="T1" fmla="*/ 4 h 4"/>
                <a:gd name="T2" fmla="*/ 1 w 6"/>
                <a:gd name="T3" fmla="*/ 4 h 4"/>
              </a:gdLst>
              <a:ahLst/>
              <a:cxnLst>
                <a:cxn ang="0">
                  <a:pos x="T0" y="T1"/>
                </a:cxn>
                <a:cxn ang="0">
                  <a:pos x="T2" y="T3"/>
                </a:cxn>
              </a:cxnLst>
              <a:rect l="0" t="0" r="r" b="b"/>
              <a:pathLst>
                <a:path w="6" h="4">
                  <a:moveTo>
                    <a:pt x="1" y="4"/>
                  </a:moveTo>
                  <a:cubicBezTo>
                    <a:pt x="0" y="0"/>
                    <a:pt x="6" y="2"/>
                    <a:pt x="1" y="4"/>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47"/>
            <p:cNvSpPr/>
            <p:nvPr/>
          </p:nvSpPr>
          <p:spPr bwMode="auto">
            <a:xfrm rot="598253">
              <a:off x="8617885" y="3798292"/>
              <a:ext cx="19050" cy="26988"/>
            </a:xfrm>
            <a:custGeom>
              <a:avLst/>
              <a:gdLst>
                <a:gd name="T0" fmla="*/ 2 w 14"/>
                <a:gd name="T1" fmla="*/ 0 h 20"/>
                <a:gd name="T2" fmla="*/ 14 w 14"/>
                <a:gd name="T3" fmla="*/ 20 h 20"/>
                <a:gd name="T4" fmla="*/ 2 w 14"/>
                <a:gd name="T5" fmla="*/ 0 h 20"/>
              </a:gdLst>
              <a:ahLst/>
              <a:cxnLst>
                <a:cxn ang="0">
                  <a:pos x="T0" y="T1"/>
                </a:cxn>
                <a:cxn ang="0">
                  <a:pos x="T2" y="T3"/>
                </a:cxn>
                <a:cxn ang="0">
                  <a:pos x="T4" y="T5"/>
                </a:cxn>
              </a:cxnLst>
              <a:rect l="0" t="0" r="r" b="b"/>
              <a:pathLst>
                <a:path w="14" h="20">
                  <a:moveTo>
                    <a:pt x="2" y="0"/>
                  </a:moveTo>
                  <a:cubicBezTo>
                    <a:pt x="6" y="6"/>
                    <a:pt x="13" y="10"/>
                    <a:pt x="14" y="20"/>
                  </a:cubicBezTo>
                  <a:cubicBezTo>
                    <a:pt x="6" y="17"/>
                    <a:pt x="0" y="13"/>
                    <a:pt x="2"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48"/>
            <p:cNvSpPr/>
            <p:nvPr/>
          </p:nvSpPr>
          <p:spPr bwMode="auto">
            <a:xfrm rot="598253">
              <a:off x="8697984" y="3817722"/>
              <a:ext cx="7938" cy="11113"/>
            </a:xfrm>
            <a:custGeom>
              <a:avLst/>
              <a:gdLst>
                <a:gd name="T0" fmla="*/ 6 w 6"/>
                <a:gd name="T1" fmla="*/ 8 h 8"/>
                <a:gd name="T2" fmla="*/ 6 w 6"/>
                <a:gd name="T3" fmla="*/ 0 h 8"/>
                <a:gd name="T4" fmla="*/ 6 w 6"/>
                <a:gd name="T5" fmla="*/ 8 h 8"/>
              </a:gdLst>
              <a:ahLst/>
              <a:cxnLst>
                <a:cxn ang="0">
                  <a:pos x="T0" y="T1"/>
                </a:cxn>
                <a:cxn ang="0">
                  <a:pos x="T2" y="T3"/>
                </a:cxn>
                <a:cxn ang="0">
                  <a:pos x="T4" y="T5"/>
                </a:cxn>
              </a:cxnLst>
              <a:rect l="0" t="0" r="r" b="b"/>
              <a:pathLst>
                <a:path w="6" h="8">
                  <a:moveTo>
                    <a:pt x="6" y="8"/>
                  </a:moveTo>
                  <a:cubicBezTo>
                    <a:pt x="1" y="8"/>
                    <a:pt x="0" y="1"/>
                    <a:pt x="6" y="0"/>
                  </a:cubicBezTo>
                  <a:cubicBezTo>
                    <a:pt x="6" y="3"/>
                    <a:pt x="6" y="6"/>
                    <a:pt x="6" y="8"/>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49"/>
            <p:cNvSpPr/>
            <p:nvPr/>
          </p:nvSpPr>
          <p:spPr bwMode="auto">
            <a:xfrm rot="598253">
              <a:off x="8647465" y="3823171"/>
              <a:ext cx="6350" cy="6350"/>
            </a:xfrm>
            <a:custGeom>
              <a:avLst/>
              <a:gdLst>
                <a:gd name="T0" fmla="*/ 2 w 4"/>
                <a:gd name="T1" fmla="*/ 1 h 4"/>
                <a:gd name="T2" fmla="*/ 2 w 4"/>
                <a:gd name="T3" fmla="*/ 1 h 4"/>
              </a:gdLst>
              <a:ahLst/>
              <a:cxnLst>
                <a:cxn ang="0">
                  <a:pos x="T0" y="T1"/>
                </a:cxn>
                <a:cxn ang="0">
                  <a:pos x="T2" y="T3"/>
                </a:cxn>
              </a:cxnLst>
              <a:rect l="0" t="0" r="r" b="b"/>
              <a:pathLst>
                <a:path w="4" h="4">
                  <a:moveTo>
                    <a:pt x="2" y="1"/>
                  </a:moveTo>
                  <a:cubicBezTo>
                    <a:pt x="0" y="0"/>
                    <a:pt x="4" y="4"/>
                    <a:pt x="2" y="1"/>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51"/>
            <p:cNvSpPr/>
            <p:nvPr/>
          </p:nvSpPr>
          <p:spPr bwMode="auto">
            <a:xfrm rot="598253">
              <a:off x="8632294" y="3826951"/>
              <a:ext cx="6350" cy="6350"/>
            </a:xfrm>
            <a:custGeom>
              <a:avLst/>
              <a:gdLst>
                <a:gd name="T0" fmla="*/ 1 w 5"/>
                <a:gd name="T1" fmla="*/ 0 h 4"/>
                <a:gd name="T2" fmla="*/ 5 w 5"/>
                <a:gd name="T3" fmla="*/ 4 h 4"/>
                <a:gd name="T4" fmla="*/ 1 w 5"/>
                <a:gd name="T5" fmla="*/ 0 h 4"/>
              </a:gdLst>
              <a:ahLst/>
              <a:cxnLst>
                <a:cxn ang="0">
                  <a:pos x="T0" y="T1"/>
                </a:cxn>
                <a:cxn ang="0">
                  <a:pos x="T2" y="T3"/>
                </a:cxn>
                <a:cxn ang="0">
                  <a:pos x="T4" y="T5"/>
                </a:cxn>
              </a:cxnLst>
              <a:rect l="0" t="0" r="r" b="b"/>
              <a:pathLst>
                <a:path w="5" h="4">
                  <a:moveTo>
                    <a:pt x="1" y="0"/>
                  </a:moveTo>
                  <a:cubicBezTo>
                    <a:pt x="3" y="1"/>
                    <a:pt x="5" y="1"/>
                    <a:pt x="5" y="4"/>
                  </a:cubicBezTo>
                  <a:cubicBezTo>
                    <a:pt x="2" y="4"/>
                    <a:pt x="0" y="4"/>
                    <a:pt x="1"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52"/>
            <p:cNvSpPr/>
            <p:nvPr/>
          </p:nvSpPr>
          <p:spPr bwMode="auto">
            <a:xfrm rot="598253">
              <a:off x="8521025" y="3825311"/>
              <a:ext cx="79375" cy="34925"/>
            </a:xfrm>
            <a:custGeom>
              <a:avLst/>
              <a:gdLst>
                <a:gd name="T0" fmla="*/ 52 w 58"/>
                <a:gd name="T1" fmla="*/ 20 h 26"/>
                <a:gd name="T2" fmla="*/ 0 w 58"/>
                <a:gd name="T3" fmla="*/ 12 h 26"/>
                <a:gd name="T4" fmla="*/ 48 w 58"/>
                <a:gd name="T5" fmla="*/ 0 h 26"/>
                <a:gd name="T6" fmla="*/ 52 w 58"/>
                <a:gd name="T7" fmla="*/ 20 h 26"/>
              </a:gdLst>
              <a:ahLst/>
              <a:cxnLst>
                <a:cxn ang="0">
                  <a:pos x="T0" y="T1"/>
                </a:cxn>
                <a:cxn ang="0">
                  <a:pos x="T2" y="T3"/>
                </a:cxn>
                <a:cxn ang="0">
                  <a:pos x="T4" y="T5"/>
                </a:cxn>
                <a:cxn ang="0">
                  <a:pos x="T6" y="T7"/>
                </a:cxn>
              </a:cxnLst>
              <a:rect l="0" t="0" r="r" b="b"/>
              <a:pathLst>
                <a:path w="58" h="26">
                  <a:moveTo>
                    <a:pt x="52" y="20"/>
                  </a:moveTo>
                  <a:cubicBezTo>
                    <a:pt x="33" y="26"/>
                    <a:pt x="9" y="26"/>
                    <a:pt x="0" y="12"/>
                  </a:cubicBezTo>
                  <a:cubicBezTo>
                    <a:pt x="21" y="13"/>
                    <a:pt x="40" y="20"/>
                    <a:pt x="48" y="0"/>
                  </a:cubicBezTo>
                  <a:cubicBezTo>
                    <a:pt x="58" y="1"/>
                    <a:pt x="57" y="15"/>
                    <a:pt x="52" y="2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53"/>
            <p:cNvSpPr/>
            <p:nvPr/>
          </p:nvSpPr>
          <p:spPr bwMode="auto">
            <a:xfrm rot="598253">
              <a:off x="8661766" y="3841955"/>
              <a:ext cx="7938" cy="7938"/>
            </a:xfrm>
            <a:custGeom>
              <a:avLst/>
              <a:gdLst>
                <a:gd name="T0" fmla="*/ 5 w 5"/>
                <a:gd name="T1" fmla="*/ 5 h 6"/>
                <a:gd name="T2" fmla="*/ 5 w 5"/>
                <a:gd name="T3" fmla="*/ 5 h 6"/>
              </a:gdLst>
              <a:ahLst/>
              <a:cxnLst>
                <a:cxn ang="0">
                  <a:pos x="T0" y="T1"/>
                </a:cxn>
                <a:cxn ang="0">
                  <a:pos x="T2" y="T3"/>
                </a:cxn>
              </a:cxnLst>
              <a:rect l="0" t="0" r="r" b="b"/>
              <a:pathLst>
                <a:path w="5" h="6">
                  <a:moveTo>
                    <a:pt x="5" y="5"/>
                  </a:moveTo>
                  <a:cubicBezTo>
                    <a:pt x="0" y="6"/>
                    <a:pt x="2" y="0"/>
                    <a:pt x="5" y="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54"/>
            <p:cNvSpPr/>
            <p:nvPr/>
          </p:nvSpPr>
          <p:spPr bwMode="auto">
            <a:xfrm rot="598253">
              <a:off x="8666933" y="3850759"/>
              <a:ext cx="6350" cy="4763"/>
            </a:xfrm>
            <a:custGeom>
              <a:avLst/>
              <a:gdLst>
                <a:gd name="T0" fmla="*/ 1 w 5"/>
                <a:gd name="T1" fmla="*/ 0 h 4"/>
                <a:gd name="T2" fmla="*/ 5 w 5"/>
                <a:gd name="T3" fmla="*/ 4 h 4"/>
                <a:gd name="T4" fmla="*/ 1 w 5"/>
                <a:gd name="T5" fmla="*/ 0 h 4"/>
              </a:gdLst>
              <a:ahLst/>
              <a:cxnLst>
                <a:cxn ang="0">
                  <a:pos x="T0" y="T1"/>
                </a:cxn>
                <a:cxn ang="0">
                  <a:pos x="T2" y="T3"/>
                </a:cxn>
                <a:cxn ang="0">
                  <a:pos x="T4" y="T5"/>
                </a:cxn>
              </a:cxnLst>
              <a:rect l="0" t="0" r="r" b="b"/>
              <a:pathLst>
                <a:path w="5" h="4">
                  <a:moveTo>
                    <a:pt x="1" y="0"/>
                  </a:moveTo>
                  <a:cubicBezTo>
                    <a:pt x="3" y="1"/>
                    <a:pt x="5" y="1"/>
                    <a:pt x="5" y="4"/>
                  </a:cubicBezTo>
                  <a:cubicBezTo>
                    <a:pt x="2" y="4"/>
                    <a:pt x="0" y="4"/>
                    <a:pt x="1"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55"/>
            <p:cNvSpPr/>
            <p:nvPr/>
          </p:nvSpPr>
          <p:spPr bwMode="auto">
            <a:xfrm rot="598253">
              <a:off x="8516010" y="3827475"/>
              <a:ext cx="6350" cy="7938"/>
            </a:xfrm>
            <a:custGeom>
              <a:avLst/>
              <a:gdLst>
                <a:gd name="T0" fmla="*/ 5 w 5"/>
                <a:gd name="T1" fmla="*/ 5 h 6"/>
                <a:gd name="T2" fmla="*/ 5 w 5"/>
                <a:gd name="T3" fmla="*/ 5 h 6"/>
              </a:gdLst>
              <a:ahLst/>
              <a:cxnLst>
                <a:cxn ang="0">
                  <a:pos x="T0" y="T1"/>
                </a:cxn>
                <a:cxn ang="0">
                  <a:pos x="T2" y="T3"/>
                </a:cxn>
              </a:cxnLst>
              <a:rect l="0" t="0" r="r" b="b"/>
              <a:pathLst>
                <a:path w="5" h="6">
                  <a:moveTo>
                    <a:pt x="5" y="5"/>
                  </a:moveTo>
                  <a:cubicBezTo>
                    <a:pt x="0" y="6"/>
                    <a:pt x="2" y="0"/>
                    <a:pt x="5" y="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56"/>
            <p:cNvSpPr/>
            <p:nvPr/>
          </p:nvSpPr>
          <p:spPr bwMode="auto">
            <a:xfrm rot="598253">
              <a:off x="8672099" y="3856388"/>
              <a:ext cx="4763" cy="7938"/>
            </a:xfrm>
            <a:custGeom>
              <a:avLst/>
              <a:gdLst>
                <a:gd name="T0" fmla="*/ 0 w 4"/>
                <a:gd name="T1" fmla="*/ 0 h 6"/>
                <a:gd name="T2" fmla="*/ 0 w 4"/>
                <a:gd name="T3" fmla="*/ 0 h 6"/>
              </a:gdLst>
              <a:ahLst/>
              <a:cxnLst>
                <a:cxn ang="0">
                  <a:pos x="T0" y="T1"/>
                </a:cxn>
                <a:cxn ang="0">
                  <a:pos x="T2" y="T3"/>
                </a:cxn>
              </a:cxnLst>
              <a:rect l="0" t="0" r="r" b="b"/>
              <a:pathLst>
                <a:path w="4" h="6">
                  <a:moveTo>
                    <a:pt x="0" y="0"/>
                  </a:moveTo>
                  <a:cubicBezTo>
                    <a:pt x="4" y="0"/>
                    <a:pt x="2" y="6"/>
                    <a:pt x="0"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58"/>
            <p:cNvSpPr/>
            <p:nvPr/>
          </p:nvSpPr>
          <p:spPr bwMode="auto">
            <a:xfrm rot="598253">
              <a:off x="8100649" y="3824994"/>
              <a:ext cx="384175" cy="461963"/>
            </a:xfrm>
            <a:custGeom>
              <a:avLst/>
              <a:gdLst>
                <a:gd name="T0" fmla="*/ 260 w 283"/>
                <a:gd name="T1" fmla="*/ 104 h 344"/>
                <a:gd name="T2" fmla="*/ 264 w 283"/>
                <a:gd name="T3" fmla="*/ 0 h 344"/>
                <a:gd name="T4" fmla="*/ 244 w 283"/>
                <a:gd name="T5" fmla="*/ 164 h 344"/>
                <a:gd name="T6" fmla="*/ 44 w 283"/>
                <a:gd name="T7" fmla="*/ 224 h 344"/>
                <a:gd name="T8" fmla="*/ 0 w 283"/>
                <a:gd name="T9" fmla="*/ 344 h 344"/>
                <a:gd name="T10" fmla="*/ 16 w 283"/>
                <a:gd name="T11" fmla="*/ 264 h 344"/>
                <a:gd name="T12" fmla="*/ 100 w 283"/>
                <a:gd name="T13" fmla="*/ 184 h 344"/>
                <a:gd name="T14" fmla="*/ 260 w 283"/>
                <a:gd name="T15" fmla="*/ 104 h 3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3" h="344">
                  <a:moveTo>
                    <a:pt x="260" y="104"/>
                  </a:moveTo>
                  <a:cubicBezTo>
                    <a:pt x="275" y="74"/>
                    <a:pt x="254" y="31"/>
                    <a:pt x="264" y="0"/>
                  </a:cubicBezTo>
                  <a:cubicBezTo>
                    <a:pt x="283" y="55"/>
                    <a:pt x="282" y="124"/>
                    <a:pt x="244" y="164"/>
                  </a:cubicBezTo>
                  <a:cubicBezTo>
                    <a:pt x="192" y="217"/>
                    <a:pt x="86" y="171"/>
                    <a:pt x="44" y="224"/>
                  </a:cubicBezTo>
                  <a:cubicBezTo>
                    <a:pt x="13" y="263"/>
                    <a:pt x="43" y="318"/>
                    <a:pt x="0" y="344"/>
                  </a:cubicBezTo>
                  <a:cubicBezTo>
                    <a:pt x="10" y="317"/>
                    <a:pt x="24" y="291"/>
                    <a:pt x="16" y="264"/>
                  </a:cubicBezTo>
                  <a:cubicBezTo>
                    <a:pt x="39" y="216"/>
                    <a:pt x="49" y="194"/>
                    <a:pt x="100" y="184"/>
                  </a:cubicBezTo>
                  <a:cubicBezTo>
                    <a:pt x="168" y="171"/>
                    <a:pt x="259" y="193"/>
                    <a:pt x="260" y="104"/>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59"/>
            <p:cNvSpPr/>
            <p:nvPr/>
          </p:nvSpPr>
          <p:spPr bwMode="auto">
            <a:xfrm rot="598253">
              <a:off x="8542503" y="3898193"/>
              <a:ext cx="209550" cy="407988"/>
            </a:xfrm>
            <a:custGeom>
              <a:avLst/>
              <a:gdLst>
                <a:gd name="T0" fmla="*/ 52 w 154"/>
                <a:gd name="T1" fmla="*/ 48 h 304"/>
                <a:gd name="T2" fmla="*/ 52 w 154"/>
                <a:gd name="T3" fmla="*/ 48 h 304"/>
                <a:gd name="T4" fmla="*/ 4 w 154"/>
                <a:gd name="T5" fmla="*/ 304 h 304"/>
                <a:gd name="T6" fmla="*/ 72 w 154"/>
                <a:gd name="T7" fmla="*/ 148 h 304"/>
                <a:gd name="T8" fmla="*/ 0 w 154"/>
                <a:gd name="T9" fmla="*/ 0 h 304"/>
                <a:gd name="T10" fmla="*/ 72 w 154"/>
                <a:gd name="T11" fmla="*/ 280 h 304"/>
                <a:gd name="T12" fmla="*/ 52 w 154"/>
                <a:gd name="T13" fmla="*/ 48 h 304"/>
              </a:gdLst>
              <a:ahLst/>
              <a:cxnLst>
                <a:cxn ang="0">
                  <a:pos x="T0" y="T1"/>
                </a:cxn>
                <a:cxn ang="0">
                  <a:pos x="T2" y="T3"/>
                </a:cxn>
                <a:cxn ang="0">
                  <a:pos x="T4" y="T5"/>
                </a:cxn>
                <a:cxn ang="0">
                  <a:pos x="T6" y="T7"/>
                </a:cxn>
                <a:cxn ang="0">
                  <a:pos x="T8" y="T9"/>
                </a:cxn>
                <a:cxn ang="0">
                  <a:pos x="T10" y="T11"/>
                </a:cxn>
                <a:cxn ang="0">
                  <a:pos x="T12" y="T13"/>
                </a:cxn>
              </a:cxnLst>
              <a:rect l="0" t="0" r="r" b="b"/>
              <a:pathLst>
                <a:path w="154" h="304">
                  <a:moveTo>
                    <a:pt x="52" y="48"/>
                  </a:moveTo>
                  <a:cubicBezTo>
                    <a:pt x="49" y="43"/>
                    <a:pt x="47" y="49"/>
                    <a:pt x="52" y="48"/>
                  </a:cubicBezTo>
                  <a:cubicBezTo>
                    <a:pt x="101" y="129"/>
                    <a:pt x="78" y="269"/>
                    <a:pt x="4" y="304"/>
                  </a:cubicBezTo>
                  <a:cubicBezTo>
                    <a:pt x="28" y="253"/>
                    <a:pt x="73" y="212"/>
                    <a:pt x="72" y="148"/>
                  </a:cubicBezTo>
                  <a:cubicBezTo>
                    <a:pt x="70" y="88"/>
                    <a:pt x="33" y="46"/>
                    <a:pt x="0" y="0"/>
                  </a:cubicBezTo>
                  <a:cubicBezTo>
                    <a:pt x="82" y="1"/>
                    <a:pt x="154" y="200"/>
                    <a:pt x="72" y="280"/>
                  </a:cubicBezTo>
                  <a:cubicBezTo>
                    <a:pt x="110" y="217"/>
                    <a:pt x="108" y="91"/>
                    <a:pt x="52" y="48"/>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60"/>
            <p:cNvSpPr/>
            <p:nvPr/>
          </p:nvSpPr>
          <p:spPr bwMode="auto">
            <a:xfrm rot="598253">
              <a:off x="8632881" y="3951179"/>
              <a:ext cx="6350" cy="7938"/>
            </a:xfrm>
            <a:custGeom>
              <a:avLst/>
              <a:gdLst>
                <a:gd name="T0" fmla="*/ 5 w 5"/>
                <a:gd name="T1" fmla="*/ 5 h 6"/>
                <a:gd name="T2" fmla="*/ 5 w 5"/>
                <a:gd name="T3" fmla="*/ 5 h 6"/>
              </a:gdLst>
              <a:ahLst/>
              <a:cxnLst>
                <a:cxn ang="0">
                  <a:pos x="T0" y="T1"/>
                </a:cxn>
                <a:cxn ang="0">
                  <a:pos x="T2" y="T3"/>
                </a:cxn>
              </a:cxnLst>
              <a:rect l="0" t="0" r="r" b="b"/>
              <a:pathLst>
                <a:path w="5" h="6">
                  <a:moveTo>
                    <a:pt x="5" y="5"/>
                  </a:moveTo>
                  <a:cubicBezTo>
                    <a:pt x="0" y="6"/>
                    <a:pt x="2" y="0"/>
                    <a:pt x="5" y="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61"/>
            <p:cNvSpPr/>
            <p:nvPr/>
          </p:nvSpPr>
          <p:spPr bwMode="auto">
            <a:xfrm rot="598253">
              <a:off x="8527816" y="3936188"/>
              <a:ext cx="6350" cy="41275"/>
            </a:xfrm>
            <a:custGeom>
              <a:avLst/>
              <a:gdLst>
                <a:gd name="T0" fmla="*/ 0 w 4"/>
                <a:gd name="T1" fmla="*/ 15 h 31"/>
                <a:gd name="T2" fmla="*/ 0 w 4"/>
                <a:gd name="T3" fmla="*/ 15 h 31"/>
              </a:gdLst>
              <a:ahLst/>
              <a:cxnLst>
                <a:cxn ang="0">
                  <a:pos x="T0" y="T1"/>
                </a:cxn>
                <a:cxn ang="0">
                  <a:pos x="T2" y="T3"/>
                </a:cxn>
              </a:cxnLst>
              <a:rect l="0" t="0" r="r" b="b"/>
              <a:pathLst>
                <a:path w="4" h="31">
                  <a:moveTo>
                    <a:pt x="0" y="15"/>
                  </a:moveTo>
                  <a:cubicBezTo>
                    <a:pt x="4" y="0"/>
                    <a:pt x="4" y="31"/>
                    <a:pt x="0" y="1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63"/>
            <p:cNvSpPr/>
            <p:nvPr/>
          </p:nvSpPr>
          <p:spPr bwMode="auto">
            <a:xfrm rot="598253">
              <a:off x="8540937" y="4039358"/>
              <a:ext cx="14288" cy="71438"/>
            </a:xfrm>
            <a:custGeom>
              <a:avLst/>
              <a:gdLst>
                <a:gd name="T0" fmla="*/ 4 w 11"/>
                <a:gd name="T1" fmla="*/ 10 h 53"/>
                <a:gd name="T2" fmla="*/ 8 w 11"/>
                <a:gd name="T3" fmla="*/ 42 h 53"/>
                <a:gd name="T4" fmla="*/ 4 w 11"/>
                <a:gd name="T5" fmla="*/ 10 h 53"/>
              </a:gdLst>
              <a:ahLst/>
              <a:cxnLst>
                <a:cxn ang="0">
                  <a:pos x="T0" y="T1"/>
                </a:cxn>
                <a:cxn ang="0">
                  <a:pos x="T2" y="T3"/>
                </a:cxn>
                <a:cxn ang="0">
                  <a:pos x="T4" y="T5"/>
                </a:cxn>
              </a:cxnLst>
              <a:rect l="0" t="0" r="r" b="b"/>
              <a:pathLst>
                <a:path w="11" h="53">
                  <a:moveTo>
                    <a:pt x="4" y="10"/>
                  </a:moveTo>
                  <a:cubicBezTo>
                    <a:pt x="11" y="0"/>
                    <a:pt x="6" y="34"/>
                    <a:pt x="8" y="42"/>
                  </a:cubicBezTo>
                  <a:cubicBezTo>
                    <a:pt x="0" y="53"/>
                    <a:pt x="5" y="19"/>
                    <a:pt x="4" y="1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64"/>
            <p:cNvSpPr/>
            <p:nvPr/>
          </p:nvSpPr>
          <p:spPr bwMode="auto">
            <a:xfrm rot="598253">
              <a:off x="8365953" y="4116884"/>
              <a:ext cx="22225" cy="19050"/>
            </a:xfrm>
            <a:custGeom>
              <a:avLst/>
              <a:gdLst>
                <a:gd name="T0" fmla="*/ 17 w 17"/>
                <a:gd name="T1" fmla="*/ 3 h 15"/>
                <a:gd name="T2" fmla="*/ 17 w 17"/>
                <a:gd name="T3" fmla="*/ 3 h 15"/>
              </a:gdLst>
              <a:ahLst/>
              <a:cxnLst>
                <a:cxn ang="0">
                  <a:pos x="T0" y="T1"/>
                </a:cxn>
                <a:cxn ang="0">
                  <a:pos x="T2" y="T3"/>
                </a:cxn>
              </a:cxnLst>
              <a:rect l="0" t="0" r="r" b="b"/>
              <a:pathLst>
                <a:path w="17" h="15">
                  <a:moveTo>
                    <a:pt x="17" y="3"/>
                  </a:moveTo>
                  <a:cubicBezTo>
                    <a:pt x="16" y="15"/>
                    <a:pt x="0" y="0"/>
                    <a:pt x="17" y="3"/>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65"/>
            <p:cNvSpPr/>
            <p:nvPr/>
          </p:nvSpPr>
          <p:spPr bwMode="auto">
            <a:xfrm rot="598253">
              <a:off x="8473920" y="4136476"/>
              <a:ext cx="11113" cy="15875"/>
            </a:xfrm>
            <a:custGeom>
              <a:avLst/>
              <a:gdLst>
                <a:gd name="T0" fmla="*/ 0 w 8"/>
                <a:gd name="T1" fmla="*/ 5 h 11"/>
                <a:gd name="T2" fmla="*/ 8 w 8"/>
                <a:gd name="T3" fmla="*/ 5 h 11"/>
                <a:gd name="T4" fmla="*/ 0 w 8"/>
                <a:gd name="T5" fmla="*/ 5 h 11"/>
              </a:gdLst>
              <a:ahLst/>
              <a:cxnLst>
                <a:cxn ang="0">
                  <a:pos x="T0" y="T1"/>
                </a:cxn>
                <a:cxn ang="0">
                  <a:pos x="T2" y="T3"/>
                </a:cxn>
                <a:cxn ang="0">
                  <a:pos x="T4" y="T5"/>
                </a:cxn>
              </a:cxnLst>
              <a:rect l="0" t="0" r="r" b="b"/>
              <a:pathLst>
                <a:path w="8" h="11">
                  <a:moveTo>
                    <a:pt x="0" y="5"/>
                  </a:moveTo>
                  <a:cubicBezTo>
                    <a:pt x="0" y="0"/>
                    <a:pt x="7" y="1"/>
                    <a:pt x="8" y="5"/>
                  </a:cubicBezTo>
                  <a:cubicBezTo>
                    <a:pt x="6" y="11"/>
                    <a:pt x="4" y="5"/>
                    <a:pt x="0" y="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66"/>
            <p:cNvSpPr/>
            <p:nvPr/>
          </p:nvSpPr>
          <p:spPr bwMode="auto">
            <a:xfrm rot="598253">
              <a:off x="8441139" y="4128503"/>
              <a:ext cx="22225" cy="20638"/>
            </a:xfrm>
            <a:custGeom>
              <a:avLst/>
              <a:gdLst>
                <a:gd name="T0" fmla="*/ 0 w 16"/>
                <a:gd name="T1" fmla="*/ 12 h 16"/>
                <a:gd name="T2" fmla="*/ 0 w 16"/>
                <a:gd name="T3" fmla="*/ 12 h 16"/>
              </a:gdLst>
              <a:ahLst/>
              <a:cxnLst>
                <a:cxn ang="0">
                  <a:pos x="T0" y="T1"/>
                </a:cxn>
                <a:cxn ang="0">
                  <a:pos x="T2" y="T3"/>
                </a:cxn>
              </a:cxnLst>
              <a:rect l="0" t="0" r="r" b="b"/>
              <a:pathLst>
                <a:path w="16" h="16">
                  <a:moveTo>
                    <a:pt x="0" y="12"/>
                  </a:moveTo>
                  <a:cubicBezTo>
                    <a:pt x="0" y="0"/>
                    <a:pt x="16" y="16"/>
                    <a:pt x="0" y="12"/>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70"/>
            <p:cNvSpPr/>
            <p:nvPr/>
          </p:nvSpPr>
          <p:spPr bwMode="auto">
            <a:xfrm rot="598253">
              <a:off x="8290579" y="4203675"/>
              <a:ext cx="6350" cy="4763"/>
            </a:xfrm>
            <a:custGeom>
              <a:avLst/>
              <a:gdLst>
                <a:gd name="T0" fmla="*/ 1 w 5"/>
                <a:gd name="T1" fmla="*/ 4 h 4"/>
                <a:gd name="T2" fmla="*/ 5 w 5"/>
                <a:gd name="T3" fmla="*/ 4 h 4"/>
                <a:gd name="T4" fmla="*/ 1 w 5"/>
                <a:gd name="T5" fmla="*/ 4 h 4"/>
              </a:gdLst>
              <a:ahLst/>
              <a:cxnLst>
                <a:cxn ang="0">
                  <a:pos x="T0" y="T1"/>
                </a:cxn>
                <a:cxn ang="0">
                  <a:pos x="T2" y="T3"/>
                </a:cxn>
                <a:cxn ang="0">
                  <a:pos x="T4" y="T5"/>
                </a:cxn>
              </a:cxnLst>
              <a:rect l="0" t="0" r="r" b="b"/>
              <a:pathLst>
                <a:path w="5" h="4">
                  <a:moveTo>
                    <a:pt x="1" y="4"/>
                  </a:moveTo>
                  <a:cubicBezTo>
                    <a:pt x="0" y="2"/>
                    <a:pt x="4" y="0"/>
                    <a:pt x="5" y="4"/>
                  </a:cubicBezTo>
                  <a:cubicBezTo>
                    <a:pt x="3" y="4"/>
                    <a:pt x="2" y="4"/>
                    <a:pt x="1" y="4"/>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72"/>
            <p:cNvSpPr/>
            <p:nvPr/>
          </p:nvSpPr>
          <p:spPr bwMode="auto">
            <a:xfrm rot="598253">
              <a:off x="8255616" y="4245896"/>
              <a:ext cx="6350" cy="6350"/>
            </a:xfrm>
            <a:custGeom>
              <a:avLst/>
              <a:gdLst>
                <a:gd name="T0" fmla="*/ 1 w 5"/>
                <a:gd name="T1" fmla="*/ 4 h 4"/>
                <a:gd name="T2" fmla="*/ 5 w 5"/>
                <a:gd name="T3" fmla="*/ 4 h 4"/>
                <a:gd name="T4" fmla="*/ 1 w 5"/>
                <a:gd name="T5" fmla="*/ 4 h 4"/>
              </a:gdLst>
              <a:ahLst/>
              <a:cxnLst>
                <a:cxn ang="0">
                  <a:pos x="T0" y="T1"/>
                </a:cxn>
                <a:cxn ang="0">
                  <a:pos x="T2" y="T3"/>
                </a:cxn>
                <a:cxn ang="0">
                  <a:pos x="T4" y="T5"/>
                </a:cxn>
              </a:cxnLst>
              <a:rect l="0" t="0" r="r" b="b"/>
              <a:pathLst>
                <a:path w="5" h="4">
                  <a:moveTo>
                    <a:pt x="1" y="4"/>
                  </a:moveTo>
                  <a:cubicBezTo>
                    <a:pt x="0" y="2"/>
                    <a:pt x="4" y="0"/>
                    <a:pt x="5" y="4"/>
                  </a:cubicBezTo>
                  <a:cubicBezTo>
                    <a:pt x="3" y="4"/>
                    <a:pt x="2" y="4"/>
                    <a:pt x="1" y="4"/>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73"/>
            <p:cNvSpPr/>
            <p:nvPr/>
          </p:nvSpPr>
          <p:spPr bwMode="auto">
            <a:xfrm rot="598253">
              <a:off x="8456634" y="4285919"/>
              <a:ext cx="4763" cy="4763"/>
            </a:xfrm>
            <a:custGeom>
              <a:avLst/>
              <a:gdLst>
                <a:gd name="T0" fmla="*/ 2 w 4"/>
                <a:gd name="T1" fmla="*/ 1 h 4"/>
                <a:gd name="T2" fmla="*/ 2 w 4"/>
                <a:gd name="T3" fmla="*/ 1 h 4"/>
              </a:gdLst>
              <a:ahLst/>
              <a:cxnLst>
                <a:cxn ang="0">
                  <a:pos x="T0" y="T1"/>
                </a:cxn>
                <a:cxn ang="0">
                  <a:pos x="T2" y="T3"/>
                </a:cxn>
              </a:cxnLst>
              <a:rect l="0" t="0" r="r" b="b"/>
              <a:pathLst>
                <a:path w="4" h="4">
                  <a:moveTo>
                    <a:pt x="2" y="1"/>
                  </a:moveTo>
                  <a:cubicBezTo>
                    <a:pt x="0" y="0"/>
                    <a:pt x="4" y="4"/>
                    <a:pt x="2" y="1"/>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74"/>
            <p:cNvSpPr/>
            <p:nvPr/>
          </p:nvSpPr>
          <p:spPr bwMode="auto">
            <a:xfrm rot="598253">
              <a:off x="8249825" y="4251325"/>
              <a:ext cx="6350" cy="6350"/>
            </a:xfrm>
            <a:custGeom>
              <a:avLst/>
              <a:gdLst>
                <a:gd name="T0" fmla="*/ 0 w 4"/>
                <a:gd name="T1" fmla="*/ 4 h 5"/>
                <a:gd name="T2" fmla="*/ 4 w 4"/>
                <a:gd name="T3" fmla="*/ 0 h 5"/>
                <a:gd name="T4" fmla="*/ 0 w 4"/>
                <a:gd name="T5" fmla="*/ 4 h 5"/>
              </a:gdLst>
              <a:ahLst/>
              <a:cxnLst>
                <a:cxn ang="0">
                  <a:pos x="T0" y="T1"/>
                </a:cxn>
                <a:cxn ang="0">
                  <a:pos x="T2" y="T3"/>
                </a:cxn>
                <a:cxn ang="0">
                  <a:pos x="T4" y="T5"/>
                </a:cxn>
              </a:cxnLst>
              <a:rect l="0" t="0" r="r" b="b"/>
              <a:pathLst>
                <a:path w="4" h="5">
                  <a:moveTo>
                    <a:pt x="0" y="4"/>
                  </a:moveTo>
                  <a:cubicBezTo>
                    <a:pt x="0" y="2"/>
                    <a:pt x="0" y="0"/>
                    <a:pt x="4" y="0"/>
                  </a:cubicBezTo>
                  <a:cubicBezTo>
                    <a:pt x="3" y="3"/>
                    <a:pt x="3" y="5"/>
                    <a:pt x="0" y="4"/>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75"/>
            <p:cNvSpPr/>
            <p:nvPr/>
          </p:nvSpPr>
          <p:spPr bwMode="auto">
            <a:xfrm rot="598253">
              <a:off x="8244322" y="4255054"/>
              <a:ext cx="4763" cy="6350"/>
            </a:xfrm>
            <a:custGeom>
              <a:avLst/>
              <a:gdLst>
                <a:gd name="T0" fmla="*/ 0 w 4"/>
                <a:gd name="T1" fmla="*/ 4 h 5"/>
                <a:gd name="T2" fmla="*/ 4 w 4"/>
                <a:gd name="T3" fmla="*/ 0 h 5"/>
                <a:gd name="T4" fmla="*/ 0 w 4"/>
                <a:gd name="T5" fmla="*/ 4 h 5"/>
              </a:gdLst>
              <a:ahLst/>
              <a:cxnLst>
                <a:cxn ang="0">
                  <a:pos x="T0" y="T1"/>
                </a:cxn>
                <a:cxn ang="0">
                  <a:pos x="T2" y="T3"/>
                </a:cxn>
                <a:cxn ang="0">
                  <a:pos x="T4" y="T5"/>
                </a:cxn>
              </a:cxnLst>
              <a:rect l="0" t="0" r="r" b="b"/>
              <a:pathLst>
                <a:path w="4" h="5">
                  <a:moveTo>
                    <a:pt x="0" y="4"/>
                  </a:moveTo>
                  <a:cubicBezTo>
                    <a:pt x="0" y="2"/>
                    <a:pt x="0" y="0"/>
                    <a:pt x="4" y="0"/>
                  </a:cubicBezTo>
                  <a:cubicBezTo>
                    <a:pt x="3" y="3"/>
                    <a:pt x="3" y="5"/>
                    <a:pt x="0" y="4"/>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76"/>
            <p:cNvSpPr/>
            <p:nvPr/>
          </p:nvSpPr>
          <p:spPr bwMode="auto">
            <a:xfrm rot="598253">
              <a:off x="8370498" y="4324368"/>
              <a:ext cx="60325" cy="50800"/>
            </a:xfrm>
            <a:custGeom>
              <a:avLst/>
              <a:gdLst>
                <a:gd name="T0" fmla="*/ 45 w 45"/>
                <a:gd name="T1" fmla="*/ 9 h 37"/>
                <a:gd name="T2" fmla="*/ 9 w 45"/>
                <a:gd name="T3" fmla="*/ 37 h 37"/>
                <a:gd name="T4" fmla="*/ 45 w 45"/>
                <a:gd name="T5" fmla="*/ 9 h 37"/>
              </a:gdLst>
              <a:ahLst/>
              <a:cxnLst>
                <a:cxn ang="0">
                  <a:pos x="T0" y="T1"/>
                </a:cxn>
                <a:cxn ang="0">
                  <a:pos x="T2" y="T3"/>
                </a:cxn>
                <a:cxn ang="0">
                  <a:pos x="T4" y="T5"/>
                </a:cxn>
              </a:cxnLst>
              <a:rect l="0" t="0" r="r" b="b"/>
              <a:pathLst>
                <a:path w="45" h="37">
                  <a:moveTo>
                    <a:pt x="45" y="9"/>
                  </a:moveTo>
                  <a:cubicBezTo>
                    <a:pt x="39" y="26"/>
                    <a:pt x="15" y="23"/>
                    <a:pt x="9" y="37"/>
                  </a:cubicBezTo>
                  <a:cubicBezTo>
                    <a:pt x="0" y="21"/>
                    <a:pt x="25" y="0"/>
                    <a:pt x="45" y="9"/>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78"/>
            <p:cNvSpPr/>
            <p:nvPr/>
          </p:nvSpPr>
          <p:spPr bwMode="auto">
            <a:xfrm rot="598253">
              <a:off x="8344918" y="4399840"/>
              <a:ext cx="19050" cy="22225"/>
            </a:xfrm>
            <a:custGeom>
              <a:avLst/>
              <a:gdLst>
                <a:gd name="T0" fmla="*/ 4 w 15"/>
                <a:gd name="T1" fmla="*/ 16 h 16"/>
                <a:gd name="T2" fmla="*/ 4 w 15"/>
                <a:gd name="T3" fmla="*/ 16 h 16"/>
              </a:gdLst>
              <a:ahLst/>
              <a:cxnLst>
                <a:cxn ang="0">
                  <a:pos x="T0" y="T1"/>
                </a:cxn>
                <a:cxn ang="0">
                  <a:pos x="T2" y="T3"/>
                </a:cxn>
              </a:cxnLst>
              <a:rect l="0" t="0" r="r" b="b"/>
              <a:pathLst>
                <a:path w="15" h="16">
                  <a:moveTo>
                    <a:pt x="4" y="16"/>
                  </a:moveTo>
                  <a:cubicBezTo>
                    <a:pt x="0" y="0"/>
                    <a:pt x="15" y="16"/>
                    <a:pt x="4" y="16"/>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79"/>
            <p:cNvSpPr/>
            <p:nvPr/>
          </p:nvSpPr>
          <p:spPr bwMode="auto">
            <a:xfrm rot="598253">
              <a:off x="8232100" y="4554728"/>
              <a:ext cx="6350" cy="41275"/>
            </a:xfrm>
            <a:custGeom>
              <a:avLst/>
              <a:gdLst>
                <a:gd name="T0" fmla="*/ 0 w 4"/>
                <a:gd name="T1" fmla="*/ 15 h 31"/>
                <a:gd name="T2" fmla="*/ 0 w 4"/>
                <a:gd name="T3" fmla="*/ 15 h 31"/>
              </a:gdLst>
              <a:ahLst/>
              <a:cxnLst>
                <a:cxn ang="0">
                  <a:pos x="T0" y="T1"/>
                </a:cxn>
                <a:cxn ang="0">
                  <a:pos x="T2" y="T3"/>
                </a:cxn>
              </a:cxnLst>
              <a:rect l="0" t="0" r="r" b="b"/>
              <a:pathLst>
                <a:path w="4" h="31">
                  <a:moveTo>
                    <a:pt x="0" y="15"/>
                  </a:moveTo>
                  <a:cubicBezTo>
                    <a:pt x="4" y="0"/>
                    <a:pt x="4" y="31"/>
                    <a:pt x="0" y="1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81"/>
            <p:cNvSpPr/>
            <p:nvPr/>
          </p:nvSpPr>
          <p:spPr bwMode="auto">
            <a:xfrm rot="598253">
              <a:off x="8278668" y="5192743"/>
              <a:ext cx="23813" cy="419100"/>
            </a:xfrm>
            <a:custGeom>
              <a:avLst/>
              <a:gdLst>
                <a:gd name="T0" fmla="*/ 9 w 18"/>
                <a:gd name="T1" fmla="*/ 0 h 312"/>
                <a:gd name="T2" fmla="*/ 17 w 18"/>
                <a:gd name="T3" fmla="*/ 4 h 312"/>
                <a:gd name="T4" fmla="*/ 17 w 18"/>
                <a:gd name="T5" fmla="*/ 312 h 312"/>
                <a:gd name="T6" fmla="*/ 9 w 18"/>
                <a:gd name="T7" fmla="*/ 0 h 312"/>
              </a:gdLst>
              <a:ahLst/>
              <a:cxnLst>
                <a:cxn ang="0">
                  <a:pos x="T0" y="T1"/>
                </a:cxn>
                <a:cxn ang="0">
                  <a:pos x="T2" y="T3"/>
                </a:cxn>
                <a:cxn ang="0">
                  <a:pos x="T4" y="T5"/>
                </a:cxn>
                <a:cxn ang="0">
                  <a:pos x="T6" y="T7"/>
                </a:cxn>
              </a:cxnLst>
              <a:rect l="0" t="0" r="r" b="b"/>
              <a:pathLst>
                <a:path w="18" h="312">
                  <a:moveTo>
                    <a:pt x="9" y="0"/>
                  </a:moveTo>
                  <a:cubicBezTo>
                    <a:pt x="13" y="0"/>
                    <a:pt x="16" y="1"/>
                    <a:pt x="17" y="4"/>
                  </a:cubicBezTo>
                  <a:cubicBezTo>
                    <a:pt x="16" y="114"/>
                    <a:pt x="18" y="222"/>
                    <a:pt x="17" y="312"/>
                  </a:cubicBezTo>
                  <a:cubicBezTo>
                    <a:pt x="0" y="235"/>
                    <a:pt x="13" y="103"/>
                    <a:pt x="9"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5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352"/>
                                        </p:tgtEl>
                                        <p:attrNameLst>
                                          <p:attrName>style.visibility</p:attrName>
                                        </p:attrNameLst>
                                      </p:cBhvr>
                                      <p:to>
                                        <p:strVal val="visible"/>
                                      </p:to>
                                    </p:set>
                                    <p:animEffect transition="in" filter="fade">
                                      <p:cBhvr>
                                        <p:cTn id="37" dur="1000"/>
                                        <p:tgtEl>
                                          <p:spTgt spid="352"/>
                                        </p:tgtEl>
                                      </p:cBhvr>
                                    </p:animEffect>
                                    <p:anim calcmode="lin" valueType="num">
                                      <p:cBhvr>
                                        <p:cTn id="38" dur="1000" fill="hold"/>
                                        <p:tgtEl>
                                          <p:spTgt spid="352"/>
                                        </p:tgtEl>
                                        <p:attrNameLst>
                                          <p:attrName>ppt_x</p:attrName>
                                        </p:attrNameLst>
                                      </p:cBhvr>
                                      <p:tavLst>
                                        <p:tav tm="0">
                                          <p:val>
                                            <p:strVal val="#ppt_x"/>
                                          </p:val>
                                        </p:tav>
                                        <p:tav tm="100000">
                                          <p:val>
                                            <p:strVal val="#ppt_x"/>
                                          </p:val>
                                        </p:tav>
                                      </p:tavLst>
                                    </p:anim>
                                    <p:anim calcmode="lin" valueType="num">
                                      <p:cBhvr>
                                        <p:cTn id="39" dur="1000" fill="hold"/>
                                        <p:tgtEl>
                                          <p:spTgt spid="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4"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PA_组合 11"/>
          <p:cNvGrpSpPr/>
          <p:nvPr/>
        </p:nvGrpSpPr>
        <p:grpSpPr>
          <a:xfrm>
            <a:off x="5425842" y="2251905"/>
            <a:ext cx="5219116" cy="2354190"/>
            <a:chOff x="5234773" y="2319764"/>
            <a:chExt cx="5219116" cy="2354190"/>
          </a:xfrm>
        </p:grpSpPr>
        <p:sp>
          <p:nvSpPr>
            <p:cNvPr id="5" name="矩形 4"/>
            <p:cNvSpPr/>
            <p:nvPr/>
          </p:nvSpPr>
          <p:spPr>
            <a:xfrm>
              <a:off x="5234773" y="2319764"/>
              <a:ext cx="996286" cy="996286"/>
            </a:xfrm>
            <a:prstGeom prst="rect">
              <a:avLst/>
            </a:prstGeom>
            <a:solidFill>
              <a:srgbClr val="E39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5550354" y="2635344"/>
              <a:ext cx="365125" cy="365126"/>
              <a:chOff x="2598738" y="1114425"/>
              <a:chExt cx="365125" cy="365126"/>
            </a:xfrm>
            <a:solidFill>
              <a:schemeClr val="bg1"/>
            </a:solidFill>
          </p:grpSpPr>
          <p:sp>
            <p:nvSpPr>
              <p:cNvPr id="15" name="Freeform 590"/>
              <p:cNvSpPr>
                <a:spLocks noEditPoints="1"/>
              </p:cNvSpPr>
              <p:nvPr/>
            </p:nvSpPr>
            <p:spPr bwMode="auto">
              <a:xfrm>
                <a:off x="2598738" y="1160463"/>
                <a:ext cx="365125" cy="319088"/>
              </a:xfrm>
              <a:custGeom>
                <a:avLst/>
                <a:gdLst>
                  <a:gd name="T0" fmla="*/ 112 w 128"/>
                  <a:gd name="T1" fmla="*/ 0 h 112"/>
                  <a:gd name="T2" fmla="*/ 16 w 128"/>
                  <a:gd name="T3" fmla="*/ 0 h 112"/>
                  <a:gd name="T4" fmla="*/ 0 w 128"/>
                  <a:gd name="T5" fmla="*/ 16 h 112"/>
                  <a:gd name="T6" fmla="*/ 0 w 128"/>
                  <a:gd name="T7" fmla="*/ 96 h 112"/>
                  <a:gd name="T8" fmla="*/ 16 w 128"/>
                  <a:gd name="T9" fmla="*/ 112 h 112"/>
                  <a:gd name="T10" fmla="*/ 112 w 128"/>
                  <a:gd name="T11" fmla="*/ 112 h 112"/>
                  <a:gd name="T12" fmla="*/ 128 w 128"/>
                  <a:gd name="T13" fmla="*/ 96 h 112"/>
                  <a:gd name="T14" fmla="*/ 128 w 128"/>
                  <a:gd name="T15" fmla="*/ 16 h 112"/>
                  <a:gd name="T16" fmla="*/ 112 w 128"/>
                  <a:gd name="T17" fmla="*/ 0 h 112"/>
                  <a:gd name="T18" fmla="*/ 112 w 128"/>
                  <a:gd name="T19" fmla="*/ 96 h 112"/>
                  <a:gd name="T20" fmla="*/ 16 w 128"/>
                  <a:gd name="T21" fmla="*/ 96 h 112"/>
                  <a:gd name="T22" fmla="*/ 16 w 128"/>
                  <a:gd name="T23" fmla="*/ 28 h 112"/>
                  <a:gd name="T24" fmla="*/ 112 w 128"/>
                  <a:gd name="T25" fmla="*/ 28 h 112"/>
                  <a:gd name="T26" fmla="*/ 112 w 128"/>
                  <a:gd name="T27"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12">
                    <a:moveTo>
                      <a:pt x="112" y="0"/>
                    </a:moveTo>
                    <a:cubicBezTo>
                      <a:pt x="16" y="0"/>
                      <a:pt x="16" y="0"/>
                      <a:pt x="16" y="0"/>
                    </a:cubicBezTo>
                    <a:cubicBezTo>
                      <a:pt x="7" y="0"/>
                      <a:pt x="0" y="7"/>
                      <a:pt x="0" y="16"/>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16"/>
                      <a:pt x="128" y="16"/>
                      <a:pt x="128" y="16"/>
                    </a:cubicBezTo>
                    <a:cubicBezTo>
                      <a:pt x="128" y="7"/>
                      <a:pt x="121" y="0"/>
                      <a:pt x="112" y="0"/>
                    </a:cubicBezTo>
                    <a:moveTo>
                      <a:pt x="112" y="96"/>
                    </a:moveTo>
                    <a:cubicBezTo>
                      <a:pt x="16" y="96"/>
                      <a:pt x="16" y="96"/>
                      <a:pt x="16" y="96"/>
                    </a:cubicBezTo>
                    <a:cubicBezTo>
                      <a:pt x="16" y="28"/>
                      <a:pt x="16" y="28"/>
                      <a:pt x="16" y="28"/>
                    </a:cubicBezTo>
                    <a:cubicBezTo>
                      <a:pt x="112" y="28"/>
                      <a:pt x="112" y="28"/>
                      <a:pt x="112" y="28"/>
                    </a:cubicBezTo>
                    <a:lnTo>
                      <a:pt x="112" y="96"/>
                    </a:lnTo>
                    <a:close/>
                  </a:path>
                </a:pathLst>
              </a:custGeom>
              <a:grpFill/>
              <a:ln>
                <a:noFill/>
              </a:ln>
            </p:spPr>
            <p:txBody>
              <a:bodyPr vert="horz" wrap="square" lIns="91440" tIns="45720" rIns="91440" bIns="45720" numCol="1" anchor="t" anchorCtr="0" compatLnSpc="1"/>
              <a:lstStyle/>
              <a:p>
                <a:endParaRPr lang="zh-CN" altLang="en-US"/>
              </a:p>
            </p:txBody>
          </p:sp>
          <p:sp>
            <p:nvSpPr>
              <p:cNvPr id="16" name="Freeform 591"/>
              <p:cNvSpPr/>
              <p:nvPr/>
            </p:nvSpPr>
            <p:spPr bwMode="auto">
              <a:xfrm>
                <a:off x="2689225" y="1114425"/>
                <a:ext cx="46038" cy="57150"/>
              </a:xfrm>
              <a:custGeom>
                <a:avLst/>
                <a:gdLst>
                  <a:gd name="T0" fmla="*/ 0 w 16"/>
                  <a:gd name="T1" fmla="*/ 20 h 20"/>
                  <a:gd name="T2" fmla="*/ 0 w 16"/>
                  <a:gd name="T3" fmla="*/ 8 h 20"/>
                  <a:gd name="T4" fmla="*/ 8 w 16"/>
                  <a:gd name="T5" fmla="*/ 0 h 20"/>
                  <a:gd name="T6" fmla="*/ 16 w 16"/>
                  <a:gd name="T7" fmla="*/ 8 h 20"/>
                  <a:gd name="T8" fmla="*/ 16 w 16"/>
                  <a:gd name="T9" fmla="*/ 20 h 20"/>
                </a:gdLst>
                <a:ahLst/>
                <a:cxnLst>
                  <a:cxn ang="0">
                    <a:pos x="T0" y="T1"/>
                  </a:cxn>
                  <a:cxn ang="0">
                    <a:pos x="T2" y="T3"/>
                  </a:cxn>
                  <a:cxn ang="0">
                    <a:pos x="T4" y="T5"/>
                  </a:cxn>
                  <a:cxn ang="0">
                    <a:pos x="T6" y="T7"/>
                  </a:cxn>
                  <a:cxn ang="0">
                    <a:pos x="T8" y="T9"/>
                  </a:cxn>
                </a:cxnLst>
                <a:rect l="0" t="0" r="r" b="b"/>
                <a:pathLst>
                  <a:path w="16" h="20">
                    <a:moveTo>
                      <a:pt x="0" y="20"/>
                    </a:moveTo>
                    <a:cubicBezTo>
                      <a:pt x="0" y="8"/>
                      <a:pt x="0" y="8"/>
                      <a:pt x="0" y="8"/>
                    </a:cubicBezTo>
                    <a:cubicBezTo>
                      <a:pt x="0" y="3"/>
                      <a:pt x="4" y="0"/>
                      <a:pt x="8" y="0"/>
                    </a:cubicBezTo>
                    <a:cubicBezTo>
                      <a:pt x="12" y="0"/>
                      <a:pt x="16" y="3"/>
                      <a:pt x="16" y="8"/>
                    </a:cubicBezTo>
                    <a:cubicBezTo>
                      <a:pt x="16" y="20"/>
                      <a:pt x="16" y="20"/>
                      <a:pt x="16" y="20"/>
                    </a:cubicBezTo>
                  </a:path>
                </a:pathLst>
              </a:custGeom>
              <a:grpFill/>
              <a:ln>
                <a:noFill/>
              </a:ln>
            </p:spPr>
            <p:txBody>
              <a:bodyPr vert="horz" wrap="square" lIns="91440" tIns="45720" rIns="91440" bIns="45720" numCol="1" anchor="t" anchorCtr="0" compatLnSpc="1"/>
              <a:lstStyle/>
              <a:p>
                <a:endParaRPr lang="zh-CN" altLang="en-US"/>
              </a:p>
            </p:txBody>
          </p:sp>
          <p:sp>
            <p:nvSpPr>
              <p:cNvPr id="17" name="Freeform 592"/>
              <p:cNvSpPr/>
              <p:nvPr/>
            </p:nvSpPr>
            <p:spPr bwMode="auto">
              <a:xfrm>
                <a:off x="2827338" y="1114425"/>
                <a:ext cx="44450" cy="57150"/>
              </a:xfrm>
              <a:custGeom>
                <a:avLst/>
                <a:gdLst>
                  <a:gd name="T0" fmla="*/ 0 w 16"/>
                  <a:gd name="T1" fmla="*/ 20 h 20"/>
                  <a:gd name="T2" fmla="*/ 0 w 16"/>
                  <a:gd name="T3" fmla="*/ 8 h 20"/>
                  <a:gd name="T4" fmla="*/ 8 w 16"/>
                  <a:gd name="T5" fmla="*/ 0 h 20"/>
                  <a:gd name="T6" fmla="*/ 16 w 16"/>
                  <a:gd name="T7" fmla="*/ 8 h 20"/>
                  <a:gd name="T8" fmla="*/ 16 w 16"/>
                  <a:gd name="T9" fmla="*/ 20 h 20"/>
                </a:gdLst>
                <a:ahLst/>
                <a:cxnLst>
                  <a:cxn ang="0">
                    <a:pos x="T0" y="T1"/>
                  </a:cxn>
                  <a:cxn ang="0">
                    <a:pos x="T2" y="T3"/>
                  </a:cxn>
                  <a:cxn ang="0">
                    <a:pos x="T4" y="T5"/>
                  </a:cxn>
                  <a:cxn ang="0">
                    <a:pos x="T6" y="T7"/>
                  </a:cxn>
                  <a:cxn ang="0">
                    <a:pos x="T8" y="T9"/>
                  </a:cxn>
                </a:cxnLst>
                <a:rect l="0" t="0" r="r" b="b"/>
                <a:pathLst>
                  <a:path w="16" h="20">
                    <a:moveTo>
                      <a:pt x="0" y="20"/>
                    </a:moveTo>
                    <a:cubicBezTo>
                      <a:pt x="0" y="8"/>
                      <a:pt x="0" y="8"/>
                      <a:pt x="0" y="8"/>
                    </a:cubicBezTo>
                    <a:cubicBezTo>
                      <a:pt x="0" y="3"/>
                      <a:pt x="4" y="0"/>
                      <a:pt x="8" y="0"/>
                    </a:cubicBezTo>
                    <a:cubicBezTo>
                      <a:pt x="12" y="0"/>
                      <a:pt x="16" y="3"/>
                      <a:pt x="16" y="8"/>
                    </a:cubicBezTo>
                    <a:cubicBezTo>
                      <a:pt x="16" y="20"/>
                      <a:pt x="16" y="20"/>
                      <a:pt x="16" y="20"/>
                    </a:cubicBezTo>
                  </a:path>
                </a:pathLst>
              </a:custGeom>
              <a:grpFill/>
              <a:ln>
                <a:noFill/>
              </a:ln>
            </p:spPr>
            <p:txBody>
              <a:bodyPr vert="horz" wrap="square" lIns="91440" tIns="45720" rIns="91440" bIns="45720" numCol="1" anchor="t" anchorCtr="0" compatLnSpc="1"/>
              <a:lstStyle/>
              <a:p>
                <a:endParaRPr lang="zh-CN" altLang="en-US"/>
              </a:p>
            </p:txBody>
          </p:sp>
        </p:grpSp>
        <p:sp>
          <p:nvSpPr>
            <p:cNvPr id="34" name="矩形 33"/>
            <p:cNvSpPr/>
            <p:nvPr/>
          </p:nvSpPr>
          <p:spPr>
            <a:xfrm>
              <a:off x="7346188" y="2319764"/>
              <a:ext cx="996286" cy="996286"/>
            </a:xfrm>
            <a:prstGeom prst="rect">
              <a:avLst/>
            </a:prstGeom>
            <a:solidFill>
              <a:srgbClr val="E39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7661768" y="2635344"/>
              <a:ext cx="365125" cy="365126"/>
              <a:chOff x="3421063" y="1114425"/>
              <a:chExt cx="365125" cy="365126"/>
            </a:xfrm>
            <a:solidFill>
              <a:schemeClr val="bg1"/>
            </a:solidFill>
          </p:grpSpPr>
          <p:sp>
            <p:nvSpPr>
              <p:cNvPr id="18" name="Freeform 594"/>
              <p:cNvSpPr>
                <a:spLocks noEditPoints="1"/>
              </p:cNvSpPr>
              <p:nvPr/>
            </p:nvSpPr>
            <p:spPr bwMode="auto">
              <a:xfrm>
                <a:off x="3421063" y="1160463"/>
                <a:ext cx="365125" cy="319088"/>
              </a:xfrm>
              <a:custGeom>
                <a:avLst/>
                <a:gdLst>
                  <a:gd name="T0" fmla="*/ 112 w 128"/>
                  <a:gd name="T1" fmla="*/ 0 h 112"/>
                  <a:gd name="T2" fmla="*/ 16 w 128"/>
                  <a:gd name="T3" fmla="*/ 0 h 112"/>
                  <a:gd name="T4" fmla="*/ 0 w 128"/>
                  <a:gd name="T5" fmla="*/ 16 h 112"/>
                  <a:gd name="T6" fmla="*/ 0 w 128"/>
                  <a:gd name="T7" fmla="*/ 96 h 112"/>
                  <a:gd name="T8" fmla="*/ 16 w 128"/>
                  <a:gd name="T9" fmla="*/ 112 h 112"/>
                  <a:gd name="T10" fmla="*/ 112 w 128"/>
                  <a:gd name="T11" fmla="*/ 112 h 112"/>
                  <a:gd name="T12" fmla="*/ 128 w 128"/>
                  <a:gd name="T13" fmla="*/ 96 h 112"/>
                  <a:gd name="T14" fmla="*/ 128 w 128"/>
                  <a:gd name="T15" fmla="*/ 16 h 112"/>
                  <a:gd name="T16" fmla="*/ 112 w 128"/>
                  <a:gd name="T17" fmla="*/ 0 h 112"/>
                  <a:gd name="T18" fmla="*/ 112 w 128"/>
                  <a:gd name="T19" fmla="*/ 96 h 112"/>
                  <a:gd name="T20" fmla="*/ 16 w 128"/>
                  <a:gd name="T21" fmla="*/ 96 h 112"/>
                  <a:gd name="T22" fmla="*/ 16 w 128"/>
                  <a:gd name="T23" fmla="*/ 28 h 112"/>
                  <a:gd name="T24" fmla="*/ 112 w 128"/>
                  <a:gd name="T25" fmla="*/ 28 h 112"/>
                  <a:gd name="T26" fmla="*/ 112 w 128"/>
                  <a:gd name="T27"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12">
                    <a:moveTo>
                      <a:pt x="112" y="0"/>
                    </a:moveTo>
                    <a:cubicBezTo>
                      <a:pt x="16" y="0"/>
                      <a:pt x="16" y="0"/>
                      <a:pt x="16" y="0"/>
                    </a:cubicBezTo>
                    <a:cubicBezTo>
                      <a:pt x="7" y="0"/>
                      <a:pt x="0" y="7"/>
                      <a:pt x="0" y="16"/>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16"/>
                      <a:pt x="128" y="16"/>
                      <a:pt x="128" y="16"/>
                    </a:cubicBezTo>
                    <a:cubicBezTo>
                      <a:pt x="128" y="7"/>
                      <a:pt x="121" y="0"/>
                      <a:pt x="112" y="0"/>
                    </a:cubicBezTo>
                    <a:moveTo>
                      <a:pt x="112" y="96"/>
                    </a:moveTo>
                    <a:cubicBezTo>
                      <a:pt x="16" y="96"/>
                      <a:pt x="16" y="96"/>
                      <a:pt x="16" y="96"/>
                    </a:cubicBezTo>
                    <a:cubicBezTo>
                      <a:pt x="16" y="28"/>
                      <a:pt x="16" y="28"/>
                      <a:pt x="16" y="28"/>
                    </a:cubicBezTo>
                    <a:cubicBezTo>
                      <a:pt x="112" y="28"/>
                      <a:pt x="112" y="28"/>
                      <a:pt x="112" y="28"/>
                    </a:cubicBezTo>
                    <a:lnTo>
                      <a:pt x="112" y="96"/>
                    </a:lnTo>
                    <a:close/>
                  </a:path>
                </a:pathLst>
              </a:custGeom>
              <a:grpFill/>
              <a:ln>
                <a:noFill/>
              </a:ln>
            </p:spPr>
            <p:txBody>
              <a:bodyPr vert="horz" wrap="square" lIns="91440" tIns="45720" rIns="91440" bIns="45720" numCol="1" anchor="t" anchorCtr="0" compatLnSpc="1"/>
              <a:lstStyle/>
              <a:p>
                <a:endParaRPr lang="zh-CN" altLang="en-US"/>
              </a:p>
            </p:txBody>
          </p:sp>
          <p:sp>
            <p:nvSpPr>
              <p:cNvPr id="19" name="Freeform 595"/>
              <p:cNvSpPr/>
              <p:nvPr/>
            </p:nvSpPr>
            <p:spPr bwMode="auto">
              <a:xfrm>
                <a:off x="3511550" y="1114425"/>
                <a:ext cx="46038" cy="57150"/>
              </a:xfrm>
              <a:custGeom>
                <a:avLst/>
                <a:gdLst>
                  <a:gd name="T0" fmla="*/ 0 w 16"/>
                  <a:gd name="T1" fmla="*/ 20 h 20"/>
                  <a:gd name="T2" fmla="*/ 0 w 16"/>
                  <a:gd name="T3" fmla="*/ 8 h 20"/>
                  <a:gd name="T4" fmla="*/ 8 w 16"/>
                  <a:gd name="T5" fmla="*/ 0 h 20"/>
                  <a:gd name="T6" fmla="*/ 16 w 16"/>
                  <a:gd name="T7" fmla="*/ 8 h 20"/>
                  <a:gd name="T8" fmla="*/ 16 w 16"/>
                  <a:gd name="T9" fmla="*/ 20 h 20"/>
                </a:gdLst>
                <a:ahLst/>
                <a:cxnLst>
                  <a:cxn ang="0">
                    <a:pos x="T0" y="T1"/>
                  </a:cxn>
                  <a:cxn ang="0">
                    <a:pos x="T2" y="T3"/>
                  </a:cxn>
                  <a:cxn ang="0">
                    <a:pos x="T4" y="T5"/>
                  </a:cxn>
                  <a:cxn ang="0">
                    <a:pos x="T6" y="T7"/>
                  </a:cxn>
                  <a:cxn ang="0">
                    <a:pos x="T8" y="T9"/>
                  </a:cxn>
                </a:cxnLst>
                <a:rect l="0" t="0" r="r" b="b"/>
                <a:pathLst>
                  <a:path w="16" h="20">
                    <a:moveTo>
                      <a:pt x="0" y="20"/>
                    </a:moveTo>
                    <a:cubicBezTo>
                      <a:pt x="0" y="8"/>
                      <a:pt x="0" y="8"/>
                      <a:pt x="0" y="8"/>
                    </a:cubicBezTo>
                    <a:cubicBezTo>
                      <a:pt x="0" y="3"/>
                      <a:pt x="4" y="0"/>
                      <a:pt x="8" y="0"/>
                    </a:cubicBezTo>
                    <a:cubicBezTo>
                      <a:pt x="12" y="0"/>
                      <a:pt x="16" y="3"/>
                      <a:pt x="16" y="8"/>
                    </a:cubicBezTo>
                    <a:cubicBezTo>
                      <a:pt x="16" y="20"/>
                      <a:pt x="16" y="20"/>
                      <a:pt x="16" y="20"/>
                    </a:cubicBezTo>
                  </a:path>
                </a:pathLst>
              </a:custGeom>
              <a:grpFill/>
              <a:ln>
                <a:noFill/>
              </a:ln>
            </p:spPr>
            <p:txBody>
              <a:bodyPr vert="horz" wrap="square" lIns="91440" tIns="45720" rIns="91440" bIns="45720" numCol="1" anchor="t" anchorCtr="0" compatLnSpc="1"/>
              <a:lstStyle/>
              <a:p>
                <a:endParaRPr lang="zh-CN" altLang="en-US"/>
              </a:p>
            </p:txBody>
          </p:sp>
          <p:sp>
            <p:nvSpPr>
              <p:cNvPr id="20" name="Freeform 596"/>
              <p:cNvSpPr/>
              <p:nvPr/>
            </p:nvSpPr>
            <p:spPr bwMode="auto">
              <a:xfrm>
                <a:off x="3649663" y="1114425"/>
                <a:ext cx="46038" cy="57150"/>
              </a:xfrm>
              <a:custGeom>
                <a:avLst/>
                <a:gdLst>
                  <a:gd name="T0" fmla="*/ 0 w 16"/>
                  <a:gd name="T1" fmla="*/ 20 h 20"/>
                  <a:gd name="T2" fmla="*/ 0 w 16"/>
                  <a:gd name="T3" fmla="*/ 8 h 20"/>
                  <a:gd name="T4" fmla="*/ 8 w 16"/>
                  <a:gd name="T5" fmla="*/ 0 h 20"/>
                  <a:gd name="T6" fmla="*/ 16 w 16"/>
                  <a:gd name="T7" fmla="*/ 8 h 20"/>
                  <a:gd name="T8" fmla="*/ 16 w 16"/>
                  <a:gd name="T9" fmla="*/ 20 h 20"/>
                </a:gdLst>
                <a:ahLst/>
                <a:cxnLst>
                  <a:cxn ang="0">
                    <a:pos x="T0" y="T1"/>
                  </a:cxn>
                  <a:cxn ang="0">
                    <a:pos x="T2" y="T3"/>
                  </a:cxn>
                  <a:cxn ang="0">
                    <a:pos x="T4" y="T5"/>
                  </a:cxn>
                  <a:cxn ang="0">
                    <a:pos x="T6" y="T7"/>
                  </a:cxn>
                  <a:cxn ang="0">
                    <a:pos x="T8" y="T9"/>
                  </a:cxn>
                </a:cxnLst>
                <a:rect l="0" t="0" r="r" b="b"/>
                <a:pathLst>
                  <a:path w="16" h="20">
                    <a:moveTo>
                      <a:pt x="0" y="20"/>
                    </a:moveTo>
                    <a:cubicBezTo>
                      <a:pt x="0" y="8"/>
                      <a:pt x="0" y="8"/>
                      <a:pt x="0" y="8"/>
                    </a:cubicBezTo>
                    <a:cubicBezTo>
                      <a:pt x="0" y="3"/>
                      <a:pt x="4" y="0"/>
                      <a:pt x="8" y="0"/>
                    </a:cubicBezTo>
                    <a:cubicBezTo>
                      <a:pt x="12" y="0"/>
                      <a:pt x="16" y="3"/>
                      <a:pt x="16" y="8"/>
                    </a:cubicBezTo>
                    <a:cubicBezTo>
                      <a:pt x="16" y="20"/>
                      <a:pt x="16" y="20"/>
                      <a:pt x="16" y="20"/>
                    </a:cubicBezTo>
                  </a:path>
                </a:pathLst>
              </a:custGeom>
              <a:grpFill/>
              <a:ln>
                <a:noFill/>
              </a:ln>
            </p:spPr>
            <p:txBody>
              <a:bodyPr vert="horz" wrap="square" lIns="91440" tIns="45720" rIns="91440" bIns="45720" numCol="1" anchor="t" anchorCtr="0" compatLnSpc="1"/>
              <a:lstStyle/>
              <a:p>
                <a:endParaRPr lang="zh-CN" altLang="en-US"/>
              </a:p>
            </p:txBody>
          </p:sp>
          <p:sp>
            <p:nvSpPr>
              <p:cNvPr id="22" name="Rectangle 598"/>
              <p:cNvSpPr>
                <a:spLocks noChangeArrowheads="1"/>
              </p:cNvSpPr>
              <p:nvPr/>
            </p:nvSpPr>
            <p:spPr bwMode="auto">
              <a:xfrm>
                <a:off x="3581400" y="1274763"/>
                <a:ext cx="44450" cy="125413"/>
              </a:xfrm>
              <a:prstGeom prst="rect">
                <a:avLst/>
              </a:prstGeom>
              <a:grpFill/>
              <a:ln>
                <a:noFill/>
              </a:ln>
            </p:spPr>
            <p:txBody>
              <a:bodyPr vert="horz" wrap="square" lIns="91440" tIns="45720" rIns="91440" bIns="45720" numCol="1" anchor="t" anchorCtr="0" compatLnSpc="1"/>
              <a:lstStyle/>
              <a:p>
                <a:endParaRPr lang="zh-CN" altLang="en-US"/>
              </a:p>
            </p:txBody>
          </p:sp>
          <p:sp>
            <p:nvSpPr>
              <p:cNvPr id="24" name="Freeform 600"/>
              <p:cNvSpPr/>
              <p:nvPr/>
            </p:nvSpPr>
            <p:spPr bwMode="auto">
              <a:xfrm>
                <a:off x="3535363" y="1274763"/>
                <a:ext cx="46038" cy="46038"/>
              </a:xfrm>
              <a:custGeom>
                <a:avLst/>
                <a:gdLst>
                  <a:gd name="T0" fmla="*/ 29 w 29"/>
                  <a:gd name="T1" fmla="*/ 0 h 29"/>
                  <a:gd name="T2" fmla="*/ 29 w 29"/>
                  <a:gd name="T3" fmla="*/ 29 h 29"/>
                  <a:gd name="T4" fmla="*/ 0 w 29"/>
                  <a:gd name="T5" fmla="*/ 29 h 29"/>
                  <a:gd name="T6" fmla="*/ 29 w 29"/>
                  <a:gd name="T7" fmla="*/ 0 h 29"/>
                </a:gdLst>
                <a:ahLst/>
                <a:cxnLst>
                  <a:cxn ang="0">
                    <a:pos x="T0" y="T1"/>
                  </a:cxn>
                  <a:cxn ang="0">
                    <a:pos x="T2" y="T3"/>
                  </a:cxn>
                  <a:cxn ang="0">
                    <a:pos x="T4" y="T5"/>
                  </a:cxn>
                  <a:cxn ang="0">
                    <a:pos x="T6" y="T7"/>
                  </a:cxn>
                </a:cxnLst>
                <a:rect l="0" t="0" r="r" b="b"/>
                <a:pathLst>
                  <a:path w="29" h="29">
                    <a:moveTo>
                      <a:pt x="29" y="0"/>
                    </a:moveTo>
                    <a:lnTo>
                      <a:pt x="29" y="29"/>
                    </a:lnTo>
                    <a:lnTo>
                      <a:pt x="0" y="29"/>
                    </a:lnTo>
                    <a:lnTo>
                      <a:pt x="29" y="0"/>
                    </a:lnTo>
                    <a:close/>
                  </a:path>
                </a:pathLst>
              </a:custGeom>
              <a:grpFill/>
              <a:ln>
                <a:noFill/>
              </a:ln>
            </p:spPr>
            <p:txBody>
              <a:bodyPr vert="horz" wrap="square" lIns="91440" tIns="45720" rIns="91440" bIns="45720" numCol="1" anchor="t" anchorCtr="0" compatLnSpc="1"/>
              <a:lstStyle/>
              <a:p>
                <a:endParaRPr lang="zh-CN" altLang="en-US"/>
              </a:p>
            </p:txBody>
          </p:sp>
        </p:grpSp>
        <p:sp>
          <p:nvSpPr>
            <p:cNvPr id="35" name="矩形 34"/>
            <p:cNvSpPr/>
            <p:nvPr/>
          </p:nvSpPr>
          <p:spPr>
            <a:xfrm>
              <a:off x="9457603" y="2319764"/>
              <a:ext cx="996286" cy="996286"/>
            </a:xfrm>
            <a:prstGeom prst="rect">
              <a:avLst/>
            </a:prstGeom>
            <a:solidFill>
              <a:srgbClr val="E39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9773183" y="2658363"/>
              <a:ext cx="365125" cy="365125"/>
              <a:chOff x="4243388" y="1114425"/>
              <a:chExt cx="365125" cy="365125"/>
            </a:xfrm>
            <a:solidFill>
              <a:schemeClr val="bg1"/>
            </a:solidFill>
          </p:grpSpPr>
          <p:sp>
            <p:nvSpPr>
              <p:cNvPr id="25" name="Rectangle 651"/>
              <p:cNvSpPr>
                <a:spLocks noChangeArrowheads="1"/>
              </p:cNvSpPr>
              <p:nvPr/>
            </p:nvSpPr>
            <p:spPr bwMode="auto">
              <a:xfrm>
                <a:off x="4335463" y="1206500"/>
                <a:ext cx="182563" cy="101600"/>
              </a:xfrm>
              <a:prstGeom prst="rect">
                <a:avLst/>
              </a:prstGeom>
              <a:grpFill/>
              <a:ln>
                <a:noFill/>
              </a:ln>
            </p:spPr>
            <p:txBody>
              <a:bodyPr vert="horz" wrap="square" lIns="91440" tIns="45720" rIns="91440" bIns="45720" numCol="1" anchor="t" anchorCtr="0" compatLnSpc="1"/>
              <a:lstStyle/>
              <a:p>
                <a:endParaRPr lang="zh-CN" altLang="en-US"/>
              </a:p>
            </p:txBody>
          </p:sp>
          <p:sp>
            <p:nvSpPr>
              <p:cNvPr id="30" name="Freeform 652"/>
              <p:cNvSpPr>
                <a:spLocks noEditPoints="1"/>
              </p:cNvSpPr>
              <p:nvPr/>
            </p:nvSpPr>
            <p:spPr bwMode="auto">
              <a:xfrm>
                <a:off x="4243388" y="1114425"/>
                <a:ext cx="365125" cy="365125"/>
              </a:xfrm>
              <a:custGeom>
                <a:avLst/>
                <a:gdLst>
                  <a:gd name="T0" fmla="*/ 112 w 128"/>
                  <a:gd name="T1" fmla="*/ 0 h 128"/>
                  <a:gd name="T2" fmla="*/ 16 w 128"/>
                  <a:gd name="T3" fmla="*/ 0 h 128"/>
                  <a:gd name="T4" fmla="*/ 0 w 128"/>
                  <a:gd name="T5" fmla="*/ 16 h 128"/>
                  <a:gd name="T6" fmla="*/ 0 w 128"/>
                  <a:gd name="T7" fmla="*/ 112 h 128"/>
                  <a:gd name="T8" fmla="*/ 16 w 128"/>
                  <a:gd name="T9" fmla="*/ 128 h 128"/>
                  <a:gd name="T10" fmla="*/ 112 w 128"/>
                  <a:gd name="T11" fmla="*/ 128 h 128"/>
                  <a:gd name="T12" fmla="*/ 128 w 128"/>
                  <a:gd name="T13" fmla="*/ 112 h 128"/>
                  <a:gd name="T14" fmla="*/ 128 w 128"/>
                  <a:gd name="T15" fmla="*/ 16 h 128"/>
                  <a:gd name="T16" fmla="*/ 112 w 128"/>
                  <a:gd name="T17" fmla="*/ 0 h 128"/>
                  <a:gd name="T18" fmla="*/ 112 w 128"/>
                  <a:gd name="T19" fmla="*/ 112 h 128"/>
                  <a:gd name="T20" fmla="*/ 16 w 128"/>
                  <a:gd name="T21" fmla="*/ 112 h 128"/>
                  <a:gd name="T22" fmla="*/ 16 w 128"/>
                  <a:gd name="T23" fmla="*/ 16 h 128"/>
                  <a:gd name="T24" fmla="*/ 112 w 128"/>
                  <a:gd name="T25" fmla="*/ 16 h 128"/>
                  <a:gd name="T26" fmla="*/ 112 w 128"/>
                  <a:gd name="T27"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28">
                    <a:moveTo>
                      <a:pt x="112" y="0"/>
                    </a:moveTo>
                    <a:cubicBezTo>
                      <a:pt x="16" y="0"/>
                      <a:pt x="16" y="0"/>
                      <a:pt x="16" y="0"/>
                    </a:cubicBezTo>
                    <a:cubicBezTo>
                      <a:pt x="7" y="0"/>
                      <a:pt x="0" y="7"/>
                      <a:pt x="0" y="16"/>
                    </a:cubicBezTo>
                    <a:cubicBezTo>
                      <a:pt x="0" y="112"/>
                      <a:pt x="0" y="112"/>
                      <a:pt x="0" y="112"/>
                    </a:cubicBezTo>
                    <a:cubicBezTo>
                      <a:pt x="0" y="121"/>
                      <a:pt x="7" y="128"/>
                      <a:pt x="16" y="128"/>
                    </a:cubicBezTo>
                    <a:cubicBezTo>
                      <a:pt x="112" y="128"/>
                      <a:pt x="112" y="128"/>
                      <a:pt x="112" y="128"/>
                    </a:cubicBezTo>
                    <a:cubicBezTo>
                      <a:pt x="121" y="128"/>
                      <a:pt x="128" y="121"/>
                      <a:pt x="128" y="112"/>
                    </a:cubicBezTo>
                    <a:cubicBezTo>
                      <a:pt x="128" y="16"/>
                      <a:pt x="128" y="16"/>
                      <a:pt x="128" y="16"/>
                    </a:cubicBezTo>
                    <a:cubicBezTo>
                      <a:pt x="128" y="7"/>
                      <a:pt x="121" y="0"/>
                      <a:pt x="112" y="0"/>
                    </a:cubicBezTo>
                    <a:moveTo>
                      <a:pt x="112" y="112"/>
                    </a:moveTo>
                    <a:cubicBezTo>
                      <a:pt x="16" y="112"/>
                      <a:pt x="16" y="112"/>
                      <a:pt x="16" y="112"/>
                    </a:cubicBezTo>
                    <a:cubicBezTo>
                      <a:pt x="16" y="16"/>
                      <a:pt x="16" y="16"/>
                      <a:pt x="16" y="16"/>
                    </a:cubicBezTo>
                    <a:cubicBezTo>
                      <a:pt x="112" y="16"/>
                      <a:pt x="112" y="16"/>
                      <a:pt x="112" y="16"/>
                    </a:cubicBezTo>
                    <a:lnTo>
                      <a:pt x="112" y="112"/>
                    </a:lnTo>
                    <a:close/>
                  </a:path>
                </a:pathLst>
              </a:custGeom>
              <a:grpFill/>
              <a:ln>
                <a:noFill/>
              </a:ln>
            </p:spPr>
            <p:txBody>
              <a:bodyPr vert="horz" wrap="square" lIns="91440" tIns="45720" rIns="91440" bIns="45720" numCol="1" anchor="t" anchorCtr="0" compatLnSpc="1"/>
              <a:lstStyle/>
              <a:p>
                <a:endParaRPr lang="zh-CN" altLang="en-US"/>
              </a:p>
            </p:txBody>
          </p:sp>
          <p:sp>
            <p:nvSpPr>
              <p:cNvPr id="32" name="Freeform 653"/>
              <p:cNvSpPr/>
              <p:nvPr/>
            </p:nvSpPr>
            <p:spPr bwMode="auto">
              <a:xfrm>
                <a:off x="4289425" y="1354138"/>
                <a:ext cx="274638" cy="80963"/>
              </a:xfrm>
              <a:custGeom>
                <a:avLst/>
                <a:gdLst>
                  <a:gd name="T0" fmla="*/ 72 w 96"/>
                  <a:gd name="T1" fmla="*/ 0 h 28"/>
                  <a:gd name="T2" fmla="*/ 48 w 96"/>
                  <a:gd name="T3" fmla="*/ 24 h 28"/>
                  <a:gd name="T4" fmla="*/ 24 w 96"/>
                  <a:gd name="T5" fmla="*/ 0 h 28"/>
                  <a:gd name="T6" fmla="*/ 0 w 96"/>
                  <a:gd name="T7" fmla="*/ 0 h 28"/>
                  <a:gd name="T8" fmla="*/ 0 w 96"/>
                  <a:gd name="T9" fmla="*/ 28 h 28"/>
                  <a:gd name="T10" fmla="*/ 96 w 96"/>
                  <a:gd name="T11" fmla="*/ 28 h 28"/>
                  <a:gd name="T12" fmla="*/ 96 w 96"/>
                  <a:gd name="T13" fmla="*/ 0 h 28"/>
                  <a:gd name="T14" fmla="*/ 72 w 96"/>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28">
                    <a:moveTo>
                      <a:pt x="72" y="0"/>
                    </a:moveTo>
                    <a:cubicBezTo>
                      <a:pt x="72" y="13"/>
                      <a:pt x="61" y="24"/>
                      <a:pt x="48" y="24"/>
                    </a:cubicBezTo>
                    <a:cubicBezTo>
                      <a:pt x="35" y="24"/>
                      <a:pt x="24" y="13"/>
                      <a:pt x="24" y="0"/>
                    </a:cubicBezTo>
                    <a:cubicBezTo>
                      <a:pt x="0" y="0"/>
                      <a:pt x="0" y="0"/>
                      <a:pt x="0" y="0"/>
                    </a:cubicBezTo>
                    <a:cubicBezTo>
                      <a:pt x="0" y="28"/>
                      <a:pt x="0" y="28"/>
                      <a:pt x="0" y="28"/>
                    </a:cubicBezTo>
                    <a:cubicBezTo>
                      <a:pt x="96" y="28"/>
                      <a:pt x="96" y="28"/>
                      <a:pt x="96" y="28"/>
                    </a:cubicBezTo>
                    <a:cubicBezTo>
                      <a:pt x="96" y="0"/>
                      <a:pt x="96" y="0"/>
                      <a:pt x="96" y="0"/>
                    </a:cubicBezTo>
                    <a:lnTo>
                      <a:pt x="72" y="0"/>
                    </a:lnTo>
                    <a:close/>
                  </a:path>
                </a:pathLst>
              </a:custGeom>
              <a:grpFill/>
              <a:ln>
                <a:noFill/>
              </a:ln>
            </p:spPr>
            <p:txBody>
              <a:bodyPr vert="horz" wrap="square" lIns="91440" tIns="45720" rIns="91440" bIns="45720" numCol="1" anchor="t" anchorCtr="0" compatLnSpc="1"/>
              <a:lstStyle/>
              <a:p>
                <a:endParaRPr lang="zh-CN" altLang="en-US"/>
              </a:p>
            </p:txBody>
          </p:sp>
        </p:grpSp>
        <p:sp>
          <p:nvSpPr>
            <p:cNvPr id="42" name="矩形 41"/>
            <p:cNvSpPr/>
            <p:nvPr/>
          </p:nvSpPr>
          <p:spPr>
            <a:xfrm>
              <a:off x="5234773" y="3677668"/>
              <a:ext cx="996286" cy="996286"/>
            </a:xfrm>
            <a:prstGeom prst="rect">
              <a:avLst/>
            </a:prstGeom>
            <a:solidFill>
              <a:srgbClr val="E39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7346188" y="3677668"/>
              <a:ext cx="996286" cy="996286"/>
            </a:xfrm>
            <a:prstGeom prst="rect">
              <a:avLst/>
            </a:prstGeom>
            <a:solidFill>
              <a:srgbClr val="E39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9457603" y="3677668"/>
              <a:ext cx="996286" cy="996286"/>
            </a:xfrm>
            <a:prstGeom prst="rect">
              <a:avLst/>
            </a:prstGeom>
            <a:solidFill>
              <a:srgbClr val="E39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548766" y="3993248"/>
              <a:ext cx="366713" cy="365125"/>
              <a:chOff x="5065713" y="1114425"/>
              <a:chExt cx="366713" cy="365125"/>
            </a:xfrm>
            <a:solidFill>
              <a:schemeClr val="bg1"/>
            </a:solidFill>
          </p:grpSpPr>
          <p:sp>
            <p:nvSpPr>
              <p:cNvPr id="37" name="Freeform 617"/>
              <p:cNvSpPr/>
              <p:nvPr/>
            </p:nvSpPr>
            <p:spPr bwMode="auto">
              <a:xfrm>
                <a:off x="5065713" y="1114425"/>
                <a:ext cx="366713" cy="365125"/>
              </a:xfrm>
              <a:custGeom>
                <a:avLst/>
                <a:gdLst>
                  <a:gd name="T0" fmla="*/ 112 w 128"/>
                  <a:gd name="T1" fmla="*/ 16 h 128"/>
                  <a:gd name="T2" fmla="*/ 112 w 128"/>
                  <a:gd name="T3" fmla="*/ 112 h 128"/>
                  <a:gd name="T4" fmla="*/ 16 w 128"/>
                  <a:gd name="T5" fmla="*/ 112 h 128"/>
                  <a:gd name="T6" fmla="*/ 16 w 128"/>
                  <a:gd name="T7" fmla="*/ 16 h 128"/>
                  <a:gd name="T8" fmla="*/ 16 w 128"/>
                  <a:gd name="T9" fmla="*/ 0 h 128"/>
                  <a:gd name="T10" fmla="*/ 0 w 128"/>
                  <a:gd name="T11" fmla="*/ 16 h 128"/>
                  <a:gd name="T12" fmla="*/ 0 w 128"/>
                  <a:gd name="T13" fmla="*/ 112 h 128"/>
                  <a:gd name="T14" fmla="*/ 16 w 128"/>
                  <a:gd name="T15" fmla="*/ 128 h 128"/>
                  <a:gd name="T16" fmla="*/ 112 w 128"/>
                  <a:gd name="T17" fmla="*/ 128 h 128"/>
                  <a:gd name="T18" fmla="*/ 128 w 128"/>
                  <a:gd name="T19" fmla="*/ 112 h 128"/>
                  <a:gd name="T20" fmla="*/ 128 w 128"/>
                  <a:gd name="T21" fmla="*/ 16 h 128"/>
                  <a:gd name="T22" fmla="*/ 112 w 128"/>
                  <a:gd name="T23" fmla="*/ 0 h 128"/>
                  <a:gd name="T24" fmla="*/ 112 w 128"/>
                  <a:gd name="T25" fmla="*/ 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28">
                    <a:moveTo>
                      <a:pt x="112" y="16"/>
                    </a:moveTo>
                    <a:cubicBezTo>
                      <a:pt x="112" y="112"/>
                      <a:pt x="112" y="112"/>
                      <a:pt x="112" y="112"/>
                    </a:cubicBezTo>
                    <a:cubicBezTo>
                      <a:pt x="16" y="112"/>
                      <a:pt x="16" y="112"/>
                      <a:pt x="16" y="112"/>
                    </a:cubicBezTo>
                    <a:cubicBezTo>
                      <a:pt x="16" y="16"/>
                      <a:pt x="16" y="16"/>
                      <a:pt x="16" y="16"/>
                    </a:cubicBezTo>
                    <a:cubicBezTo>
                      <a:pt x="16" y="0"/>
                      <a:pt x="16" y="0"/>
                      <a:pt x="16" y="0"/>
                    </a:cubicBezTo>
                    <a:cubicBezTo>
                      <a:pt x="7" y="0"/>
                      <a:pt x="0" y="7"/>
                      <a:pt x="0" y="16"/>
                    </a:cubicBezTo>
                    <a:cubicBezTo>
                      <a:pt x="0" y="112"/>
                      <a:pt x="0" y="112"/>
                      <a:pt x="0" y="112"/>
                    </a:cubicBezTo>
                    <a:cubicBezTo>
                      <a:pt x="0" y="121"/>
                      <a:pt x="7" y="128"/>
                      <a:pt x="16" y="128"/>
                    </a:cubicBezTo>
                    <a:cubicBezTo>
                      <a:pt x="112" y="128"/>
                      <a:pt x="112" y="128"/>
                      <a:pt x="112" y="128"/>
                    </a:cubicBezTo>
                    <a:cubicBezTo>
                      <a:pt x="121" y="128"/>
                      <a:pt x="128" y="121"/>
                      <a:pt x="128" y="112"/>
                    </a:cubicBezTo>
                    <a:cubicBezTo>
                      <a:pt x="128" y="16"/>
                      <a:pt x="128" y="16"/>
                      <a:pt x="128" y="16"/>
                    </a:cubicBezTo>
                    <a:cubicBezTo>
                      <a:pt x="128" y="7"/>
                      <a:pt x="121" y="0"/>
                      <a:pt x="112" y="0"/>
                    </a:cubicBezTo>
                    <a:lnTo>
                      <a:pt x="112" y="16"/>
                    </a:lnTo>
                    <a:close/>
                  </a:path>
                </a:pathLst>
              </a:custGeom>
              <a:grpFill/>
              <a:ln>
                <a:noFill/>
              </a:ln>
            </p:spPr>
            <p:txBody>
              <a:bodyPr vert="horz" wrap="square" lIns="91440" tIns="45720" rIns="91440" bIns="45720" numCol="1" anchor="t" anchorCtr="0" compatLnSpc="1"/>
              <a:lstStyle/>
              <a:p>
                <a:endParaRPr lang="zh-CN" altLang="en-US"/>
              </a:p>
            </p:txBody>
          </p:sp>
          <p:sp>
            <p:nvSpPr>
              <p:cNvPr id="38" name="Rectangle 623"/>
              <p:cNvSpPr>
                <a:spLocks noChangeArrowheads="1"/>
              </p:cNvSpPr>
              <p:nvPr/>
            </p:nvSpPr>
            <p:spPr bwMode="auto">
              <a:xfrm>
                <a:off x="5157788" y="1114425"/>
                <a:ext cx="182563" cy="274638"/>
              </a:xfrm>
              <a:prstGeom prst="rect">
                <a:avLst/>
              </a:prstGeom>
              <a:grpFill/>
              <a:ln>
                <a:noFill/>
              </a:ln>
            </p:spPr>
            <p:txBody>
              <a:bodyPr vert="horz" wrap="square" lIns="91440" tIns="45720" rIns="91440" bIns="45720" numCol="1" anchor="t" anchorCtr="0" compatLnSpc="1"/>
              <a:lstStyle/>
              <a:p>
                <a:endParaRPr lang="zh-CN" altLang="en-US"/>
              </a:p>
            </p:txBody>
          </p:sp>
        </p:grpSp>
        <p:grpSp>
          <p:nvGrpSpPr>
            <p:cNvPr id="10" name="组合 9"/>
            <p:cNvGrpSpPr/>
            <p:nvPr/>
          </p:nvGrpSpPr>
          <p:grpSpPr>
            <a:xfrm>
              <a:off x="7661768" y="3948004"/>
              <a:ext cx="365125" cy="365125"/>
              <a:chOff x="5889625" y="1114425"/>
              <a:chExt cx="365125" cy="365125"/>
            </a:xfrm>
            <a:solidFill>
              <a:schemeClr val="bg1"/>
            </a:solidFill>
          </p:grpSpPr>
          <p:sp>
            <p:nvSpPr>
              <p:cNvPr id="36" name="Freeform 616"/>
              <p:cNvSpPr>
                <a:spLocks noEditPoints="1"/>
              </p:cNvSpPr>
              <p:nvPr/>
            </p:nvSpPr>
            <p:spPr bwMode="auto">
              <a:xfrm>
                <a:off x="5889625" y="1114425"/>
                <a:ext cx="365125" cy="365125"/>
              </a:xfrm>
              <a:custGeom>
                <a:avLst/>
                <a:gdLst>
                  <a:gd name="T0" fmla="*/ 112 w 128"/>
                  <a:gd name="T1" fmla="*/ 0 h 128"/>
                  <a:gd name="T2" fmla="*/ 16 w 128"/>
                  <a:gd name="T3" fmla="*/ 0 h 128"/>
                  <a:gd name="T4" fmla="*/ 0 w 128"/>
                  <a:gd name="T5" fmla="*/ 16 h 128"/>
                  <a:gd name="T6" fmla="*/ 0 w 128"/>
                  <a:gd name="T7" fmla="*/ 112 h 128"/>
                  <a:gd name="T8" fmla="*/ 16 w 128"/>
                  <a:gd name="T9" fmla="*/ 128 h 128"/>
                  <a:gd name="T10" fmla="*/ 112 w 128"/>
                  <a:gd name="T11" fmla="*/ 128 h 128"/>
                  <a:gd name="T12" fmla="*/ 128 w 128"/>
                  <a:gd name="T13" fmla="*/ 112 h 128"/>
                  <a:gd name="T14" fmla="*/ 128 w 128"/>
                  <a:gd name="T15" fmla="*/ 16 h 128"/>
                  <a:gd name="T16" fmla="*/ 112 w 128"/>
                  <a:gd name="T17" fmla="*/ 0 h 128"/>
                  <a:gd name="T18" fmla="*/ 112 w 128"/>
                  <a:gd name="T19" fmla="*/ 112 h 128"/>
                  <a:gd name="T20" fmla="*/ 16 w 128"/>
                  <a:gd name="T21" fmla="*/ 112 h 128"/>
                  <a:gd name="T22" fmla="*/ 16 w 128"/>
                  <a:gd name="T23" fmla="*/ 16 h 128"/>
                  <a:gd name="T24" fmla="*/ 112 w 128"/>
                  <a:gd name="T25" fmla="*/ 16 h 128"/>
                  <a:gd name="T26" fmla="*/ 112 w 128"/>
                  <a:gd name="T27"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28">
                    <a:moveTo>
                      <a:pt x="112" y="0"/>
                    </a:moveTo>
                    <a:cubicBezTo>
                      <a:pt x="16" y="0"/>
                      <a:pt x="16" y="0"/>
                      <a:pt x="16" y="0"/>
                    </a:cubicBezTo>
                    <a:cubicBezTo>
                      <a:pt x="7" y="0"/>
                      <a:pt x="0" y="7"/>
                      <a:pt x="0" y="16"/>
                    </a:cubicBezTo>
                    <a:cubicBezTo>
                      <a:pt x="0" y="112"/>
                      <a:pt x="0" y="112"/>
                      <a:pt x="0" y="112"/>
                    </a:cubicBezTo>
                    <a:cubicBezTo>
                      <a:pt x="0" y="121"/>
                      <a:pt x="7" y="128"/>
                      <a:pt x="16" y="128"/>
                    </a:cubicBezTo>
                    <a:cubicBezTo>
                      <a:pt x="112" y="128"/>
                      <a:pt x="112" y="128"/>
                      <a:pt x="112" y="128"/>
                    </a:cubicBezTo>
                    <a:cubicBezTo>
                      <a:pt x="121" y="128"/>
                      <a:pt x="128" y="121"/>
                      <a:pt x="128" y="112"/>
                    </a:cubicBezTo>
                    <a:cubicBezTo>
                      <a:pt x="128" y="16"/>
                      <a:pt x="128" y="16"/>
                      <a:pt x="128" y="16"/>
                    </a:cubicBezTo>
                    <a:cubicBezTo>
                      <a:pt x="128" y="7"/>
                      <a:pt x="121" y="0"/>
                      <a:pt x="112" y="0"/>
                    </a:cubicBezTo>
                    <a:moveTo>
                      <a:pt x="112" y="112"/>
                    </a:moveTo>
                    <a:cubicBezTo>
                      <a:pt x="16" y="112"/>
                      <a:pt x="16" y="112"/>
                      <a:pt x="16" y="112"/>
                    </a:cubicBezTo>
                    <a:cubicBezTo>
                      <a:pt x="16" y="16"/>
                      <a:pt x="16" y="16"/>
                      <a:pt x="16" y="16"/>
                    </a:cubicBezTo>
                    <a:cubicBezTo>
                      <a:pt x="112" y="16"/>
                      <a:pt x="112" y="16"/>
                      <a:pt x="112" y="16"/>
                    </a:cubicBezTo>
                    <a:lnTo>
                      <a:pt x="112" y="112"/>
                    </a:lnTo>
                    <a:close/>
                  </a:path>
                </a:pathLst>
              </a:custGeom>
              <a:grpFill/>
              <a:ln>
                <a:noFill/>
              </a:ln>
            </p:spPr>
            <p:txBody>
              <a:bodyPr vert="horz" wrap="square" lIns="91440" tIns="45720" rIns="91440" bIns="45720" numCol="1" anchor="t" anchorCtr="0" compatLnSpc="1"/>
              <a:lstStyle/>
              <a:p>
                <a:endParaRPr lang="zh-CN" altLang="en-US"/>
              </a:p>
            </p:txBody>
          </p:sp>
          <p:sp>
            <p:nvSpPr>
              <p:cNvPr id="39" name="Rectangle 647"/>
              <p:cNvSpPr>
                <a:spLocks noChangeArrowheads="1"/>
              </p:cNvSpPr>
              <p:nvPr/>
            </p:nvSpPr>
            <p:spPr bwMode="auto">
              <a:xfrm>
                <a:off x="5934075" y="1354138"/>
                <a:ext cx="274638" cy="80963"/>
              </a:xfrm>
              <a:prstGeom prst="rect">
                <a:avLst/>
              </a:prstGeom>
              <a:grpFill/>
              <a:ln>
                <a:noFill/>
              </a:ln>
            </p:spPr>
            <p:txBody>
              <a:bodyPr vert="horz" wrap="square" lIns="91440" tIns="45720" rIns="91440" bIns="45720" numCol="1" anchor="t" anchorCtr="0" compatLnSpc="1"/>
              <a:lstStyle/>
              <a:p>
                <a:endParaRPr lang="zh-CN" altLang="en-US"/>
              </a:p>
            </p:txBody>
          </p:sp>
        </p:grpSp>
        <p:grpSp>
          <p:nvGrpSpPr>
            <p:cNvPr id="11" name="组合 10"/>
            <p:cNvGrpSpPr/>
            <p:nvPr/>
          </p:nvGrpSpPr>
          <p:grpSpPr>
            <a:xfrm>
              <a:off x="9773182" y="3993247"/>
              <a:ext cx="365125" cy="365125"/>
              <a:chOff x="6711950" y="1114425"/>
              <a:chExt cx="365125" cy="365125"/>
            </a:xfrm>
            <a:solidFill>
              <a:schemeClr val="bg1"/>
            </a:solidFill>
          </p:grpSpPr>
          <p:sp>
            <p:nvSpPr>
              <p:cNvPr id="40" name="Freeform 649"/>
              <p:cNvSpPr>
                <a:spLocks noEditPoints="1"/>
              </p:cNvSpPr>
              <p:nvPr/>
            </p:nvSpPr>
            <p:spPr bwMode="auto">
              <a:xfrm>
                <a:off x="6711950" y="1114425"/>
                <a:ext cx="365125" cy="365125"/>
              </a:xfrm>
              <a:custGeom>
                <a:avLst/>
                <a:gdLst>
                  <a:gd name="T0" fmla="*/ 112 w 128"/>
                  <a:gd name="T1" fmla="*/ 0 h 128"/>
                  <a:gd name="T2" fmla="*/ 16 w 128"/>
                  <a:gd name="T3" fmla="*/ 0 h 128"/>
                  <a:gd name="T4" fmla="*/ 0 w 128"/>
                  <a:gd name="T5" fmla="*/ 16 h 128"/>
                  <a:gd name="T6" fmla="*/ 0 w 128"/>
                  <a:gd name="T7" fmla="*/ 112 h 128"/>
                  <a:gd name="T8" fmla="*/ 16 w 128"/>
                  <a:gd name="T9" fmla="*/ 128 h 128"/>
                  <a:gd name="T10" fmla="*/ 112 w 128"/>
                  <a:gd name="T11" fmla="*/ 128 h 128"/>
                  <a:gd name="T12" fmla="*/ 128 w 128"/>
                  <a:gd name="T13" fmla="*/ 112 h 128"/>
                  <a:gd name="T14" fmla="*/ 128 w 128"/>
                  <a:gd name="T15" fmla="*/ 16 h 128"/>
                  <a:gd name="T16" fmla="*/ 112 w 128"/>
                  <a:gd name="T17" fmla="*/ 0 h 128"/>
                  <a:gd name="T18" fmla="*/ 112 w 128"/>
                  <a:gd name="T19" fmla="*/ 112 h 128"/>
                  <a:gd name="T20" fmla="*/ 16 w 128"/>
                  <a:gd name="T21" fmla="*/ 112 h 128"/>
                  <a:gd name="T22" fmla="*/ 16 w 128"/>
                  <a:gd name="T23" fmla="*/ 16 h 128"/>
                  <a:gd name="T24" fmla="*/ 112 w 128"/>
                  <a:gd name="T25" fmla="*/ 16 h 128"/>
                  <a:gd name="T26" fmla="*/ 112 w 128"/>
                  <a:gd name="T27"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28">
                    <a:moveTo>
                      <a:pt x="112" y="0"/>
                    </a:moveTo>
                    <a:cubicBezTo>
                      <a:pt x="16" y="0"/>
                      <a:pt x="16" y="0"/>
                      <a:pt x="16" y="0"/>
                    </a:cubicBezTo>
                    <a:cubicBezTo>
                      <a:pt x="7" y="0"/>
                      <a:pt x="0" y="7"/>
                      <a:pt x="0" y="16"/>
                    </a:cubicBezTo>
                    <a:cubicBezTo>
                      <a:pt x="0" y="112"/>
                      <a:pt x="0" y="112"/>
                      <a:pt x="0" y="112"/>
                    </a:cubicBezTo>
                    <a:cubicBezTo>
                      <a:pt x="0" y="121"/>
                      <a:pt x="7" y="128"/>
                      <a:pt x="16" y="128"/>
                    </a:cubicBezTo>
                    <a:cubicBezTo>
                      <a:pt x="112" y="128"/>
                      <a:pt x="112" y="128"/>
                      <a:pt x="112" y="128"/>
                    </a:cubicBezTo>
                    <a:cubicBezTo>
                      <a:pt x="121" y="128"/>
                      <a:pt x="128" y="121"/>
                      <a:pt x="128" y="112"/>
                    </a:cubicBezTo>
                    <a:cubicBezTo>
                      <a:pt x="128" y="16"/>
                      <a:pt x="128" y="16"/>
                      <a:pt x="128" y="16"/>
                    </a:cubicBezTo>
                    <a:cubicBezTo>
                      <a:pt x="128" y="7"/>
                      <a:pt x="121" y="0"/>
                      <a:pt x="112" y="0"/>
                    </a:cubicBezTo>
                    <a:moveTo>
                      <a:pt x="112" y="112"/>
                    </a:moveTo>
                    <a:cubicBezTo>
                      <a:pt x="16" y="112"/>
                      <a:pt x="16" y="112"/>
                      <a:pt x="16" y="112"/>
                    </a:cubicBezTo>
                    <a:cubicBezTo>
                      <a:pt x="16" y="16"/>
                      <a:pt x="16" y="16"/>
                      <a:pt x="16" y="16"/>
                    </a:cubicBezTo>
                    <a:cubicBezTo>
                      <a:pt x="112" y="16"/>
                      <a:pt x="112" y="16"/>
                      <a:pt x="112" y="16"/>
                    </a:cubicBezTo>
                    <a:lnTo>
                      <a:pt x="112" y="112"/>
                    </a:lnTo>
                    <a:close/>
                  </a:path>
                </a:pathLst>
              </a:custGeom>
              <a:grpFill/>
              <a:ln>
                <a:noFill/>
              </a:ln>
            </p:spPr>
            <p:txBody>
              <a:bodyPr vert="horz" wrap="square" lIns="91440" tIns="45720" rIns="91440" bIns="45720" numCol="1" anchor="t" anchorCtr="0" compatLnSpc="1"/>
              <a:lstStyle/>
              <a:p>
                <a:endParaRPr lang="zh-CN" altLang="en-US"/>
              </a:p>
            </p:txBody>
          </p:sp>
          <p:sp>
            <p:nvSpPr>
              <p:cNvPr id="41" name="Freeform 650"/>
              <p:cNvSpPr/>
              <p:nvPr/>
            </p:nvSpPr>
            <p:spPr bwMode="auto">
              <a:xfrm>
                <a:off x="6757988" y="1354138"/>
                <a:ext cx="273050" cy="80963"/>
              </a:xfrm>
              <a:custGeom>
                <a:avLst/>
                <a:gdLst>
                  <a:gd name="T0" fmla="*/ 72 w 96"/>
                  <a:gd name="T1" fmla="*/ 0 h 28"/>
                  <a:gd name="T2" fmla="*/ 48 w 96"/>
                  <a:gd name="T3" fmla="*/ 24 h 28"/>
                  <a:gd name="T4" fmla="*/ 24 w 96"/>
                  <a:gd name="T5" fmla="*/ 0 h 28"/>
                  <a:gd name="T6" fmla="*/ 0 w 96"/>
                  <a:gd name="T7" fmla="*/ 0 h 28"/>
                  <a:gd name="T8" fmla="*/ 0 w 96"/>
                  <a:gd name="T9" fmla="*/ 28 h 28"/>
                  <a:gd name="T10" fmla="*/ 96 w 96"/>
                  <a:gd name="T11" fmla="*/ 28 h 28"/>
                  <a:gd name="T12" fmla="*/ 96 w 96"/>
                  <a:gd name="T13" fmla="*/ 0 h 28"/>
                  <a:gd name="T14" fmla="*/ 72 w 96"/>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28">
                    <a:moveTo>
                      <a:pt x="72" y="0"/>
                    </a:moveTo>
                    <a:cubicBezTo>
                      <a:pt x="72" y="13"/>
                      <a:pt x="61" y="24"/>
                      <a:pt x="48" y="24"/>
                    </a:cubicBezTo>
                    <a:cubicBezTo>
                      <a:pt x="35" y="24"/>
                      <a:pt x="24" y="13"/>
                      <a:pt x="24" y="0"/>
                    </a:cubicBezTo>
                    <a:cubicBezTo>
                      <a:pt x="0" y="0"/>
                      <a:pt x="0" y="0"/>
                      <a:pt x="0" y="0"/>
                    </a:cubicBezTo>
                    <a:cubicBezTo>
                      <a:pt x="0" y="28"/>
                      <a:pt x="0" y="28"/>
                      <a:pt x="0" y="28"/>
                    </a:cubicBezTo>
                    <a:cubicBezTo>
                      <a:pt x="96" y="28"/>
                      <a:pt x="96" y="28"/>
                      <a:pt x="96" y="28"/>
                    </a:cubicBezTo>
                    <a:cubicBezTo>
                      <a:pt x="96" y="0"/>
                      <a:pt x="96" y="0"/>
                      <a:pt x="96" y="0"/>
                    </a:cubicBezTo>
                    <a:lnTo>
                      <a:pt x="72" y="0"/>
                    </a:lnTo>
                    <a:close/>
                  </a:path>
                </a:pathLst>
              </a:custGeom>
              <a:grpFill/>
              <a:ln>
                <a:noFill/>
              </a:ln>
            </p:spPr>
            <p:txBody>
              <a:bodyPr vert="horz" wrap="square" lIns="91440" tIns="45720" rIns="91440" bIns="45720" numCol="1" anchor="t" anchorCtr="0" compatLnSpc="1"/>
              <a:lstStyle/>
              <a:p>
                <a:endParaRPr lang="zh-CN" altLang="en-US"/>
              </a:p>
            </p:txBody>
          </p:sp>
        </p:grpSp>
      </p:grpSp>
      <p:sp>
        <p:nvSpPr>
          <p:cNvPr id="45" name="PA_椭圆 44"/>
          <p:cNvSpPr/>
          <p:nvPr/>
        </p:nvSpPr>
        <p:spPr>
          <a:xfrm>
            <a:off x="2070959" y="1875174"/>
            <a:ext cx="2208029" cy="2208029"/>
          </a:xfrm>
          <a:prstGeom prst="ellipse">
            <a:avLst/>
          </a:prstGeom>
          <a:gradFill>
            <a:gsLst>
              <a:gs pos="0">
                <a:srgbClr val="72202A">
                  <a:alpha val="0"/>
                </a:srgbClr>
              </a:gs>
              <a:gs pos="100000">
                <a:srgbClr val="72202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 name="PA_组合 46"/>
          <p:cNvGrpSpPr/>
          <p:nvPr/>
        </p:nvGrpSpPr>
        <p:grpSpPr>
          <a:xfrm>
            <a:off x="2689029" y="1203923"/>
            <a:ext cx="925373" cy="5883898"/>
            <a:chOff x="6205405" y="1967646"/>
            <a:chExt cx="925373" cy="5883898"/>
          </a:xfrm>
        </p:grpSpPr>
        <p:sp>
          <p:nvSpPr>
            <p:cNvPr id="48" name="文本框 47"/>
            <p:cNvSpPr txBox="1"/>
            <p:nvPr/>
          </p:nvSpPr>
          <p:spPr>
            <a:xfrm>
              <a:off x="6205405" y="1967646"/>
              <a:ext cx="738664" cy="2836674"/>
            </a:xfrm>
            <a:prstGeom prst="rect">
              <a:avLst/>
            </a:prstGeom>
            <a:noFill/>
          </p:spPr>
          <p:txBody>
            <a:bodyPr vert="eaVert" wrap="none" rtlCol="0">
              <a:spAutoFit/>
            </a:bodyPr>
            <a:lstStyle/>
            <a:p>
              <a:r>
                <a:rPr lang="en-US" altLang="zh-CN" sz="3600" dirty="0">
                  <a:solidFill>
                    <a:srgbClr val="C00000"/>
                  </a:solidFill>
                  <a:latin typeface="Arial" pitchFamily="34" charset="0"/>
                  <a:cs typeface="Arial" pitchFamily="34" charset="0"/>
                </a:rPr>
                <a:t>NAME HERE</a:t>
              </a:r>
              <a:endParaRPr lang="zh-CN" altLang="en-US" sz="3600" dirty="0">
                <a:solidFill>
                  <a:srgbClr val="C00000"/>
                </a:solidFill>
                <a:latin typeface="Arial" pitchFamily="34" charset="0"/>
                <a:cs typeface="Arial" pitchFamily="34" charset="0"/>
              </a:endParaRPr>
            </a:p>
          </p:txBody>
        </p:sp>
        <p:sp>
          <p:nvSpPr>
            <p:cNvPr id="49" name="文本框 48"/>
            <p:cNvSpPr txBox="1"/>
            <p:nvPr/>
          </p:nvSpPr>
          <p:spPr>
            <a:xfrm>
              <a:off x="6699891" y="5117462"/>
              <a:ext cx="430887" cy="2734082"/>
            </a:xfrm>
            <a:prstGeom prst="rect">
              <a:avLst/>
            </a:prstGeom>
            <a:noFill/>
          </p:spPr>
          <p:txBody>
            <a:bodyPr vert="eaVert" wrap="none" rtlCol="0">
              <a:spAutoFit/>
            </a:bodyPr>
            <a:lstStyle/>
            <a:p>
              <a:r>
                <a:rPr lang="en-US" altLang="zh-CN" sz="1600" dirty="0">
                  <a:solidFill>
                    <a:srgbClr val="72202A"/>
                  </a:solidFill>
                  <a:latin typeface="等线 Light" panose="02010600030101010101" pitchFamily="2" charset="-122"/>
                  <a:ea typeface="等线 Light" panose="02010600030101010101" pitchFamily="2" charset="-122"/>
                </a:rPr>
                <a:t>Please enter your content here</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_矩形 1"/>
          <p:cNvSpPr/>
          <p:nvPr/>
        </p:nvSpPr>
        <p:spPr>
          <a:xfrm>
            <a:off x="548640" y="587326"/>
            <a:ext cx="2208628" cy="5683348"/>
          </a:xfrm>
          <a:prstGeom prst="rect">
            <a:avLst/>
          </a:prstGeom>
          <a:solidFill>
            <a:srgbClr val="E39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PA_组合 2"/>
          <p:cNvGrpSpPr/>
          <p:nvPr/>
        </p:nvGrpSpPr>
        <p:grpSpPr>
          <a:xfrm>
            <a:off x="980142" y="1350524"/>
            <a:ext cx="1332578" cy="359054"/>
            <a:chOff x="3657660" y="1411076"/>
            <a:chExt cx="3163887" cy="852488"/>
          </a:xfrm>
          <a:solidFill>
            <a:schemeClr val="bg1"/>
          </a:solidFill>
        </p:grpSpPr>
        <p:sp>
          <p:nvSpPr>
            <p:cNvPr id="4" name="Freeform 5"/>
            <p:cNvSpPr>
              <a:spLocks noEditPoints="1"/>
            </p:cNvSpPr>
            <p:nvPr/>
          </p:nvSpPr>
          <p:spPr bwMode="auto">
            <a:xfrm>
              <a:off x="3657660" y="1457114"/>
              <a:ext cx="3163887" cy="773112"/>
            </a:xfrm>
            <a:custGeom>
              <a:avLst/>
              <a:gdLst>
                <a:gd name="T0" fmla="*/ 261 w 289"/>
                <a:gd name="T1" fmla="*/ 27 h 69"/>
                <a:gd name="T2" fmla="*/ 216 w 289"/>
                <a:gd name="T3" fmla="*/ 28 h 69"/>
                <a:gd name="T4" fmla="*/ 157 w 289"/>
                <a:gd name="T5" fmla="*/ 7 h 69"/>
                <a:gd name="T6" fmla="*/ 116 w 289"/>
                <a:gd name="T7" fmla="*/ 20 h 69"/>
                <a:gd name="T8" fmla="*/ 79 w 289"/>
                <a:gd name="T9" fmla="*/ 25 h 69"/>
                <a:gd name="T10" fmla="*/ 16 w 289"/>
                <a:gd name="T11" fmla="*/ 40 h 69"/>
                <a:gd name="T12" fmla="*/ 14 w 289"/>
                <a:gd name="T13" fmla="*/ 53 h 69"/>
                <a:gd name="T14" fmla="*/ 84 w 289"/>
                <a:gd name="T15" fmla="*/ 57 h 69"/>
                <a:gd name="T16" fmla="*/ 107 w 289"/>
                <a:gd name="T17" fmla="*/ 62 h 69"/>
                <a:gd name="T18" fmla="*/ 146 w 289"/>
                <a:gd name="T19" fmla="*/ 65 h 69"/>
                <a:gd name="T20" fmla="*/ 208 w 289"/>
                <a:gd name="T21" fmla="*/ 58 h 69"/>
                <a:gd name="T22" fmla="*/ 273 w 289"/>
                <a:gd name="T23" fmla="*/ 41 h 69"/>
                <a:gd name="T24" fmla="*/ 100 w 289"/>
                <a:gd name="T25" fmla="*/ 61 h 69"/>
                <a:gd name="T26" fmla="*/ 76 w 289"/>
                <a:gd name="T27" fmla="*/ 51 h 69"/>
                <a:gd name="T28" fmla="*/ 84 w 289"/>
                <a:gd name="T29" fmla="*/ 47 h 69"/>
                <a:gd name="T30" fmla="*/ 86 w 289"/>
                <a:gd name="T31" fmla="*/ 49 h 69"/>
                <a:gd name="T32" fmla="*/ 68 w 289"/>
                <a:gd name="T33" fmla="*/ 44 h 69"/>
                <a:gd name="T34" fmla="*/ 11 w 289"/>
                <a:gd name="T35" fmla="*/ 49 h 69"/>
                <a:gd name="T36" fmla="*/ 41 w 289"/>
                <a:gd name="T37" fmla="*/ 37 h 69"/>
                <a:gd name="T38" fmla="*/ 80 w 289"/>
                <a:gd name="T39" fmla="*/ 30 h 69"/>
                <a:gd name="T40" fmla="*/ 92 w 289"/>
                <a:gd name="T41" fmla="*/ 19 h 69"/>
                <a:gd name="T42" fmla="*/ 108 w 289"/>
                <a:gd name="T43" fmla="*/ 44 h 69"/>
                <a:gd name="T44" fmla="*/ 144 w 289"/>
                <a:gd name="T45" fmla="*/ 60 h 69"/>
                <a:gd name="T46" fmla="*/ 117 w 289"/>
                <a:gd name="T47" fmla="*/ 58 h 69"/>
                <a:gd name="T48" fmla="*/ 115 w 289"/>
                <a:gd name="T49" fmla="*/ 46 h 69"/>
                <a:gd name="T50" fmla="*/ 111 w 289"/>
                <a:gd name="T51" fmla="*/ 52 h 69"/>
                <a:gd name="T52" fmla="*/ 121 w 289"/>
                <a:gd name="T53" fmla="*/ 38 h 69"/>
                <a:gd name="T54" fmla="*/ 117 w 289"/>
                <a:gd name="T55" fmla="*/ 40 h 69"/>
                <a:gd name="T56" fmla="*/ 118 w 289"/>
                <a:gd name="T57" fmla="*/ 28 h 69"/>
                <a:gd name="T58" fmla="*/ 142 w 289"/>
                <a:gd name="T59" fmla="*/ 22 h 69"/>
                <a:gd name="T60" fmla="*/ 143 w 289"/>
                <a:gd name="T61" fmla="*/ 16 h 69"/>
                <a:gd name="T62" fmla="*/ 146 w 289"/>
                <a:gd name="T63" fmla="*/ 5 h 69"/>
                <a:gd name="T64" fmla="*/ 164 w 289"/>
                <a:gd name="T65" fmla="*/ 9 h 69"/>
                <a:gd name="T66" fmla="*/ 164 w 289"/>
                <a:gd name="T67" fmla="*/ 32 h 69"/>
                <a:gd name="T68" fmla="*/ 172 w 289"/>
                <a:gd name="T69" fmla="*/ 27 h 69"/>
                <a:gd name="T70" fmla="*/ 173 w 289"/>
                <a:gd name="T71" fmla="*/ 36 h 69"/>
                <a:gd name="T72" fmla="*/ 181 w 289"/>
                <a:gd name="T73" fmla="*/ 35 h 69"/>
                <a:gd name="T74" fmla="*/ 165 w 289"/>
                <a:gd name="T75" fmla="*/ 54 h 69"/>
                <a:gd name="T76" fmla="*/ 134 w 289"/>
                <a:gd name="T77" fmla="*/ 40 h 69"/>
                <a:gd name="T78" fmla="*/ 140 w 289"/>
                <a:gd name="T79" fmla="*/ 42 h 69"/>
                <a:gd name="T80" fmla="*/ 142 w 289"/>
                <a:gd name="T81" fmla="*/ 50 h 69"/>
                <a:gd name="T82" fmla="*/ 150 w 289"/>
                <a:gd name="T83" fmla="*/ 41 h 69"/>
                <a:gd name="T84" fmla="*/ 162 w 289"/>
                <a:gd name="T85" fmla="*/ 56 h 69"/>
                <a:gd name="T86" fmla="*/ 160 w 289"/>
                <a:gd name="T87" fmla="*/ 63 h 69"/>
                <a:gd name="T88" fmla="*/ 263 w 289"/>
                <a:gd name="T89" fmla="*/ 40 h 69"/>
                <a:gd name="T90" fmla="*/ 209 w 289"/>
                <a:gd name="T91" fmla="*/ 50 h 69"/>
                <a:gd name="T92" fmla="*/ 197 w 289"/>
                <a:gd name="T93" fmla="*/ 60 h 69"/>
                <a:gd name="T94" fmla="*/ 184 w 289"/>
                <a:gd name="T95" fmla="*/ 37 h 69"/>
                <a:gd name="T96" fmla="*/ 197 w 289"/>
                <a:gd name="T97" fmla="*/ 26 h 69"/>
                <a:gd name="T98" fmla="*/ 214 w 289"/>
                <a:gd name="T99" fmla="*/ 31 h 69"/>
                <a:gd name="T100" fmla="*/ 204 w 289"/>
                <a:gd name="T101" fmla="*/ 33 h 69"/>
                <a:gd name="T102" fmla="*/ 206 w 289"/>
                <a:gd name="T103" fmla="*/ 30 h 69"/>
                <a:gd name="T104" fmla="*/ 217 w 289"/>
                <a:gd name="T105" fmla="*/ 32 h 69"/>
                <a:gd name="T106" fmla="*/ 258 w 289"/>
                <a:gd name="T107" fmla="*/ 2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9" h="69">
                  <a:moveTo>
                    <a:pt x="289" y="40"/>
                  </a:moveTo>
                  <a:cubicBezTo>
                    <a:pt x="289" y="38"/>
                    <a:pt x="287" y="38"/>
                    <a:pt x="286" y="38"/>
                  </a:cubicBezTo>
                  <a:cubicBezTo>
                    <a:pt x="285" y="38"/>
                    <a:pt x="283" y="37"/>
                    <a:pt x="282" y="37"/>
                  </a:cubicBezTo>
                  <a:cubicBezTo>
                    <a:pt x="278" y="35"/>
                    <a:pt x="274" y="33"/>
                    <a:pt x="270" y="32"/>
                  </a:cubicBezTo>
                  <a:cubicBezTo>
                    <a:pt x="269" y="31"/>
                    <a:pt x="267" y="30"/>
                    <a:pt x="266" y="29"/>
                  </a:cubicBezTo>
                  <a:cubicBezTo>
                    <a:pt x="264" y="28"/>
                    <a:pt x="262" y="27"/>
                    <a:pt x="261" y="27"/>
                  </a:cubicBezTo>
                  <a:cubicBezTo>
                    <a:pt x="260" y="26"/>
                    <a:pt x="260" y="26"/>
                    <a:pt x="260" y="26"/>
                  </a:cubicBezTo>
                  <a:cubicBezTo>
                    <a:pt x="257" y="25"/>
                    <a:pt x="255" y="24"/>
                    <a:pt x="253" y="23"/>
                  </a:cubicBezTo>
                  <a:cubicBezTo>
                    <a:pt x="250" y="22"/>
                    <a:pt x="247" y="21"/>
                    <a:pt x="244" y="21"/>
                  </a:cubicBezTo>
                  <a:cubicBezTo>
                    <a:pt x="243" y="21"/>
                    <a:pt x="242" y="21"/>
                    <a:pt x="241" y="21"/>
                  </a:cubicBezTo>
                  <a:cubicBezTo>
                    <a:pt x="237" y="21"/>
                    <a:pt x="234" y="23"/>
                    <a:pt x="230" y="25"/>
                  </a:cubicBezTo>
                  <a:cubicBezTo>
                    <a:pt x="225" y="28"/>
                    <a:pt x="222" y="31"/>
                    <a:pt x="216" y="28"/>
                  </a:cubicBezTo>
                  <a:cubicBezTo>
                    <a:pt x="215" y="25"/>
                    <a:pt x="212" y="22"/>
                    <a:pt x="208" y="21"/>
                  </a:cubicBezTo>
                  <a:cubicBezTo>
                    <a:pt x="205" y="20"/>
                    <a:pt x="202" y="21"/>
                    <a:pt x="199" y="22"/>
                  </a:cubicBezTo>
                  <a:cubicBezTo>
                    <a:pt x="195" y="16"/>
                    <a:pt x="186" y="12"/>
                    <a:pt x="179" y="16"/>
                  </a:cubicBezTo>
                  <a:cubicBezTo>
                    <a:pt x="178" y="16"/>
                    <a:pt x="177" y="16"/>
                    <a:pt x="177" y="16"/>
                  </a:cubicBezTo>
                  <a:cubicBezTo>
                    <a:pt x="175" y="10"/>
                    <a:pt x="170" y="6"/>
                    <a:pt x="164" y="6"/>
                  </a:cubicBezTo>
                  <a:cubicBezTo>
                    <a:pt x="162" y="6"/>
                    <a:pt x="160" y="6"/>
                    <a:pt x="157" y="7"/>
                  </a:cubicBezTo>
                  <a:cubicBezTo>
                    <a:pt x="157" y="8"/>
                    <a:pt x="156" y="8"/>
                    <a:pt x="155" y="8"/>
                  </a:cubicBezTo>
                  <a:cubicBezTo>
                    <a:pt x="154" y="5"/>
                    <a:pt x="151" y="2"/>
                    <a:pt x="147" y="1"/>
                  </a:cubicBezTo>
                  <a:cubicBezTo>
                    <a:pt x="142" y="0"/>
                    <a:pt x="138" y="2"/>
                    <a:pt x="135" y="5"/>
                  </a:cubicBezTo>
                  <a:cubicBezTo>
                    <a:pt x="133" y="8"/>
                    <a:pt x="132" y="10"/>
                    <a:pt x="133" y="13"/>
                  </a:cubicBezTo>
                  <a:cubicBezTo>
                    <a:pt x="128" y="11"/>
                    <a:pt x="123" y="12"/>
                    <a:pt x="120" y="15"/>
                  </a:cubicBezTo>
                  <a:cubicBezTo>
                    <a:pt x="118" y="16"/>
                    <a:pt x="117" y="18"/>
                    <a:pt x="116" y="20"/>
                  </a:cubicBezTo>
                  <a:cubicBezTo>
                    <a:pt x="116" y="20"/>
                    <a:pt x="114" y="19"/>
                    <a:pt x="114" y="19"/>
                  </a:cubicBezTo>
                  <a:cubicBezTo>
                    <a:pt x="111" y="17"/>
                    <a:pt x="108" y="16"/>
                    <a:pt x="105" y="15"/>
                  </a:cubicBezTo>
                  <a:cubicBezTo>
                    <a:pt x="102" y="14"/>
                    <a:pt x="99" y="14"/>
                    <a:pt x="96" y="14"/>
                  </a:cubicBezTo>
                  <a:cubicBezTo>
                    <a:pt x="94" y="15"/>
                    <a:pt x="92" y="15"/>
                    <a:pt x="91" y="15"/>
                  </a:cubicBezTo>
                  <a:cubicBezTo>
                    <a:pt x="89" y="16"/>
                    <a:pt x="87" y="17"/>
                    <a:pt x="85" y="18"/>
                  </a:cubicBezTo>
                  <a:cubicBezTo>
                    <a:pt x="83" y="20"/>
                    <a:pt x="80" y="23"/>
                    <a:pt x="79" y="25"/>
                  </a:cubicBezTo>
                  <a:cubicBezTo>
                    <a:pt x="78" y="26"/>
                    <a:pt x="78" y="27"/>
                    <a:pt x="77" y="28"/>
                  </a:cubicBezTo>
                  <a:cubicBezTo>
                    <a:pt x="68" y="21"/>
                    <a:pt x="54" y="18"/>
                    <a:pt x="44" y="27"/>
                  </a:cubicBezTo>
                  <a:cubicBezTo>
                    <a:pt x="42" y="28"/>
                    <a:pt x="41" y="30"/>
                    <a:pt x="40" y="32"/>
                  </a:cubicBezTo>
                  <a:cubicBezTo>
                    <a:pt x="37" y="36"/>
                    <a:pt x="35" y="39"/>
                    <a:pt x="31" y="40"/>
                  </a:cubicBezTo>
                  <a:cubicBezTo>
                    <a:pt x="28" y="41"/>
                    <a:pt x="26" y="41"/>
                    <a:pt x="24" y="41"/>
                  </a:cubicBezTo>
                  <a:cubicBezTo>
                    <a:pt x="21" y="41"/>
                    <a:pt x="19" y="40"/>
                    <a:pt x="16" y="40"/>
                  </a:cubicBezTo>
                  <a:cubicBezTo>
                    <a:pt x="15" y="41"/>
                    <a:pt x="13" y="42"/>
                    <a:pt x="11" y="43"/>
                  </a:cubicBezTo>
                  <a:cubicBezTo>
                    <a:pt x="9" y="44"/>
                    <a:pt x="7" y="45"/>
                    <a:pt x="5" y="46"/>
                  </a:cubicBezTo>
                  <a:cubicBezTo>
                    <a:pt x="4" y="46"/>
                    <a:pt x="2" y="46"/>
                    <a:pt x="1" y="47"/>
                  </a:cubicBezTo>
                  <a:cubicBezTo>
                    <a:pt x="0" y="47"/>
                    <a:pt x="0" y="48"/>
                    <a:pt x="1" y="49"/>
                  </a:cubicBezTo>
                  <a:cubicBezTo>
                    <a:pt x="3" y="50"/>
                    <a:pt x="4" y="50"/>
                    <a:pt x="6" y="51"/>
                  </a:cubicBezTo>
                  <a:cubicBezTo>
                    <a:pt x="8" y="52"/>
                    <a:pt x="11" y="52"/>
                    <a:pt x="14" y="53"/>
                  </a:cubicBezTo>
                  <a:cubicBezTo>
                    <a:pt x="17" y="53"/>
                    <a:pt x="20" y="53"/>
                    <a:pt x="23" y="54"/>
                  </a:cubicBezTo>
                  <a:cubicBezTo>
                    <a:pt x="25" y="55"/>
                    <a:pt x="25" y="55"/>
                    <a:pt x="25" y="55"/>
                  </a:cubicBezTo>
                  <a:cubicBezTo>
                    <a:pt x="35" y="59"/>
                    <a:pt x="44" y="58"/>
                    <a:pt x="53" y="50"/>
                  </a:cubicBezTo>
                  <a:cubicBezTo>
                    <a:pt x="58" y="46"/>
                    <a:pt x="66" y="45"/>
                    <a:pt x="71" y="50"/>
                  </a:cubicBezTo>
                  <a:cubicBezTo>
                    <a:pt x="71" y="51"/>
                    <a:pt x="72" y="52"/>
                    <a:pt x="73" y="53"/>
                  </a:cubicBezTo>
                  <a:cubicBezTo>
                    <a:pt x="75" y="56"/>
                    <a:pt x="79" y="57"/>
                    <a:pt x="84" y="57"/>
                  </a:cubicBezTo>
                  <a:cubicBezTo>
                    <a:pt x="84" y="57"/>
                    <a:pt x="85" y="58"/>
                    <a:pt x="85" y="58"/>
                  </a:cubicBezTo>
                  <a:cubicBezTo>
                    <a:pt x="86" y="59"/>
                    <a:pt x="87" y="60"/>
                    <a:pt x="88" y="61"/>
                  </a:cubicBezTo>
                  <a:cubicBezTo>
                    <a:pt x="88" y="62"/>
                    <a:pt x="89" y="62"/>
                    <a:pt x="90" y="63"/>
                  </a:cubicBezTo>
                  <a:cubicBezTo>
                    <a:pt x="92" y="64"/>
                    <a:pt x="94" y="65"/>
                    <a:pt x="97" y="65"/>
                  </a:cubicBezTo>
                  <a:cubicBezTo>
                    <a:pt x="98" y="65"/>
                    <a:pt x="99" y="65"/>
                    <a:pt x="101" y="65"/>
                  </a:cubicBezTo>
                  <a:cubicBezTo>
                    <a:pt x="104" y="64"/>
                    <a:pt x="106" y="63"/>
                    <a:pt x="107" y="62"/>
                  </a:cubicBezTo>
                  <a:cubicBezTo>
                    <a:pt x="108" y="62"/>
                    <a:pt x="109" y="61"/>
                    <a:pt x="110" y="60"/>
                  </a:cubicBezTo>
                  <a:cubicBezTo>
                    <a:pt x="112" y="61"/>
                    <a:pt x="115" y="61"/>
                    <a:pt x="117" y="61"/>
                  </a:cubicBezTo>
                  <a:cubicBezTo>
                    <a:pt x="117" y="61"/>
                    <a:pt x="118" y="61"/>
                    <a:pt x="118" y="61"/>
                  </a:cubicBezTo>
                  <a:cubicBezTo>
                    <a:pt x="120" y="65"/>
                    <a:pt x="125" y="69"/>
                    <a:pt x="130" y="69"/>
                  </a:cubicBezTo>
                  <a:cubicBezTo>
                    <a:pt x="134" y="68"/>
                    <a:pt x="139" y="66"/>
                    <a:pt x="141" y="62"/>
                  </a:cubicBezTo>
                  <a:cubicBezTo>
                    <a:pt x="143" y="64"/>
                    <a:pt x="145" y="65"/>
                    <a:pt x="146" y="65"/>
                  </a:cubicBezTo>
                  <a:cubicBezTo>
                    <a:pt x="149" y="66"/>
                    <a:pt x="152" y="66"/>
                    <a:pt x="156" y="65"/>
                  </a:cubicBezTo>
                  <a:cubicBezTo>
                    <a:pt x="158" y="67"/>
                    <a:pt x="162" y="68"/>
                    <a:pt x="166" y="67"/>
                  </a:cubicBezTo>
                  <a:cubicBezTo>
                    <a:pt x="170" y="65"/>
                    <a:pt x="173" y="61"/>
                    <a:pt x="173" y="57"/>
                  </a:cubicBezTo>
                  <a:cubicBezTo>
                    <a:pt x="179" y="63"/>
                    <a:pt x="189" y="65"/>
                    <a:pt x="197" y="63"/>
                  </a:cubicBezTo>
                  <a:cubicBezTo>
                    <a:pt x="199" y="63"/>
                    <a:pt x="201" y="62"/>
                    <a:pt x="203" y="61"/>
                  </a:cubicBezTo>
                  <a:cubicBezTo>
                    <a:pt x="205" y="60"/>
                    <a:pt x="207" y="59"/>
                    <a:pt x="208" y="58"/>
                  </a:cubicBezTo>
                  <a:cubicBezTo>
                    <a:pt x="209" y="57"/>
                    <a:pt x="209" y="56"/>
                    <a:pt x="210" y="56"/>
                  </a:cubicBezTo>
                  <a:cubicBezTo>
                    <a:pt x="210" y="55"/>
                    <a:pt x="212" y="53"/>
                    <a:pt x="211" y="53"/>
                  </a:cubicBezTo>
                  <a:cubicBezTo>
                    <a:pt x="220" y="58"/>
                    <a:pt x="230" y="58"/>
                    <a:pt x="240" y="55"/>
                  </a:cubicBezTo>
                  <a:cubicBezTo>
                    <a:pt x="243" y="54"/>
                    <a:pt x="246" y="53"/>
                    <a:pt x="248" y="51"/>
                  </a:cubicBezTo>
                  <a:cubicBezTo>
                    <a:pt x="253" y="49"/>
                    <a:pt x="253" y="49"/>
                    <a:pt x="253" y="49"/>
                  </a:cubicBezTo>
                  <a:cubicBezTo>
                    <a:pt x="259" y="45"/>
                    <a:pt x="265" y="41"/>
                    <a:pt x="273" y="41"/>
                  </a:cubicBezTo>
                  <a:cubicBezTo>
                    <a:pt x="275" y="42"/>
                    <a:pt x="278" y="42"/>
                    <a:pt x="280" y="42"/>
                  </a:cubicBezTo>
                  <a:cubicBezTo>
                    <a:pt x="283" y="42"/>
                    <a:pt x="285" y="42"/>
                    <a:pt x="287" y="41"/>
                  </a:cubicBezTo>
                  <a:cubicBezTo>
                    <a:pt x="288" y="41"/>
                    <a:pt x="289" y="41"/>
                    <a:pt x="289" y="40"/>
                  </a:cubicBezTo>
                  <a:cubicBezTo>
                    <a:pt x="289" y="40"/>
                    <a:pt x="289" y="40"/>
                    <a:pt x="289" y="40"/>
                  </a:cubicBezTo>
                  <a:close/>
                  <a:moveTo>
                    <a:pt x="105" y="60"/>
                  </a:moveTo>
                  <a:cubicBezTo>
                    <a:pt x="104" y="60"/>
                    <a:pt x="103" y="61"/>
                    <a:pt x="100" y="61"/>
                  </a:cubicBezTo>
                  <a:cubicBezTo>
                    <a:pt x="98" y="62"/>
                    <a:pt x="96" y="62"/>
                    <a:pt x="94" y="61"/>
                  </a:cubicBezTo>
                  <a:cubicBezTo>
                    <a:pt x="92" y="60"/>
                    <a:pt x="90" y="59"/>
                    <a:pt x="89" y="57"/>
                  </a:cubicBezTo>
                  <a:cubicBezTo>
                    <a:pt x="89" y="57"/>
                    <a:pt x="88" y="56"/>
                    <a:pt x="88" y="56"/>
                  </a:cubicBezTo>
                  <a:cubicBezTo>
                    <a:pt x="88" y="55"/>
                    <a:pt x="87" y="54"/>
                    <a:pt x="87" y="54"/>
                  </a:cubicBezTo>
                  <a:cubicBezTo>
                    <a:pt x="86" y="53"/>
                    <a:pt x="85" y="53"/>
                    <a:pt x="85" y="54"/>
                  </a:cubicBezTo>
                  <a:cubicBezTo>
                    <a:pt x="82" y="54"/>
                    <a:pt x="78" y="54"/>
                    <a:pt x="76" y="51"/>
                  </a:cubicBezTo>
                  <a:cubicBezTo>
                    <a:pt x="76" y="51"/>
                    <a:pt x="76" y="51"/>
                    <a:pt x="76" y="51"/>
                  </a:cubicBezTo>
                  <a:cubicBezTo>
                    <a:pt x="75" y="50"/>
                    <a:pt x="74" y="49"/>
                    <a:pt x="74" y="48"/>
                  </a:cubicBezTo>
                  <a:cubicBezTo>
                    <a:pt x="74" y="46"/>
                    <a:pt x="75" y="45"/>
                    <a:pt x="76" y="43"/>
                  </a:cubicBezTo>
                  <a:cubicBezTo>
                    <a:pt x="78" y="42"/>
                    <a:pt x="81" y="41"/>
                    <a:pt x="83" y="43"/>
                  </a:cubicBezTo>
                  <a:cubicBezTo>
                    <a:pt x="84" y="43"/>
                    <a:pt x="84" y="44"/>
                    <a:pt x="84" y="45"/>
                  </a:cubicBezTo>
                  <a:cubicBezTo>
                    <a:pt x="84" y="45"/>
                    <a:pt x="84" y="46"/>
                    <a:pt x="84" y="47"/>
                  </a:cubicBezTo>
                  <a:cubicBezTo>
                    <a:pt x="83" y="47"/>
                    <a:pt x="82" y="47"/>
                    <a:pt x="81" y="47"/>
                  </a:cubicBezTo>
                  <a:cubicBezTo>
                    <a:pt x="81" y="47"/>
                    <a:pt x="81" y="47"/>
                    <a:pt x="81" y="46"/>
                  </a:cubicBezTo>
                  <a:cubicBezTo>
                    <a:pt x="81" y="45"/>
                    <a:pt x="80" y="43"/>
                    <a:pt x="78" y="43"/>
                  </a:cubicBezTo>
                  <a:cubicBezTo>
                    <a:pt x="76" y="43"/>
                    <a:pt x="74" y="47"/>
                    <a:pt x="76" y="49"/>
                  </a:cubicBezTo>
                  <a:cubicBezTo>
                    <a:pt x="76" y="49"/>
                    <a:pt x="77" y="50"/>
                    <a:pt x="78" y="50"/>
                  </a:cubicBezTo>
                  <a:cubicBezTo>
                    <a:pt x="80" y="52"/>
                    <a:pt x="84" y="51"/>
                    <a:pt x="86" y="49"/>
                  </a:cubicBezTo>
                  <a:cubicBezTo>
                    <a:pt x="87" y="48"/>
                    <a:pt x="88" y="46"/>
                    <a:pt x="87" y="44"/>
                  </a:cubicBezTo>
                  <a:cubicBezTo>
                    <a:pt x="87" y="42"/>
                    <a:pt x="86" y="41"/>
                    <a:pt x="85" y="40"/>
                  </a:cubicBezTo>
                  <a:cubicBezTo>
                    <a:pt x="82" y="38"/>
                    <a:pt x="77" y="38"/>
                    <a:pt x="74" y="41"/>
                  </a:cubicBezTo>
                  <a:cubicBezTo>
                    <a:pt x="73" y="42"/>
                    <a:pt x="72" y="44"/>
                    <a:pt x="71" y="46"/>
                  </a:cubicBezTo>
                  <a:cubicBezTo>
                    <a:pt x="71" y="46"/>
                    <a:pt x="70" y="45"/>
                    <a:pt x="69" y="45"/>
                  </a:cubicBezTo>
                  <a:cubicBezTo>
                    <a:pt x="69" y="45"/>
                    <a:pt x="68" y="44"/>
                    <a:pt x="68" y="44"/>
                  </a:cubicBezTo>
                  <a:cubicBezTo>
                    <a:pt x="66" y="44"/>
                    <a:pt x="65" y="44"/>
                    <a:pt x="64" y="43"/>
                  </a:cubicBezTo>
                  <a:cubicBezTo>
                    <a:pt x="61" y="43"/>
                    <a:pt x="59" y="43"/>
                    <a:pt x="56" y="44"/>
                  </a:cubicBezTo>
                  <a:cubicBezTo>
                    <a:pt x="54" y="45"/>
                    <a:pt x="52" y="46"/>
                    <a:pt x="50" y="48"/>
                  </a:cubicBezTo>
                  <a:cubicBezTo>
                    <a:pt x="43" y="54"/>
                    <a:pt x="35" y="55"/>
                    <a:pt x="26" y="52"/>
                  </a:cubicBezTo>
                  <a:cubicBezTo>
                    <a:pt x="24" y="51"/>
                    <a:pt x="24" y="51"/>
                    <a:pt x="24" y="51"/>
                  </a:cubicBezTo>
                  <a:cubicBezTo>
                    <a:pt x="20" y="50"/>
                    <a:pt x="14" y="49"/>
                    <a:pt x="11" y="49"/>
                  </a:cubicBezTo>
                  <a:cubicBezTo>
                    <a:pt x="10" y="49"/>
                    <a:pt x="9" y="49"/>
                    <a:pt x="8" y="48"/>
                  </a:cubicBezTo>
                  <a:cubicBezTo>
                    <a:pt x="11" y="47"/>
                    <a:pt x="13" y="46"/>
                    <a:pt x="15" y="44"/>
                  </a:cubicBezTo>
                  <a:cubicBezTo>
                    <a:pt x="17" y="43"/>
                    <a:pt x="19" y="44"/>
                    <a:pt x="20" y="44"/>
                  </a:cubicBezTo>
                  <a:cubicBezTo>
                    <a:pt x="23" y="44"/>
                    <a:pt x="25" y="45"/>
                    <a:pt x="27" y="45"/>
                  </a:cubicBezTo>
                  <a:cubicBezTo>
                    <a:pt x="29" y="45"/>
                    <a:pt x="31" y="44"/>
                    <a:pt x="34" y="43"/>
                  </a:cubicBezTo>
                  <a:cubicBezTo>
                    <a:pt x="36" y="41"/>
                    <a:pt x="39" y="39"/>
                    <a:pt x="41" y="37"/>
                  </a:cubicBezTo>
                  <a:cubicBezTo>
                    <a:pt x="41" y="36"/>
                    <a:pt x="42" y="35"/>
                    <a:pt x="42" y="35"/>
                  </a:cubicBezTo>
                  <a:cubicBezTo>
                    <a:pt x="44" y="33"/>
                    <a:pt x="45" y="31"/>
                    <a:pt x="47" y="29"/>
                  </a:cubicBezTo>
                  <a:cubicBezTo>
                    <a:pt x="55" y="21"/>
                    <a:pt x="67" y="25"/>
                    <a:pt x="76" y="31"/>
                  </a:cubicBezTo>
                  <a:cubicBezTo>
                    <a:pt x="76" y="32"/>
                    <a:pt x="77" y="32"/>
                    <a:pt x="78" y="33"/>
                  </a:cubicBezTo>
                  <a:cubicBezTo>
                    <a:pt x="78" y="33"/>
                    <a:pt x="79" y="33"/>
                    <a:pt x="79" y="32"/>
                  </a:cubicBezTo>
                  <a:cubicBezTo>
                    <a:pt x="80" y="31"/>
                    <a:pt x="80" y="31"/>
                    <a:pt x="80" y="30"/>
                  </a:cubicBezTo>
                  <a:cubicBezTo>
                    <a:pt x="80" y="30"/>
                    <a:pt x="81" y="29"/>
                    <a:pt x="81" y="29"/>
                  </a:cubicBezTo>
                  <a:cubicBezTo>
                    <a:pt x="81" y="28"/>
                    <a:pt x="82" y="27"/>
                    <a:pt x="83" y="26"/>
                  </a:cubicBezTo>
                  <a:cubicBezTo>
                    <a:pt x="83" y="25"/>
                    <a:pt x="84" y="24"/>
                    <a:pt x="85" y="23"/>
                  </a:cubicBezTo>
                  <a:cubicBezTo>
                    <a:pt x="86" y="22"/>
                    <a:pt x="87" y="21"/>
                    <a:pt x="88" y="21"/>
                  </a:cubicBezTo>
                  <a:cubicBezTo>
                    <a:pt x="89" y="20"/>
                    <a:pt x="90" y="19"/>
                    <a:pt x="91" y="19"/>
                  </a:cubicBezTo>
                  <a:cubicBezTo>
                    <a:pt x="92" y="19"/>
                    <a:pt x="92" y="19"/>
                    <a:pt x="92" y="19"/>
                  </a:cubicBezTo>
                  <a:cubicBezTo>
                    <a:pt x="99" y="16"/>
                    <a:pt x="109" y="19"/>
                    <a:pt x="115" y="24"/>
                  </a:cubicBezTo>
                  <a:cubicBezTo>
                    <a:pt x="115" y="24"/>
                    <a:pt x="115" y="24"/>
                    <a:pt x="115" y="25"/>
                  </a:cubicBezTo>
                  <a:cubicBezTo>
                    <a:pt x="112" y="25"/>
                    <a:pt x="108" y="26"/>
                    <a:pt x="106" y="29"/>
                  </a:cubicBezTo>
                  <a:cubicBezTo>
                    <a:pt x="103" y="32"/>
                    <a:pt x="103" y="36"/>
                    <a:pt x="105" y="40"/>
                  </a:cubicBezTo>
                  <a:cubicBezTo>
                    <a:pt x="106" y="42"/>
                    <a:pt x="107" y="43"/>
                    <a:pt x="109" y="44"/>
                  </a:cubicBezTo>
                  <a:cubicBezTo>
                    <a:pt x="109" y="44"/>
                    <a:pt x="109" y="44"/>
                    <a:pt x="108" y="44"/>
                  </a:cubicBezTo>
                  <a:cubicBezTo>
                    <a:pt x="106" y="46"/>
                    <a:pt x="105" y="49"/>
                    <a:pt x="105" y="52"/>
                  </a:cubicBezTo>
                  <a:cubicBezTo>
                    <a:pt x="105" y="54"/>
                    <a:pt x="106" y="56"/>
                    <a:pt x="107" y="58"/>
                  </a:cubicBezTo>
                  <a:cubicBezTo>
                    <a:pt x="107" y="59"/>
                    <a:pt x="106" y="59"/>
                    <a:pt x="105" y="60"/>
                  </a:cubicBezTo>
                  <a:close/>
                  <a:moveTo>
                    <a:pt x="153" y="63"/>
                  </a:moveTo>
                  <a:cubicBezTo>
                    <a:pt x="151" y="63"/>
                    <a:pt x="149" y="63"/>
                    <a:pt x="147" y="62"/>
                  </a:cubicBezTo>
                  <a:cubicBezTo>
                    <a:pt x="146" y="61"/>
                    <a:pt x="145" y="61"/>
                    <a:pt x="144" y="60"/>
                  </a:cubicBezTo>
                  <a:cubicBezTo>
                    <a:pt x="143" y="59"/>
                    <a:pt x="142" y="57"/>
                    <a:pt x="140" y="58"/>
                  </a:cubicBezTo>
                  <a:cubicBezTo>
                    <a:pt x="140" y="58"/>
                    <a:pt x="140" y="59"/>
                    <a:pt x="140" y="59"/>
                  </a:cubicBezTo>
                  <a:cubicBezTo>
                    <a:pt x="138" y="62"/>
                    <a:pt x="134" y="65"/>
                    <a:pt x="130" y="65"/>
                  </a:cubicBezTo>
                  <a:cubicBezTo>
                    <a:pt x="126" y="65"/>
                    <a:pt x="122" y="62"/>
                    <a:pt x="120" y="59"/>
                  </a:cubicBezTo>
                  <a:cubicBezTo>
                    <a:pt x="120" y="58"/>
                    <a:pt x="119" y="58"/>
                    <a:pt x="119" y="58"/>
                  </a:cubicBezTo>
                  <a:cubicBezTo>
                    <a:pt x="117" y="58"/>
                    <a:pt x="117" y="58"/>
                    <a:pt x="117" y="58"/>
                  </a:cubicBezTo>
                  <a:cubicBezTo>
                    <a:pt x="115" y="58"/>
                    <a:pt x="113" y="58"/>
                    <a:pt x="111" y="57"/>
                  </a:cubicBezTo>
                  <a:cubicBezTo>
                    <a:pt x="111" y="57"/>
                    <a:pt x="110" y="56"/>
                    <a:pt x="110" y="56"/>
                  </a:cubicBezTo>
                  <a:cubicBezTo>
                    <a:pt x="110" y="56"/>
                    <a:pt x="109" y="55"/>
                    <a:pt x="109" y="55"/>
                  </a:cubicBezTo>
                  <a:cubicBezTo>
                    <a:pt x="108" y="53"/>
                    <a:pt x="108" y="51"/>
                    <a:pt x="109" y="49"/>
                  </a:cubicBezTo>
                  <a:cubicBezTo>
                    <a:pt x="109" y="48"/>
                    <a:pt x="110" y="48"/>
                    <a:pt x="111" y="47"/>
                  </a:cubicBezTo>
                  <a:cubicBezTo>
                    <a:pt x="112" y="46"/>
                    <a:pt x="114" y="46"/>
                    <a:pt x="115" y="46"/>
                  </a:cubicBezTo>
                  <a:cubicBezTo>
                    <a:pt x="116" y="46"/>
                    <a:pt x="117" y="47"/>
                    <a:pt x="117" y="48"/>
                  </a:cubicBezTo>
                  <a:cubicBezTo>
                    <a:pt x="118" y="49"/>
                    <a:pt x="117" y="49"/>
                    <a:pt x="117" y="50"/>
                  </a:cubicBezTo>
                  <a:cubicBezTo>
                    <a:pt x="117" y="50"/>
                    <a:pt x="116" y="50"/>
                    <a:pt x="116" y="50"/>
                  </a:cubicBezTo>
                  <a:cubicBezTo>
                    <a:pt x="116" y="50"/>
                    <a:pt x="116" y="50"/>
                    <a:pt x="116" y="50"/>
                  </a:cubicBezTo>
                  <a:cubicBezTo>
                    <a:pt x="116" y="48"/>
                    <a:pt x="115" y="47"/>
                    <a:pt x="113" y="47"/>
                  </a:cubicBezTo>
                  <a:cubicBezTo>
                    <a:pt x="110" y="47"/>
                    <a:pt x="109" y="50"/>
                    <a:pt x="111" y="52"/>
                  </a:cubicBezTo>
                  <a:cubicBezTo>
                    <a:pt x="112" y="54"/>
                    <a:pt x="114" y="54"/>
                    <a:pt x="116" y="54"/>
                  </a:cubicBezTo>
                  <a:cubicBezTo>
                    <a:pt x="117" y="53"/>
                    <a:pt x="118" y="53"/>
                    <a:pt x="119" y="52"/>
                  </a:cubicBezTo>
                  <a:cubicBezTo>
                    <a:pt x="121" y="51"/>
                    <a:pt x="121" y="49"/>
                    <a:pt x="121" y="47"/>
                  </a:cubicBezTo>
                  <a:cubicBezTo>
                    <a:pt x="120" y="46"/>
                    <a:pt x="119" y="45"/>
                    <a:pt x="118" y="44"/>
                  </a:cubicBezTo>
                  <a:cubicBezTo>
                    <a:pt x="118" y="44"/>
                    <a:pt x="119" y="43"/>
                    <a:pt x="120" y="42"/>
                  </a:cubicBezTo>
                  <a:cubicBezTo>
                    <a:pt x="121" y="41"/>
                    <a:pt x="121" y="40"/>
                    <a:pt x="121" y="38"/>
                  </a:cubicBezTo>
                  <a:cubicBezTo>
                    <a:pt x="121" y="37"/>
                    <a:pt x="121" y="36"/>
                    <a:pt x="121" y="35"/>
                  </a:cubicBezTo>
                  <a:cubicBezTo>
                    <a:pt x="120" y="34"/>
                    <a:pt x="119" y="33"/>
                    <a:pt x="117" y="32"/>
                  </a:cubicBezTo>
                  <a:cubicBezTo>
                    <a:pt x="115" y="32"/>
                    <a:pt x="113" y="33"/>
                    <a:pt x="113" y="35"/>
                  </a:cubicBezTo>
                  <a:cubicBezTo>
                    <a:pt x="113" y="37"/>
                    <a:pt x="114" y="38"/>
                    <a:pt x="116" y="38"/>
                  </a:cubicBezTo>
                  <a:cubicBezTo>
                    <a:pt x="116" y="38"/>
                    <a:pt x="117" y="38"/>
                    <a:pt x="117" y="38"/>
                  </a:cubicBezTo>
                  <a:cubicBezTo>
                    <a:pt x="118" y="38"/>
                    <a:pt x="118" y="39"/>
                    <a:pt x="117" y="40"/>
                  </a:cubicBezTo>
                  <a:cubicBezTo>
                    <a:pt x="117" y="40"/>
                    <a:pt x="116" y="41"/>
                    <a:pt x="115" y="41"/>
                  </a:cubicBezTo>
                  <a:cubicBezTo>
                    <a:pt x="113" y="42"/>
                    <a:pt x="111" y="41"/>
                    <a:pt x="110" y="40"/>
                  </a:cubicBezTo>
                  <a:cubicBezTo>
                    <a:pt x="109" y="40"/>
                    <a:pt x="108" y="39"/>
                    <a:pt x="108" y="38"/>
                  </a:cubicBezTo>
                  <a:cubicBezTo>
                    <a:pt x="107" y="36"/>
                    <a:pt x="107" y="33"/>
                    <a:pt x="109" y="31"/>
                  </a:cubicBezTo>
                  <a:cubicBezTo>
                    <a:pt x="110" y="29"/>
                    <a:pt x="113" y="27"/>
                    <a:pt x="117" y="28"/>
                  </a:cubicBezTo>
                  <a:cubicBezTo>
                    <a:pt x="117" y="29"/>
                    <a:pt x="118" y="29"/>
                    <a:pt x="118" y="28"/>
                  </a:cubicBezTo>
                  <a:cubicBezTo>
                    <a:pt x="119" y="28"/>
                    <a:pt x="119" y="27"/>
                    <a:pt x="119" y="26"/>
                  </a:cubicBezTo>
                  <a:cubicBezTo>
                    <a:pt x="118" y="23"/>
                    <a:pt x="119" y="20"/>
                    <a:pt x="122" y="18"/>
                  </a:cubicBezTo>
                  <a:cubicBezTo>
                    <a:pt x="125" y="16"/>
                    <a:pt x="129" y="15"/>
                    <a:pt x="132" y="17"/>
                  </a:cubicBezTo>
                  <a:cubicBezTo>
                    <a:pt x="134" y="18"/>
                    <a:pt x="134" y="19"/>
                    <a:pt x="136" y="20"/>
                  </a:cubicBezTo>
                  <a:cubicBezTo>
                    <a:pt x="137" y="21"/>
                    <a:pt x="138" y="21"/>
                    <a:pt x="139" y="21"/>
                  </a:cubicBezTo>
                  <a:cubicBezTo>
                    <a:pt x="140" y="22"/>
                    <a:pt x="141" y="22"/>
                    <a:pt x="142" y="22"/>
                  </a:cubicBezTo>
                  <a:cubicBezTo>
                    <a:pt x="145" y="21"/>
                    <a:pt x="147" y="20"/>
                    <a:pt x="148" y="17"/>
                  </a:cubicBezTo>
                  <a:cubicBezTo>
                    <a:pt x="148" y="15"/>
                    <a:pt x="148" y="13"/>
                    <a:pt x="147" y="11"/>
                  </a:cubicBezTo>
                  <a:cubicBezTo>
                    <a:pt x="146" y="11"/>
                    <a:pt x="146" y="10"/>
                    <a:pt x="145" y="10"/>
                  </a:cubicBezTo>
                  <a:cubicBezTo>
                    <a:pt x="144" y="9"/>
                    <a:pt x="141" y="9"/>
                    <a:pt x="140" y="11"/>
                  </a:cubicBezTo>
                  <a:cubicBezTo>
                    <a:pt x="140" y="12"/>
                    <a:pt x="140" y="12"/>
                    <a:pt x="140" y="13"/>
                  </a:cubicBezTo>
                  <a:cubicBezTo>
                    <a:pt x="140" y="14"/>
                    <a:pt x="141" y="16"/>
                    <a:pt x="143" y="16"/>
                  </a:cubicBezTo>
                  <a:cubicBezTo>
                    <a:pt x="143" y="16"/>
                    <a:pt x="144" y="15"/>
                    <a:pt x="144" y="15"/>
                  </a:cubicBezTo>
                  <a:cubicBezTo>
                    <a:pt x="144" y="16"/>
                    <a:pt x="144" y="16"/>
                    <a:pt x="144" y="16"/>
                  </a:cubicBezTo>
                  <a:cubicBezTo>
                    <a:pt x="144" y="17"/>
                    <a:pt x="143" y="18"/>
                    <a:pt x="142" y="18"/>
                  </a:cubicBezTo>
                  <a:cubicBezTo>
                    <a:pt x="139" y="18"/>
                    <a:pt x="138" y="18"/>
                    <a:pt x="137" y="16"/>
                  </a:cubicBezTo>
                  <a:cubicBezTo>
                    <a:pt x="135" y="13"/>
                    <a:pt x="136" y="10"/>
                    <a:pt x="138" y="8"/>
                  </a:cubicBezTo>
                  <a:cubicBezTo>
                    <a:pt x="140" y="5"/>
                    <a:pt x="143" y="4"/>
                    <a:pt x="146" y="5"/>
                  </a:cubicBezTo>
                  <a:cubicBezTo>
                    <a:pt x="148" y="5"/>
                    <a:pt x="149" y="6"/>
                    <a:pt x="150" y="7"/>
                  </a:cubicBezTo>
                  <a:cubicBezTo>
                    <a:pt x="151" y="8"/>
                    <a:pt x="152" y="10"/>
                    <a:pt x="153" y="11"/>
                  </a:cubicBezTo>
                  <a:cubicBezTo>
                    <a:pt x="153" y="12"/>
                    <a:pt x="153" y="13"/>
                    <a:pt x="154" y="13"/>
                  </a:cubicBezTo>
                  <a:cubicBezTo>
                    <a:pt x="155" y="13"/>
                    <a:pt x="156" y="13"/>
                    <a:pt x="156" y="12"/>
                  </a:cubicBezTo>
                  <a:cubicBezTo>
                    <a:pt x="157" y="11"/>
                    <a:pt x="158" y="11"/>
                    <a:pt x="159" y="10"/>
                  </a:cubicBezTo>
                  <a:cubicBezTo>
                    <a:pt x="161" y="9"/>
                    <a:pt x="162" y="9"/>
                    <a:pt x="164" y="9"/>
                  </a:cubicBezTo>
                  <a:cubicBezTo>
                    <a:pt x="166" y="9"/>
                    <a:pt x="168" y="10"/>
                    <a:pt x="170" y="12"/>
                  </a:cubicBezTo>
                  <a:cubicBezTo>
                    <a:pt x="172" y="13"/>
                    <a:pt x="173" y="16"/>
                    <a:pt x="174" y="18"/>
                  </a:cubicBezTo>
                  <a:cubicBezTo>
                    <a:pt x="174" y="18"/>
                    <a:pt x="174" y="20"/>
                    <a:pt x="174" y="20"/>
                  </a:cubicBezTo>
                  <a:cubicBezTo>
                    <a:pt x="174" y="20"/>
                    <a:pt x="174" y="21"/>
                    <a:pt x="174" y="21"/>
                  </a:cubicBezTo>
                  <a:cubicBezTo>
                    <a:pt x="173" y="21"/>
                    <a:pt x="171" y="21"/>
                    <a:pt x="170" y="22"/>
                  </a:cubicBezTo>
                  <a:cubicBezTo>
                    <a:pt x="166" y="24"/>
                    <a:pt x="163" y="28"/>
                    <a:pt x="164" y="32"/>
                  </a:cubicBezTo>
                  <a:cubicBezTo>
                    <a:pt x="164" y="35"/>
                    <a:pt x="165" y="37"/>
                    <a:pt x="168" y="39"/>
                  </a:cubicBezTo>
                  <a:cubicBezTo>
                    <a:pt x="170" y="39"/>
                    <a:pt x="172" y="40"/>
                    <a:pt x="174" y="39"/>
                  </a:cubicBezTo>
                  <a:cubicBezTo>
                    <a:pt x="174" y="39"/>
                    <a:pt x="175" y="39"/>
                    <a:pt x="175" y="38"/>
                  </a:cubicBezTo>
                  <a:cubicBezTo>
                    <a:pt x="177" y="37"/>
                    <a:pt x="178" y="36"/>
                    <a:pt x="178" y="34"/>
                  </a:cubicBezTo>
                  <a:cubicBezTo>
                    <a:pt x="179" y="32"/>
                    <a:pt x="178" y="30"/>
                    <a:pt x="176" y="28"/>
                  </a:cubicBezTo>
                  <a:cubicBezTo>
                    <a:pt x="175" y="27"/>
                    <a:pt x="173" y="27"/>
                    <a:pt x="172" y="27"/>
                  </a:cubicBezTo>
                  <a:cubicBezTo>
                    <a:pt x="170" y="27"/>
                    <a:pt x="168" y="29"/>
                    <a:pt x="169" y="31"/>
                  </a:cubicBezTo>
                  <a:cubicBezTo>
                    <a:pt x="169" y="31"/>
                    <a:pt x="169" y="32"/>
                    <a:pt x="170" y="32"/>
                  </a:cubicBezTo>
                  <a:cubicBezTo>
                    <a:pt x="170" y="33"/>
                    <a:pt x="171" y="33"/>
                    <a:pt x="172" y="33"/>
                  </a:cubicBezTo>
                  <a:cubicBezTo>
                    <a:pt x="173" y="33"/>
                    <a:pt x="173" y="33"/>
                    <a:pt x="174" y="32"/>
                  </a:cubicBezTo>
                  <a:cubicBezTo>
                    <a:pt x="175" y="33"/>
                    <a:pt x="175" y="33"/>
                    <a:pt x="175" y="34"/>
                  </a:cubicBezTo>
                  <a:cubicBezTo>
                    <a:pt x="175" y="35"/>
                    <a:pt x="174" y="35"/>
                    <a:pt x="173" y="36"/>
                  </a:cubicBezTo>
                  <a:cubicBezTo>
                    <a:pt x="173" y="36"/>
                    <a:pt x="171" y="36"/>
                    <a:pt x="171" y="36"/>
                  </a:cubicBezTo>
                  <a:cubicBezTo>
                    <a:pt x="169" y="35"/>
                    <a:pt x="167" y="34"/>
                    <a:pt x="167" y="32"/>
                  </a:cubicBezTo>
                  <a:cubicBezTo>
                    <a:pt x="167" y="29"/>
                    <a:pt x="169" y="26"/>
                    <a:pt x="171" y="25"/>
                  </a:cubicBezTo>
                  <a:cubicBezTo>
                    <a:pt x="174" y="24"/>
                    <a:pt x="177" y="24"/>
                    <a:pt x="179" y="27"/>
                  </a:cubicBezTo>
                  <a:cubicBezTo>
                    <a:pt x="181" y="28"/>
                    <a:pt x="182" y="30"/>
                    <a:pt x="182" y="33"/>
                  </a:cubicBezTo>
                  <a:cubicBezTo>
                    <a:pt x="182" y="34"/>
                    <a:pt x="182" y="35"/>
                    <a:pt x="181" y="35"/>
                  </a:cubicBezTo>
                  <a:cubicBezTo>
                    <a:pt x="181" y="37"/>
                    <a:pt x="180" y="37"/>
                    <a:pt x="179" y="38"/>
                  </a:cubicBezTo>
                  <a:cubicBezTo>
                    <a:pt x="179" y="38"/>
                    <a:pt x="178" y="39"/>
                    <a:pt x="177" y="39"/>
                  </a:cubicBezTo>
                  <a:cubicBezTo>
                    <a:pt x="177" y="39"/>
                    <a:pt x="176" y="39"/>
                    <a:pt x="175" y="39"/>
                  </a:cubicBezTo>
                  <a:cubicBezTo>
                    <a:pt x="174" y="40"/>
                    <a:pt x="174" y="41"/>
                    <a:pt x="175" y="42"/>
                  </a:cubicBezTo>
                  <a:cubicBezTo>
                    <a:pt x="177" y="45"/>
                    <a:pt x="176" y="49"/>
                    <a:pt x="174" y="51"/>
                  </a:cubicBezTo>
                  <a:cubicBezTo>
                    <a:pt x="172" y="54"/>
                    <a:pt x="168" y="55"/>
                    <a:pt x="165" y="54"/>
                  </a:cubicBezTo>
                  <a:cubicBezTo>
                    <a:pt x="165" y="53"/>
                    <a:pt x="165" y="52"/>
                    <a:pt x="165" y="51"/>
                  </a:cubicBezTo>
                  <a:cubicBezTo>
                    <a:pt x="164" y="48"/>
                    <a:pt x="162" y="46"/>
                    <a:pt x="160" y="44"/>
                  </a:cubicBezTo>
                  <a:cubicBezTo>
                    <a:pt x="158" y="43"/>
                    <a:pt x="156" y="43"/>
                    <a:pt x="154" y="43"/>
                  </a:cubicBezTo>
                  <a:cubicBezTo>
                    <a:pt x="153" y="41"/>
                    <a:pt x="153" y="40"/>
                    <a:pt x="153" y="40"/>
                  </a:cubicBezTo>
                  <a:cubicBezTo>
                    <a:pt x="151" y="37"/>
                    <a:pt x="148" y="35"/>
                    <a:pt x="144" y="35"/>
                  </a:cubicBezTo>
                  <a:cubicBezTo>
                    <a:pt x="139" y="35"/>
                    <a:pt x="136" y="36"/>
                    <a:pt x="134" y="40"/>
                  </a:cubicBezTo>
                  <a:cubicBezTo>
                    <a:pt x="132" y="42"/>
                    <a:pt x="132" y="45"/>
                    <a:pt x="133" y="47"/>
                  </a:cubicBezTo>
                  <a:cubicBezTo>
                    <a:pt x="133" y="50"/>
                    <a:pt x="135" y="51"/>
                    <a:pt x="136" y="52"/>
                  </a:cubicBezTo>
                  <a:cubicBezTo>
                    <a:pt x="138" y="53"/>
                    <a:pt x="141" y="54"/>
                    <a:pt x="143" y="53"/>
                  </a:cubicBezTo>
                  <a:cubicBezTo>
                    <a:pt x="145" y="52"/>
                    <a:pt x="147" y="51"/>
                    <a:pt x="148" y="50"/>
                  </a:cubicBezTo>
                  <a:cubicBezTo>
                    <a:pt x="149" y="48"/>
                    <a:pt x="148" y="45"/>
                    <a:pt x="147" y="44"/>
                  </a:cubicBezTo>
                  <a:cubicBezTo>
                    <a:pt x="145" y="42"/>
                    <a:pt x="142" y="41"/>
                    <a:pt x="140" y="42"/>
                  </a:cubicBezTo>
                  <a:cubicBezTo>
                    <a:pt x="139" y="43"/>
                    <a:pt x="138" y="44"/>
                    <a:pt x="138" y="45"/>
                  </a:cubicBezTo>
                  <a:cubicBezTo>
                    <a:pt x="138" y="47"/>
                    <a:pt x="139" y="48"/>
                    <a:pt x="141" y="48"/>
                  </a:cubicBezTo>
                  <a:cubicBezTo>
                    <a:pt x="142" y="48"/>
                    <a:pt x="144" y="47"/>
                    <a:pt x="144" y="46"/>
                  </a:cubicBezTo>
                  <a:cubicBezTo>
                    <a:pt x="144" y="46"/>
                    <a:pt x="144" y="46"/>
                    <a:pt x="144" y="46"/>
                  </a:cubicBezTo>
                  <a:cubicBezTo>
                    <a:pt x="145" y="46"/>
                    <a:pt x="145" y="47"/>
                    <a:pt x="145" y="48"/>
                  </a:cubicBezTo>
                  <a:cubicBezTo>
                    <a:pt x="144" y="49"/>
                    <a:pt x="143" y="50"/>
                    <a:pt x="142" y="50"/>
                  </a:cubicBezTo>
                  <a:cubicBezTo>
                    <a:pt x="141" y="50"/>
                    <a:pt x="139" y="50"/>
                    <a:pt x="138" y="49"/>
                  </a:cubicBezTo>
                  <a:cubicBezTo>
                    <a:pt x="137" y="49"/>
                    <a:pt x="136" y="47"/>
                    <a:pt x="136" y="47"/>
                  </a:cubicBezTo>
                  <a:cubicBezTo>
                    <a:pt x="135" y="45"/>
                    <a:pt x="136" y="43"/>
                    <a:pt x="137" y="41"/>
                  </a:cubicBezTo>
                  <a:cubicBezTo>
                    <a:pt x="138" y="40"/>
                    <a:pt x="140" y="38"/>
                    <a:pt x="142" y="38"/>
                  </a:cubicBezTo>
                  <a:cubicBezTo>
                    <a:pt x="142" y="38"/>
                    <a:pt x="143" y="38"/>
                    <a:pt x="144" y="38"/>
                  </a:cubicBezTo>
                  <a:cubicBezTo>
                    <a:pt x="146" y="38"/>
                    <a:pt x="149" y="39"/>
                    <a:pt x="150" y="41"/>
                  </a:cubicBezTo>
                  <a:cubicBezTo>
                    <a:pt x="150" y="43"/>
                    <a:pt x="150" y="45"/>
                    <a:pt x="151" y="46"/>
                  </a:cubicBezTo>
                  <a:cubicBezTo>
                    <a:pt x="152" y="47"/>
                    <a:pt x="153" y="46"/>
                    <a:pt x="154" y="46"/>
                  </a:cubicBezTo>
                  <a:cubicBezTo>
                    <a:pt x="156" y="46"/>
                    <a:pt x="157" y="46"/>
                    <a:pt x="158" y="47"/>
                  </a:cubicBezTo>
                  <a:cubicBezTo>
                    <a:pt x="160" y="48"/>
                    <a:pt x="161" y="50"/>
                    <a:pt x="162" y="52"/>
                  </a:cubicBezTo>
                  <a:cubicBezTo>
                    <a:pt x="162" y="52"/>
                    <a:pt x="162" y="53"/>
                    <a:pt x="162" y="53"/>
                  </a:cubicBezTo>
                  <a:cubicBezTo>
                    <a:pt x="162" y="54"/>
                    <a:pt x="162" y="55"/>
                    <a:pt x="162" y="56"/>
                  </a:cubicBezTo>
                  <a:cubicBezTo>
                    <a:pt x="161" y="57"/>
                    <a:pt x="160" y="59"/>
                    <a:pt x="158" y="60"/>
                  </a:cubicBezTo>
                  <a:cubicBezTo>
                    <a:pt x="158" y="61"/>
                    <a:pt x="157" y="61"/>
                    <a:pt x="157" y="61"/>
                  </a:cubicBezTo>
                  <a:cubicBezTo>
                    <a:pt x="155" y="62"/>
                    <a:pt x="154" y="62"/>
                    <a:pt x="153" y="63"/>
                  </a:cubicBezTo>
                  <a:close/>
                  <a:moveTo>
                    <a:pt x="165" y="64"/>
                  </a:moveTo>
                  <a:cubicBezTo>
                    <a:pt x="163" y="64"/>
                    <a:pt x="161" y="64"/>
                    <a:pt x="159" y="64"/>
                  </a:cubicBezTo>
                  <a:cubicBezTo>
                    <a:pt x="160" y="63"/>
                    <a:pt x="160" y="63"/>
                    <a:pt x="160" y="63"/>
                  </a:cubicBezTo>
                  <a:cubicBezTo>
                    <a:pt x="162" y="61"/>
                    <a:pt x="164" y="59"/>
                    <a:pt x="165" y="57"/>
                  </a:cubicBezTo>
                  <a:cubicBezTo>
                    <a:pt x="166" y="58"/>
                    <a:pt x="168" y="58"/>
                    <a:pt x="169" y="58"/>
                  </a:cubicBezTo>
                  <a:cubicBezTo>
                    <a:pt x="169" y="60"/>
                    <a:pt x="167" y="63"/>
                    <a:pt x="165" y="64"/>
                  </a:cubicBezTo>
                  <a:close/>
                  <a:moveTo>
                    <a:pt x="280" y="39"/>
                  </a:moveTo>
                  <a:cubicBezTo>
                    <a:pt x="278" y="39"/>
                    <a:pt x="276" y="38"/>
                    <a:pt x="273" y="38"/>
                  </a:cubicBezTo>
                  <a:cubicBezTo>
                    <a:pt x="270" y="38"/>
                    <a:pt x="267" y="39"/>
                    <a:pt x="263" y="40"/>
                  </a:cubicBezTo>
                  <a:cubicBezTo>
                    <a:pt x="260" y="41"/>
                    <a:pt x="258" y="42"/>
                    <a:pt x="255" y="44"/>
                  </a:cubicBezTo>
                  <a:cubicBezTo>
                    <a:pt x="253" y="45"/>
                    <a:pt x="251" y="46"/>
                    <a:pt x="249" y="47"/>
                  </a:cubicBezTo>
                  <a:cubicBezTo>
                    <a:pt x="248" y="47"/>
                    <a:pt x="247" y="48"/>
                    <a:pt x="247" y="48"/>
                  </a:cubicBezTo>
                  <a:cubicBezTo>
                    <a:pt x="244" y="50"/>
                    <a:pt x="242" y="51"/>
                    <a:pt x="239" y="52"/>
                  </a:cubicBezTo>
                  <a:cubicBezTo>
                    <a:pt x="229" y="55"/>
                    <a:pt x="219" y="54"/>
                    <a:pt x="211" y="50"/>
                  </a:cubicBezTo>
                  <a:cubicBezTo>
                    <a:pt x="211" y="49"/>
                    <a:pt x="210" y="49"/>
                    <a:pt x="209" y="50"/>
                  </a:cubicBezTo>
                  <a:cubicBezTo>
                    <a:pt x="209" y="50"/>
                    <a:pt x="209" y="50"/>
                    <a:pt x="209" y="50"/>
                  </a:cubicBezTo>
                  <a:cubicBezTo>
                    <a:pt x="209" y="51"/>
                    <a:pt x="209" y="52"/>
                    <a:pt x="208" y="52"/>
                  </a:cubicBezTo>
                  <a:cubicBezTo>
                    <a:pt x="208" y="53"/>
                    <a:pt x="207" y="53"/>
                    <a:pt x="207" y="54"/>
                  </a:cubicBezTo>
                  <a:cubicBezTo>
                    <a:pt x="206" y="55"/>
                    <a:pt x="206" y="55"/>
                    <a:pt x="205" y="56"/>
                  </a:cubicBezTo>
                  <a:cubicBezTo>
                    <a:pt x="204" y="57"/>
                    <a:pt x="202" y="58"/>
                    <a:pt x="200" y="59"/>
                  </a:cubicBezTo>
                  <a:cubicBezTo>
                    <a:pt x="199" y="59"/>
                    <a:pt x="198" y="60"/>
                    <a:pt x="197" y="60"/>
                  </a:cubicBezTo>
                  <a:cubicBezTo>
                    <a:pt x="189" y="62"/>
                    <a:pt x="181" y="60"/>
                    <a:pt x="176" y="54"/>
                  </a:cubicBezTo>
                  <a:cubicBezTo>
                    <a:pt x="176" y="54"/>
                    <a:pt x="176" y="54"/>
                    <a:pt x="176" y="54"/>
                  </a:cubicBezTo>
                  <a:cubicBezTo>
                    <a:pt x="178" y="52"/>
                    <a:pt x="179" y="49"/>
                    <a:pt x="179" y="46"/>
                  </a:cubicBezTo>
                  <a:cubicBezTo>
                    <a:pt x="179" y="45"/>
                    <a:pt x="179" y="43"/>
                    <a:pt x="179" y="42"/>
                  </a:cubicBezTo>
                  <a:cubicBezTo>
                    <a:pt x="180" y="41"/>
                    <a:pt x="181" y="41"/>
                    <a:pt x="181" y="41"/>
                  </a:cubicBezTo>
                  <a:cubicBezTo>
                    <a:pt x="183" y="40"/>
                    <a:pt x="184" y="38"/>
                    <a:pt x="184" y="37"/>
                  </a:cubicBezTo>
                  <a:cubicBezTo>
                    <a:pt x="185" y="35"/>
                    <a:pt x="185" y="34"/>
                    <a:pt x="185" y="33"/>
                  </a:cubicBezTo>
                  <a:cubicBezTo>
                    <a:pt x="185" y="30"/>
                    <a:pt x="184" y="26"/>
                    <a:pt x="182" y="24"/>
                  </a:cubicBezTo>
                  <a:cubicBezTo>
                    <a:pt x="180" y="23"/>
                    <a:pt x="178" y="22"/>
                    <a:pt x="176" y="21"/>
                  </a:cubicBezTo>
                  <a:cubicBezTo>
                    <a:pt x="177" y="21"/>
                    <a:pt x="177" y="20"/>
                    <a:pt x="178" y="20"/>
                  </a:cubicBezTo>
                  <a:cubicBezTo>
                    <a:pt x="178" y="20"/>
                    <a:pt x="179" y="19"/>
                    <a:pt x="180" y="19"/>
                  </a:cubicBezTo>
                  <a:cubicBezTo>
                    <a:pt x="187" y="16"/>
                    <a:pt x="194" y="19"/>
                    <a:pt x="197" y="26"/>
                  </a:cubicBezTo>
                  <a:cubicBezTo>
                    <a:pt x="197" y="26"/>
                    <a:pt x="198" y="27"/>
                    <a:pt x="198" y="27"/>
                  </a:cubicBezTo>
                  <a:cubicBezTo>
                    <a:pt x="199" y="27"/>
                    <a:pt x="199" y="27"/>
                    <a:pt x="200" y="26"/>
                  </a:cubicBezTo>
                  <a:cubicBezTo>
                    <a:pt x="202" y="24"/>
                    <a:pt x="205" y="24"/>
                    <a:pt x="207" y="24"/>
                  </a:cubicBezTo>
                  <a:cubicBezTo>
                    <a:pt x="210" y="25"/>
                    <a:pt x="212" y="27"/>
                    <a:pt x="213" y="29"/>
                  </a:cubicBezTo>
                  <a:cubicBezTo>
                    <a:pt x="213" y="29"/>
                    <a:pt x="213" y="30"/>
                    <a:pt x="213" y="30"/>
                  </a:cubicBezTo>
                  <a:cubicBezTo>
                    <a:pt x="213" y="30"/>
                    <a:pt x="213" y="30"/>
                    <a:pt x="214" y="31"/>
                  </a:cubicBezTo>
                  <a:cubicBezTo>
                    <a:pt x="214" y="33"/>
                    <a:pt x="214" y="35"/>
                    <a:pt x="212" y="37"/>
                  </a:cubicBezTo>
                  <a:cubicBezTo>
                    <a:pt x="212" y="38"/>
                    <a:pt x="211" y="38"/>
                    <a:pt x="211" y="39"/>
                  </a:cubicBezTo>
                  <a:cubicBezTo>
                    <a:pt x="209" y="40"/>
                    <a:pt x="207" y="40"/>
                    <a:pt x="206" y="40"/>
                  </a:cubicBezTo>
                  <a:cubicBezTo>
                    <a:pt x="205" y="40"/>
                    <a:pt x="203" y="39"/>
                    <a:pt x="202" y="38"/>
                  </a:cubicBezTo>
                  <a:cubicBezTo>
                    <a:pt x="202" y="37"/>
                    <a:pt x="202" y="36"/>
                    <a:pt x="202" y="35"/>
                  </a:cubicBezTo>
                  <a:cubicBezTo>
                    <a:pt x="202" y="34"/>
                    <a:pt x="203" y="33"/>
                    <a:pt x="204" y="33"/>
                  </a:cubicBezTo>
                  <a:cubicBezTo>
                    <a:pt x="205" y="33"/>
                    <a:pt x="206" y="33"/>
                    <a:pt x="206" y="33"/>
                  </a:cubicBezTo>
                  <a:cubicBezTo>
                    <a:pt x="206" y="33"/>
                    <a:pt x="205" y="34"/>
                    <a:pt x="205" y="34"/>
                  </a:cubicBezTo>
                  <a:cubicBezTo>
                    <a:pt x="205" y="35"/>
                    <a:pt x="205" y="35"/>
                    <a:pt x="205" y="36"/>
                  </a:cubicBezTo>
                  <a:cubicBezTo>
                    <a:pt x="205" y="37"/>
                    <a:pt x="207" y="38"/>
                    <a:pt x="208" y="38"/>
                  </a:cubicBezTo>
                  <a:cubicBezTo>
                    <a:pt x="211" y="38"/>
                    <a:pt x="212" y="36"/>
                    <a:pt x="212" y="33"/>
                  </a:cubicBezTo>
                  <a:cubicBezTo>
                    <a:pt x="211" y="31"/>
                    <a:pt x="208" y="30"/>
                    <a:pt x="206" y="30"/>
                  </a:cubicBezTo>
                  <a:cubicBezTo>
                    <a:pt x="205" y="29"/>
                    <a:pt x="204" y="29"/>
                    <a:pt x="204" y="30"/>
                  </a:cubicBezTo>
                  <a:cubicBezTo>
                    <a:pt x="201" y="30"/>
                    <a:pt x="200" y="32"/>
                    <a:pt x="199" y="34"/>
                  </a:cubicBezTo>
                  <a:cubicBezTo>
                    <a:pt x="198" y="36"/>
                    <a:pt x="198" y="38"/>
                    <a:pt x="200" y="40"/>
                  </a:cubicBezTo>
                  <a:cubicBezTo>
                    <a:pt x="201" y="42"/>
                    <a:pt x="203" y="43"/>
                    <a:pt x="205" y="43"/>
                  </a:cubicBezTo>
                  <a:cubicBezTo>
                    <a:pt x="208" y="44"/>
                    <a:pt x="211" y="43"/>
                    <a:pt x="213" y="41"/>
                  </a:cubicBezTo>
                  <a:cubicBezTo>
                    <a:pt x="216" y="39"/>
                    <a:pt x="217" y="35"/>
                    <a:pt x="217" y="32"/>
                  </a:cubicBezTo>
                  <a:cubicBezTo>
                    <a:pt x="218" y="32"/>
                    <a:pt x="220" y="32"/>
                    <a:pt x="221" y="32"/>
                  </a:cubicBezTo>
                  <a:cubicBezTo>
                    <a:pt x="222" y="33"/>
                    <a:pt x="223" y="32"/>
                    <a:pt x="224" y="32"/>
                  </a:cubicBezTo>
                  <a:cubicBezTo>
                    <a:pt x="227" y="31"/>
                    <a:pt x="229" y="30"/>
                    <a:pt x="231" y="29"/>
                  </a:cubicBezTo>
                  <a:cubicBezTo>
                    <a:pt x="234" y="28"/>
                    <a:pt x="236" y="26"/>
                    <a:pt x="239" y="25"/>
                  </a:cubicBezTo>
                  <a:cubicBezTo>
                    <a:pt x="240" y="25"/>
                    <a:pt x="241" y="24"/>
                    <a:pt x="242" y="24"/>
                  </a:cubicBezTo>
                  <a:cubicBezTo>
                    <a:pt x="248" y="24"/>
                    <a:pt x="253" y="26"/>
                    <a:pt x="258" y="29"/>
                  </a:cubicBezTo>
                  <a:cubicBezTo>
                    <a:pt x="259" y="30"/>
                    <a:pt x="259" y="30"/>
                    <a:pt x="259" y="30"/>
                  </a:cubicBezTo>
                  <a:cubicBezTo>
                    <a:pt x="264" y="32"/>
                    <a:pt x="269" y="34"/>
                    <a:pt x="274" y="36"/>
                  </a:cubicBezTo>
                  <a:cubicBezTo>
                    <a:pt x="276" y="37"/>
                    <a:pt x="278" y="38"/>
                    <a:pt x="280"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 name="Freeform 6"/>
            <p:cNvSpPr>
              <a:spLocks noEditPoints="1"/>
            </p:cNvSpPr>
            <p:nvPr/>
          </p:nvSpPr>
          <p:spPr bwMode="auto">
            <a:xfrm>
              <a:off x="5924610" y="2117514"/>
              <a:ext cx="152400" cy="146050"/>
            </a:xfrm>
            <a:custGeom>
              <a:avLst/>
              <a:gdLst>
                <a:gd name="T0" fmla="*/ 7 w 14"/>
                <a:gd name="T1" fmla="*/ 0 h 13"/>
                <a:gd name="T2" fmla="*/ 0 w 14"/>
                <a:gd name="T3" fmla="*/ 7 h 13"/>
                <a:gd name="T4" fmla="*/ 7 w 14"/>
                <a:gd name="T5" fmla="*/ 13 h 13"/>
                <a:gd name="T6" fmla="*/ 14 w 14"/>
                <a:gd name="T7" fmla="*/ 7 h 13"/>
                <a:gd name="T8" fmla="*/ 7 w 14"/>
                <a:gd name="T9" fmla="*/ 0 h 13"/>
                <a:gd name="T10" fmla="*/ 7 w 14"/>
                <a:gd name="T11" fmla="*/ 10 h 13"/>
                <a:gd name="T12" fmla="*/ 4 w 14"/>
                <a:gd name="T13" fmla="*/ 7 h 13"/>
                <a:gd name="T14" fmla="*/ 7 w 14"/>
                <a:gd name="T15" fmla="*/ 3 h 13"/>
                <a:gd name="T16" fmla="*/ 10 w 14"/>
                <a:gd name="T17" fmla="*/ 7 h 13"/>
                <a:gd name="T18" fmla="*/ 7 w 14"/>
                <a:gd name="T19"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7" y="0"/>
                  </a:moveTo>
                  <a:cubicBezTo>
                    <a:pt x="3" y="0"/>
                    <a:pt x="0" y="3"/>
                    <a:pt x="0" y="7"/>
                  </a:cubicBezTo>
                  <a:cubicBezTo>
                    <a:pt x="0" y="10"/>
                    <a:pt x="3" y="13"/>
                    <a:pt x="7" y="13"/>
                  </a:cubicBezTo>
                  <a:cubicBezTo>
                    <a:pt x="11" y="13"/>
                    <a:pt x="14" y="10"/>
                    <a:pt x="14" y="7"/>
                  </a:cubicBezTo>
                  <a:cubicBezTo>
                    <a:pt x="14" y="3"/>
                    <a:pt x="11" y="0"/>
                    <a:pt x="7" y="0"/>
                  </a:cubicBezTo>
                  <a:close/>
                  <a:moveTo>
                    <a:pt x="7" y="10"/>
                  </a:moveTo>
                  <a:cubicBezTo>
                    <a:pt x="5" y="10"/>
                    <a:pt x="4" y="8"/>
                    <a:pt x="4" y="7"/>
                  </a:cubicBezTo>
                  <a:cubicBezTo>
                    <a:pt x="4" y="5"/>
                    <a:pt x="5" y="3"/>
                    <a:pt x="7" y="3"/>
                  </a:cubicBezTo>
                  <a:cubicBezTo>
                    <a:pt x="9" y="3"/>
                    <a:pt x="10" y="5"/>
                    <a:pt x="10" y="7"/>
                  </a:cubicBezTo>
                  <a:cubicBezTo>
                    <a:pt x="10" y="8"/>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7"/>
            <p:cNvSpPr>
              <a:spLocks noEditPoints="1"/>
            </p:cNvSpPr>
            <p:nvPr/>
          </p:nvSpPr>
          <p:spPr bwMode="auto">
            <a:xfrm>
              <a:off x="4807010" y="1411076"/>
              <a:ext cx="142875" cy="157162"/>
            </a:xfrm>
            <a:custGeom>
              <a:avLst/>
              <a:gdLst>
                <a:gd name="T0" fmla="*/ 6 w 13"/>
                <a:gd name="T1" fmla="*/ 14 h 14"/>
                <a:gd name="T2" fmla="*/ 13 w 13"/>
                <a:gd name="T3" fmla="*/ 7 h 14"/>
                <a:gd name="T4" fmla="*/ 6 w 13"/>
                <a:gd name="T5" fmla="*/ 0 h 14"/>
                <a:gd name="T6" fmla="*/ 0 w 13"/>
                <a:gd name="T7" fmla="*/ 7 h 14"/>
                <a:gd name="T8" fmla="*/ 6 w 13"/>
                <a:gd name="T9" fmla="*/ 14 h 14"/>
                <a:gd name="T10" fmla="*/ 6 w 13"/>
                <a:gd name="T11" fmla="*/ 4 h 14"/>
                <a:gd name="T12" fmla="*/ 10 w 13"/>
                <a:gd name="T13" fmla="*/ 7 h 14"/>
                <a:gd name="T14" fmla="*/ 6 w 13"/>
                <a:gd name="T15" fmla="*/ 10 h 14"/>
                <a:gd name="T16" fmla="*/ 3 w 13"/>
                <a:gd name="T17" fmla="*/ 7 h 14"/>
                <a:gd name="T18" fmla="*/ 6 w 1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
                  <a:moveTo>
                    <a:pt x="6" y="14"/>
                  </a:moveTo>
                  <a:cubicBezTo>
                    <a:pt x="10" y="14"/>
                    <a:pt x="13" y="11"/>
                    <a:pt x="13" y="7"/>
                  </a:cubicBezTo>
                  <a:cubicBezTo>
                    <a:pt x="13" y="3"/>
                    <a:pt x="10" y="0"/>
                    <a:pt x="6" y="0"/>
                  </a:cubicBezTo>
                  <a:cubicBezTo>
                    <a:pt x="3" y="0"/>
                    <a:pt x="0" y="3"/>
                    <a:pt x="0" y="7"/>
                  </a:cubicBezTo>
                  <a:cubicBezTo>
                    <a:pt x="0" y="11"/>
                    <a:pt x="3" y="14"/>
                    <a:pt x="6" y="14"/>
                  </a:cubicBezTo>
                  <a:close/>
                  <a:moveTo>
                    <a:pt x="6" y="4"/>
                  </a:moveTo>
                  <a:cubicBezTo>
                    <a:pt x="8" y="4"/>
                    <a:pt x="10" y="5"/>
                    <a:pt x="10" y="7"/>
                  </a:cubicBezTo>
                  <a:cubicBezTo>
                    <a:pt x="10" y="9"/>
                    <a:pt x="8" y="10"/>
                    <a:pt x="6" y="10"/>
                  </a:cubicBezTo>
                  <a:cubicBezTo>
                    <a:pt x="4" y="10"/>
                    <a:pt x="3" y="9"/>
                    <a:pt x="3" y="7"/>
                  </a:cubicBezTo>
                  <a:cubicBezTo>
                    <a:pt x="3" y="5"/>
                    <a:pt x="4" y="4"/>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Oval 8"/>
            <p:cNvSpPr>
              <a:spLocks noChangeArrowheads="1"/>
            </p:cNvSpPr>
            <p:nvPr/>
          </p:nvSpPr>
          <p:spPr bwMode="auto">
            <a:xfrm>
              <a:off x="4862573" y="1479339"/>
              <a:ext cx="20637"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9"/>
            <p:cNvSpPr>
              <a:spLocks noEditPoints="1"/>
            </p:cNvSpPr>
            <p:nvPr/>
          </p:nvSpPr>
          <p:spPr bwMode="auto">
            <a:xfrm>
              <a:off x="4960998" y="1579351"/>
              <a:ext cx="601662" cy="582612"/>
            </a:xfrm>
            <a:custGeom>
              <a:avLst/>
              <a:gdLst>
                <a:gd name="T0" fmla="*/ 39 w 55"/>
                <a:gd name="T1" fmla="*/ 2 h 52"/>
                <a:gd name="T2" fmla="*/ 35 w 55"/>
                <a:gd name="T3" fmla="*/ 5 h 52"/>
                <a:gd name="T4" fmla="*/ 31 w 55"/>
                <a:gd name="T5" fmla="*/ 2 h 52"/>
                <a:gd name="T6" fmla="*/ 31 w 55"/>
                <a:gd name="T7" fmla="*/ 5 h 52"/>
                <a:gd name="T8" fmla="*/ 23 w 55"/>
                <a:gd name="T9" fmla="*/ 13 h 52"/>
                <a:gd name="T10" fmla="*/ 15 w 55"/>
                <a:gd name="T11" fmla="*/ 10 h 52"/>
                <a:gd name="T12" fmla="*/ 6 w 55"/>
                <a:gd name="T13" fmla="*/ 8 h 52"/>
                <a:gd name="T14" fmla="*/ 2 w 55"/>
                <a:gd name="T15" fmla="*/ 13 h 52"/>
                <a:gd name="T16" fmla="*/ 2 w 55"/>
                <a:gd name="T17" fmla="*/ 16 h 52"/>
                <a:gd name="T18" fmla="*/ 0 w 55"/>
                <a:gd name="T19" fmla="*/ 20 h 52"/>
                <a:gd name="T20" fmla="*/ 4 w 55"/>
                <a:gd name="T21" fmla="*/ 25 h 52"/>
                <a:gd name="T22" fmla="*/ 4 w 55"/>
                <a:gd name="T23" fmla="*/ 30 h 52"/>
                <a:gd name="T24" fmla="*/ 3 w 55"/>
                <a:gd name="T25" fmla="*/ 33 h 52"/>
                <a:gd name="T26" fmla="*/ 4 w 55"/>
                <a:gd name="T27" fmla="*/ 36 h 52"/>
                <a:gd name="T28" fmla="*/ 2 w 55"/>
                <a:gd name="T29" fmla="*/ 43 h 52"/>
                <a:gd name="T30" fmla="*/ 2 w 55"/>
                <a:gd name="T31" fmla="*/ 45 h 52"/>
                <a:gd name="T32" fmla="*/ 11 w 55"/>
                <a:gd name="T33" fmla="*/ 52 h 52"/>
                <a:gd name="T34" fmla="*/ 19 w 55"/>
                <a:gd name="T35" fmla="*/ 46 h 52"/>
                <a:gd name="T36" fmla="*/ 19 w 55"/>
                <a:gd name="T37" fmla="*/ 44 h 52"/>
                <a:gd name="T38" fmla="*/ 11 w 55"/>
                <a:gd name="T39" fmla="*/ 37 h 52"/>
                <a:gd name="T40" fmla="*/ 13 w 55"/>
                <a:gd name="T41" fmla="*/ 27 h 52"/>
                <a:gd name="T42" fmla="*/ 36 w 55"/>
                <a:gd name="T43" fmla="*/ 28 h 52"/>
                <a:gd name="T44" fmla="*/ 37 w 55"/>
                <a:gd name="T45" fmla="*/ 29 h 52"/>
                <a:gd name="T46" fmla="*/ 42 w 55"/>
                <a:gd name="T47" fmla="*/ 31 h 52"/>
                <a:gd name="T48" fmla="*/ 49 w 55"/>
                <a:gd name="T49" fmla="*/ 41 h 52"/>
                <a:gd name="T50" fmla="*/ 53 w 55"/>
                <a:gd name="T51" fmla="*/ 39 h 52"/>
                <a:gd name="T52" fmla="*/ 54 w 55"/>
                <a:gd name="T53" fmla="*/ 32 h 52"/>
                <a:gd name="T54" fmla="*/ 53 w 55"/>
                <a:gd name="T55" fmla="*/ 31 h 52"/>
                <a:gd name="T56" fmla="*/ 48 w 55"/>
                <a:gd name="T57" fmla="*/ 30 h 52"/>
                <a:gd name="T58" fmla="*/ 42 w 55"/>
                <a:gd name="T59" fmla="*/ 20 h 52"/>
                <a:gd name="T60" fmla="*/ 51 w 55"/>
                <a:gd name="T61" fmla="*/ 8 h 52"/>
                <a:gd name="T62" fmla="*/ 52 w 55"/>
                <a:gd name="T63" fmla="*/ 7 h 52"/>
                <a:gd name="T64" fmla="*/ 41 w 55"/>
                <a:gd name="T65" fmla="*/ 1 h 52"/>
                <a:gd name="T66" fmla="*/ 44 w 55"/>
                <a:gd name="T67" fmla="*/ 2 h 52"/>
                <a:gd name="T68" fmla="*/ 50 w 55"/>
                <a:gd name="T69" fmla="*/ 7 h 52"/>
                <a:gd name="T70" fmla="*/ 40 w 55"/>
                <a:gd name="T71" fmla="*/ 20 h 52"/>
                <a:gd name="T72" fmla="*/ 47 w 55"/>
                <a:gd name="T73" fmla="*/ 31 h 52"/>
                <a:gd name="T74" fmla="*/ 52 w 55"/>
                <a:gd name="T75" fmla="*/ 33 h 52"/>
                <a:gd name="T76" fmla="*/ 52 w 55"/>
                <a:gd name="T77" fmla="*/ 38 h 52"/>
                <a:gd name="T78" fmla="*/ 43 w 55"/>
                <a:gd name="T79" fmla="*/ 29 h 52"/>
                <a:gd name="T80" fmla="*/ 38 w 55"/>
                <a:gd name="T81" fmla="*/ 27 h 52"/>
                <a:gd name="T82" fmla="*/ 11 w 55"/>
                <a:gd name="T83" fmla="*/ 26 h 52"/>
                <a:gd name="T84" fmla="*/ 10 w 55"/>
                <a:gd name="T85" fmla="*/ 38 h 52"/>
                <a:gd name="T86" fmla="*/ 15 w 55"/>
                <a:gd name="T87" fmla="*/ 45 h 52"/>
                <a:gd name="T88" fmla="*/ 11 w 55"/>
                <a:gd name="T89" fmla="*/ 50 h 52"/>
                <a:gd name="T90" fmla="*/ 3 w 55"/>
                <a:gd name="T91" fmla="*/ 44 h 52"/>
                <a:gd name="T92" fmla="*/ 6 w 55"/>
                <a:gd name="T93" fmla="*/ 35 h 52"/>
                <a:gd name="T94" fmla="*/ 5 w 55"/>
                <a:gd name="T95" fmla="*/ 32 h 52"/>
                <a:gd name="T96" fmla="*/ 6 w 55"/>
                <a:gd name="T97" fmla="*/ 29 h 52"/>
                <a:gd name="T98" fmla="*/ 4 w 55"/>
                <a:gd name="T99" fmla="*/ 21 h 52"/>
                <a:gd name="T100" fmla="*/ 4 w 55"/>
                <a:gd name="T101" fmla="*/ 16 h 52"/>
                <a:gd name="T102" fmla="*/ 6 w 55"/>
                <a:gd name="T103" fmla="*/ 10 h 52"/>
                <a:gd name="T104" fmla="*/ 13 w 55"/>
                <a:gd name="T105" fmla="*/ 11 h 52"/>
                <a:gd name="T106" fmla="*/ 19 w 55"/>
                <a:gd name="T107" fmla="*/ 14 h 52"/>
                <a:gd name="T108" fmla="*/ 24 w 55"/>
                <a:gd name="T109" fmla="*/ 15 h 52"/>
                <a:gd name="T110" fmla="*/ 33 w 55"/>
                <a:gd name="T111" fmla="*/ 6 h 52"/>
                <a:gd name="T112" fmla="*/ 40 w 55"/>
                <a:gd name="T113" fmla="*/ 5 h 52"/>
                <a:gd name="T114" fmla="*/ 40 w 55"/>
                <a:gd name="T115"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 h="52">
                  <a:moveTo>
                    <a:pt x="41" y="1"/>
                  </a:moveTo>
                  <a:cubicBezTo>
                    <a:pt x="40" y="2"/>
                    <a:pt x="40" y="2"/>
                    <a:pt x="39" y="2"/>
                  </a:cubicBezTo>
                  <a:cubicBezTo>
                    <a:pt x="39" y="3"/>
                    <a:pt x="39" y="3"/>
                    <a:pt x="38" y="4"/>
                  </a:cubicBezTo>
                  <a:cubicBezTo>
                    <a:pt x="37" y="4"/>
                    <a:pt x="36" y="5"/>
                    <a:pt x="35" y="5"/>
                  </a:cubicBezTo>
                  <a:cubicBezTo>
                    <a:pt x="34" y="5"/>
                    <a:pt x="33" y="4"/>
                    <a:pt x="33" y="4"/>
                  </a:cubicBezTo>
                  <a:cubicBezTo>
                    <a:pt x="31" y="2"/>
                    <a:pt x="31" y="2"/>
                    <a:pt x="31" y="2"/>
                  </a:cubicBezTo>
                  <a:cubicBezTo>
                    <a:pt x="31" y="2"/>
                    <a:pt x="31" y="3"/>
                    <a:pt x="31" y="4"/>
                  </a:cubicBezTo>
                  <a:cubicBezTo>
                    <a:pt x="31" y="4"/>
                    <a:pt x="31" y="4"/>
                    <a:pt x="31" y="5"/>
                  </a:cubicBezTo>
                  <a:cubicBezTo>
                    <a:pt x="31" y="5"/>
                    <a:pt x="31" y="6"/>
                    <a:pt x="31" y="7"/>
                  </a:cubicBezTo>
                  <a:cubicBezTo>
                    <a:pt x="30" y="10"/>
                    <a:pt x="27" y="13"/>
                    <a:pt x="23" y="13"/>
                  </a:cubicBezTo>
                  <a:cubicBezTo>
                    <a:pt x="23" y="13"/>
                    <a:pt x="23" y="13"/>
                    <a:pt x="23" y="13"/>
                  </a:cubicBezTo>
                  <a:cubicBezTo>
                    <a:pt x="20" y="13"/>
                    <a:pt x="17" y="13"/>
                    <a:pt x="15" y="10"/>
                  </a:cubicBezTo>
                  <a:cubicBezTo>
                    <a:pt x="13" y="9"/>
                    <a:pt x="13" y="8"/>
                    <a:pt x="11" y="8"/>
                  </a:cubicBezTo>
                  <a:cubicBezTo>
                    <a:pt x="9" y="7"/>
                    <a:pt x="8" y="7"/>
                    <a:pt x="6" y="8"/>
                  </a:cubicBezTo>
                  <a:cubicBezTo>
                    <a:pt x="6" y="8"/>
                    <a:pt x="5" y="8"/>
                    <a:pt x="5" y="9"/>
                  </a:cubicBezTo>
                  <a:cubicBezTo>
                    <a:pt x="3" y="10"/>
                    <a:pt x="2" y="11"/>
                    <a:pt x="2" y="13"/>
                  </a:cubicBezTo>
                  <a:cubicBezTo>
                    <a:pt x="2" y="15"/>
                    <a:pt x="2" y="15"/>
                    <a:pt x="2" y="15"/>
                  </a:cubicBezTo>
                  <a:cubicBezTo>
                    <a:pt x="2" y="16"/>
                    <a:pt x="2" y="16"/>
                    <a:pt x="2" y="16"/>
                  </a:cubicBezTo>
                  <a:cubicBezTo>
                    <a:pt x="2" y="17"/>
                    <a:pt x="2" y="18"/>
                    <a:pt x="1" y="19"/>
                  </a:cubicBezTo>
                  <a:cubicBezTo>
                    <a:pt x="1" y="19"/>
                    <a:pt x="0" y="20"/>
                    <a:pt x="0" y="20"/>
                  </a:cubicBezTo>
                  <a:cubicBezTo>
                    <a:pt x="0" y="20"/>
                    <a:pt x="1" y="20"/>
                    <a:pt x="1" y="21"/>
                  </a:cubicBezTo>
                  <a:cubicBezTo>
                    <a:pt x="2" y="22"/>
                    <a:pt x="3" y="23"/>
                    <a:pt x="4" y="25"/>
                  </a:cubicBezTo>
                  <a:cubicBezTo>
                    <a:pt x="4" y="26"/>
                    <a:pt x="4" y="27"/>
                    <a:pt x="4" y="28"/>
                  </a:cubicBezTo>
                  <a:cubicBezTo>
                    <a:pt x="4" y="30"/>
                    <a:pt x="4" y="30"/>
                    <a:pt x="4" y="30"/>
                  </a:cubicBezTo>
                  <a:cubicBezTo>
                    <a:pt x="4" y="31"/>
                    <a:pt x="4" y="32"/>
                    <a:pt x="3" y="32"/>
                  </a:cubicBezTo>
                  <a:cubicBezTo>
                    <a:pt x="3" y="33"/>
                    <a:pt x="3" y="33"/>
                    <a:pt x="3" y="33"/>
                  </a:cubicBezTo>
                  <a:cubicBezTo>
                    <a:pt x="3" y="33"/>
                    <a:pt x="3" y="33"/>
                    <a:pt x="3" y="33"/>
                  </a:cubicBezTo>
                  <a:cubicBezTo>
                    <a:pt x="4" y="34"/>
                    <a:pt x="4" y="35"/>
                    <a:pt x="4" y="36"/>
                  </a:cubicBezTo>
                  <a:cubicBezTo>
                    <a:pt x="4" y="36"/>
                    <a:pt x="4" y="37"/>
                    <a:pt x="4" y="38"/>
                  </a:cubicBezTo>
                  <a:cubicBezTo>
                    <a:pt x="4" y="40"/>
                    <a:pt x="3" y="42"/>
                    <a:pt x="2" y="43"/>
                  </a:cubicBezTo>
                  <a:cubicBezTo>
                    <a:pt x="2" y="43"/>
                    <a:pt x="0" y="44"/>
                    <a:pt x="0" y="44"/>
                  </a:cubicBezTo>
                  <a:cubicBezTo>
                    <a:pt x="2" y="45"/>
                    <a:pt x="2" y="45"/>
                    <a:pt x="2" y="45"/>
                  </a:cubicBezTo>
                  <a:cubicBezTo>
                    <a:pt x="3" y="45"/>
                    <a:pt x="3" y="46"/>
                    <a:pt x="4" y="46"/>
                  </a:cubicBezTo>
                  <a:cubicBezTo>
                    <a:pt x="5" y="49"/>
                    <a:pt x="8" y="52"/>
                    <a:pt x="11" y="52"/>
                  </a:cubicBezTo>
                  <a:cubicBezTo>
                    <a:pt x="14" y="52"/>
                    <a:pt x="16" y="50"/>
                    <a:pt x="17" y="48"/>
                  </a:cubicBezTo>
                  <a:cubicBezTo>
                    <a:pt x="18" y="47"/>
                    <a:pt x="18" y="47"/>
                    <a:pt x="19" y="46"/>
                  </a:cubicBezTo>
                  <a:cubicBezTo>
                    <a:pt x="20" y="45"/>
                    <a:pt x="20" y="45"/>
                    <a:pt x="20" y="45"/>
                  </a:cubicBezTo>
                  <a:cubicBezTo>
                    <a:pt x="19" y="44"/>
                    <a:pt x="19" y="44"/>
                    <a:pt x="19" y="44"/>
                  </a:cubicBezTo>
                  <a:cubicBezTo>
                    <a:pt x="18" y="44"/>
                    <a:pt x="17" y="44"/>
                    <a:pt x="16" y="44"/>
                  </a:cubicBezTo>
                  <a:cubicBezTo>
                    <a:pt x="14" y="42"/>
                    <a:pt x="12" y="40"/>
                    <a:pt x="11" y="37"/>
                  </a:cubicBezTo>
                  <a:cubicBezTo>
                    <a:pt x="11" y="36"/>
                    <a:pt x="11" y="35"/>
                    <a:pt x="11" y="34"/>
                  </a:cubicBezTo>
                  <a:cubicBezTo>
                    <a:pt x="11" y="32"/>
                    <a:pt x="11" y="29"/>
                    <a:pt x="13" y="27"/>
                  </a:cubicBezTo>
                  <a:cubicBezTo>
                    <a:pt x="15" y="23"/>
                    <a:pt x="20" y="21"/>
                    <a:pt x="25" y="21"/>
                  </a:cubicBezTo>
                  <a:cubicBezTo>
                    <a:pt x="30" y="21"/>
                    <a:pt x="34" y="24"/>
                    <a:pt x="36" y="28"/>
                  </a:cubicBezTo>
                  <a:cubicBezTo>
                    <a:pt x="36" y="28"/>
                    <a:pt x="36" y="29"/>
                    <a:pt x="36" y="29"/>
                  </a:cubicBezTo>
                  <a:cubicBezTo>
                    <a:pt x="37" y="29"/>
                    <a:pt x="37" y="29"/>
                    <a:pt x="37" y="29"/>
                  </a:cubicBezTo>
                  <a:cubicBezTo>
                    <a:pt x="37" y="29"/>
                    <a:pt x="37" y="29"/>
                    <a:pt x="37" y="29"/>
                  </a:cubicBezTo>
                  <a:cubicBezTo>
                    <a:pt x="39" y="30"/>
                    <a:pt x="41" y="30"/>
                    <a:pt x="42" y="31"/>
                  </a:cubicBezTo>
                  <a:cubicBezTo>
                    <a:pt x="47" y="33"/>
                    <a:pt x="48" y="40"/>
                    <a:pt x="48" y="40"/>
                  </a:cubicBezTo>
                  <a:cubicBezTo>
                    <a:pt x="49" y="41"/>
                    <a:pt x="49" y="41"/>
                    <a:pt x="49" y="41"/>
                  </a:cubicBezTo>
                  <a:cubicBezTo>
                    <a:pt x="50" y="41"/>
                    <a:pt x="50" y="41"/>
                    <a:pt x="50" y="41"/>
                  </a:cubicBezTo>
                  <a:cubicBezTo>
                    <a:pt x="52" y="40"/>
                    <a:pt x="53" y="39"/>
                    <a:pt x="53" y="39"/>
                  </a:cubicBezTo>
                  <a:cubicBezTo>
                    <a:pt x="53" y="38"/>
                    <a:pt x="55" y="37"/>
                    <a:pt x="55" y="35"/>
                  </a:cubicBezTo>
                  <a:cubicBezTo>
                    <a:pt x="55" y="34"/>
                    <a:pt x="54" y="33"/>
                    <a:pt x="54" y="32"/>
                  </a:cubicBezTo>
                  <a:cubicBezTo>
                    <a:pt x="54" y="32"/>
                    <a:pt x="53" y="32"/>
                    <a:pt x="53" y="32"/>
                  </a:cubicBezTo>
                  <a:cubicBezTo>
                    <a:pt x="53" y="31"/>
                    <a:pt x="53" y="31"/>
                    <a:pt x="53" y="31"/>
                  </a:cubicBezTo>
                  <a:cubicBezTo>
                    <a:pt x="52" y="31"/>
                    <a:pt x="52" y="31"/>
                    <a:pt x="52" y="31"/>
                  </a:cubicBezTo>
                  <a:cubicBezTo>
                    <a:pt x="51" y="31"/>
                    <a:pt x="49" y="31"/>
                    <a:pt x="48" y="30"/>
                  </a:cubicBezTo>
                  <a:cubicBezTo>
                    <a:pt x="45" y="28"/>
                    <a:pt x="42" y="25"/>
                    <a:pt x="42" y="21"/>
                  </a:cubicBezTo>
                  <a:cubicBezTo>
                    <a:pt x="42" y="21"/>
                    <a:pt x="42" y="20"/>
                    <a:pt x="42" y="20"/>
                  </a:cubicBezTo>
                  <a:cubicBezTo>
                    <a:pt x="42" y="16"/>
                    <a:pt x="45" y="11"/>
                    <a:pt x="50" y="9"/>
                  </a:cubicBezTo>
                  <a:cubicBezTo>
                    <a:pt x="51" y="8"/>
                    <a:pt x="51" y="8"/>
                    <a:pt x="51" y="8"/>
                  </a:cubicBezTo>
                  <a:cubicBezTo>
                    <a:pt x="52" y="8"/>
                    <a:pt x="52" y="8"/>
                    <a:pt x="52" y="8"/>
                  </a:cubicBezTo>
                  <a:cubicBezTo>
                    <a:pt x="52" y="7"/>
                    <a:pt x="52" y="7"/>
                    <a:pt x="52" y="7"/>
                  </a:cubicBezTo>
                  <a:cubicBezTo>
                    <a:pt x="52" y="5"/>
                    <a:pt x="51" y="4"/>
                    <a:pt x="50" y="3"/>
                  </a:cubicBezTo>
                  <a:cubicBezTo>
                    <a:pt x="47" y="1"/>
                    <a:pt x="44" y="0"/>
                    <a:pt x="41" y="1"/>
                  </a:cubicBezTo>
                  <a:close/>
                  <a:moveTo>
                    <a:pt x="42" y="3"/>
                  </a:moveTo>
                  <a:cubicBezTo>
                    <a:pt x="42" y="2"/>
                    <a:pt x="44" y="2"/>
                    <a:pt x="44" y="2"/>
                  </a:cubicBezTo>
                  <a:cubicBezTo>
                    <a:pt x="46" y="2"/>
                    <a:pt x="47" y="3"/>
                    <a:pt x="48" y="4"/>
                  </a:cubicBezTo>
                  <a:cubicBezTo>
                    <a:pt x="49" y="5"/>
                    <a:pt x="50" y="6"/>
                    <a:pt x="50" y="7"/>
                  </a:cubicBezTo>
                  <a:cubicBezTo>
                    <a:pt x="49" y="7"/>
                    <a:pt x="49" y="7"/>
                    <a:pt x="49" y="7"/>
                  </a:cubicBezTo>
                  <a:cubicBezTo>
                    <a:pt x="44" y="10"/>
                    <a:pt x="40" y="15"/>
                    <a:pt x="40" y="20"/>
                  </a:cubicBezTo>
                  <a:cubicBezTo>
                    <a:pt x="40" y="21"/>
                    <a:pt x="40" y="21"/>
                    <a:pt x="40" y="21"/>
                  </a:cubicBezTo>
                  <a:cubicBezTo>
                    <a:pt x="40" y="25"/>
                    <a:pt x="43" y="29"/>
                    <a:pt x="47" y="31"/>
                  </a:cubicBezTo>
                  <a:cubicBezTo>
                    <a:pt x="49" y="32"/>
                    <a:pt x="50" y="33"/>
                    <a:pt x="52" y="33"/>
                  </a:cubicBezTo>
                  <a:cubicBezTo>
                    <a:pt x="52" y="33"/>
                    <a:pt x="52" y="33"/>
                    <a:pt x="52" y="33"/>
                  </a:cubicBezTo>
                  <a:cubicBezTo>
                    <a:pt x="53" y="34"/>
                    <a:pt x="53" y="34"/>
                    <a:pt x="53" y="35"/>
                  </a:cubicBezTo>
                  <a:cubicBezTo>
                    <a:pt x="53" y="36"/>
                    <a:pt x="52" y="37"/>
                    <a:pt x="52" y="38"/>
                  </a:cubicBezTo>
                  <a:cubicBezTo>
                    <a:pt x="51" y="38"/>
                    <a:pt x="50" y="39"/>
                    <a:pt x="50" y="39"/>
                  </a:cubicBezTo>
                  <a:cubicBezTo>
                    <a:pt x="49" y="35"/>
                    <a:pt x="46" y="31"/>
                    <a:pt x="43" y="29"/>
                  </a:cubicBezTo>
                  <a:cubicBezTo>
                    <a:pt x="41" y="29"/>
                    <a:pt x="40" y="28"/>
                    <a:pt x="38" y="28"/>
                  </a:cubicBezTo>
                  <a:cubicBezTo>
                    <a:pt x="38" y="28"/>
                    <a:pt x="38" y="27"/>
                    <a:pt x="38" y="27"/>
                  </a:cubicBezTo>
                  <a:cubicBezTo>
                    <a:pt x="35" y="22"/>
                    <a:pt x="31" y="20"/>
                    <a:pt x="25" y="19"/>
                  </a:cubicBezTo>
                  <a:cubicBezTo>
                    <a:pt x="19" y="19"/>
                    <a:pt x="14" y="22"/>
                    <a:pt x="11" y="26"/>
                  </a:cubicBezTo>
                  <a:cubicBezTo>
                    <a:pt x="10" y="29"/>
                    <a:pt x="9" y="31"/>
                    <a:pt x="9" y="34"/>
                  </a:cubicBezTo>
                  <a:cubicBezTo>
                    <a:pt x="9" y="35"/>
                    <a:pt x="9" y="36"/>
                    <a:pt x="10" y="38"/>
                  </a:cubicBezTo>
                  <a:cubicBezTo>
                    <a:pt x="10" y="40"/>
                    <a:pt x="12" y="42"/>
                    <a:pt x="14" y="44"/>
                  </a:cubicBezTo>
                  <a:cubicBezTo>
                    <a:pt x="14" y="45"/>
                    <a:pt x="15" y="45"/>
                    <a:pt x="15" y="45"/>
                  </a:cubicBezTo>
                  <a:cubicBezTo>
                    <a:pt x="16" y="45"/>
                    <a:pt x="17" y="46"/>
                    <a:pt x="17" y="46"/>
                  </a:cubicBezTo>
                  <a:cubicBezTo>
                    <a:pt x="16" y="48"/>
                    <a:pt x="14" y="50"/>
                    <a:pt x="11" y="50"/>
                  </a:cubicBezTo>
                  <a:cubicBezTo>
                    <a:pt x="9" y="50"/>
                    <a:pt x="6" y="48"/>
                    <a:pt x="5" y="46"/>
                  </a:cubicBezTo>
                  <a:cubicBezTo>
                    <a:pt x="5" y="45"/>
                    <a:pt x="4" y="44"/>
                    <a:pt x="3" y="44"/>
                  </a:cubicBezTo>
                  <a:cubicBezTo>
                    <a:pt x="5" y="42"/>
                    <a:pt x="6" y="40"/>
                    <a:pt x="6" y="38"/>
                  </a:cubicBezTo>
                  <a:cubicBezTo>
                    <a:pt x="6" y="37"/>
                    <a:pt x="6" y="36"/>
                    <a:pt x="6" y="35"/>
                  </a:cubicBezTo>
                  <a:cubicBezTo>
                    <a:pt x="6" y="34"/>
                    <a:pt x="5" y="34"/>
                    <a:pt x="5" y="33"/>
                  </a:cubicBezTo>
                  <a:cubicBezTo>
                    <a:pt x="5" y="33"/>
                    <a:pt x="5" y="32"/>
                    <a:pt x="5" y="32"/>
                  </a:cubicBezTo>
                  <a:cubicBezTo>
                    <a:pt x="5" y="32"/>
                    <a:pt x="6" y="31"/>
                    <a:pt x="6" y="31"/>
                  </a:cubicBezTo>
                  <a:cubicBezTo>
                    <a:pt x="6" y="30"/>
                    <a:pt x="6" y="30"/>
                    <a:pt x="6" y="29"/>
                  </a:cubicBezTo>
                  <a:cubicBezTo>
                    <a:pt x="6" y="27"/>
                    <a:pt x="6" y="26"/>
                    <a:pt x="6" y="24"/>
                  </a:cubicBezTo>
                  <a:cubicBezTo>
                    <a:pt x="5" y="23"/>
                    <a:pt x="5" y="22"/>
                    <a:pt x="4" y="21"/>
                  </a:cubicBezTo>
                  <a:cubicBezTo>
                    <a:pt x="4" y="21"/>
                    <a:pt x="3" y="20"/>
                    <a:pt x="3" y="20"/>
                  </a:cubicBezTo>
                  <a:cubicBezTo>
                    <a:pt x="4" y="19"/>
                    <a:pt x="4" y="17"/>
                    <a:pt x="4" y="16"/>
                  </a:cubicBezTo>
                  <a:cubicBezTo>
                    <a:pt x="4" y="14"/>
                    <a:pt x="3" y="12"/>
                    <a:pt x="5" y="11"/>
                  </a:cubicBezTo>
                  <a:cubicBezTo>
                    <a:pt x="5" y="11"/>
                    <a:pt x="5" y="10"/>
                    <a:pt x="6" y="10"/>
                  </a:cubicBezTo>
                  <a:cubicBezTo>
                    <a:pt x="7" y="9"/>
                    <a:pt x="9" y="9"/>
                    <a:pt x="11" y="10"/>
                  </a:cubicBezTo>
                  <a:cubicBezTo>
                    <a:pt x="12" y="10"/>
                    <a:pt x="12" y="10"/>
                    <a:pt x="13" y="11"/>
                  </a:cubicBezTo>
                  <a:cubicBezTo>
                    <a:pt x="13" y="11"/>
                    <a:pt x="14" y="12"/>
                    <a:pt x="14" y="12"/>
                  </a:cubicBezTo>
                  <a:cubicBezTo>
                    <a:pt x="16" y="13"/>
                    <a:pt x="17" y="14"/>
                    <a:pt x="19" y="14"/>
                  </a:cubicBezTo>
                  <a:cubicBezTo>
                    <a:pt x="20" y="15"/>
                    <a:pt x="22" y="15"/>
                    <a:pt x="23" y="15"/>
                  </a:cubicBezTo>
                  <a:cubicBezTo>
                    <a:pt x="24" y="15"/>
                    <a:pt x="24" y="15"/>
                    <a:pt x="24" y="15"/>
                  </a:cubicBezTo>
                  <a:cubicBezTo>
                    <a:pt x="28" y="14"/>
                    <a:pt x="32" y="11"/>
                    <a:pt x="33" y="7"/>
                  </a:cubicBezTo>
                  <a:cubicBezTo>
                    <a:pt x="33" y="7"/>
                    <a:pt x="33" y="6"/>
                    <a:pt x="33" y="6"/>
                  </a:cubicBezTo>
                  <a:cubicBezTo>
                    <a:pt x="34" y="6"/>
                    <a:pt x="34" y="6"/>
                    <a:pt x="35" y="6"/>
                  </a:cubicBezTo>
                  <a:cubicBezTo>
                    <a:pt x="36" y="7"/>
                    <a:pt x="38" y="6"/>
                    <a:pt x="40" y="5"/>
                  </a:cubicBezTo>
                  <a:cubicBezTo>
                    <a:pt x="40" y="5"/>
                    <a:pt x="40" y="4"/>
                    <a:pt x="40" y="4"/>
                  </a:cubicBezTo>
                  <a:cubicBezTo>
                    <a:pt x="40" y="4"/>
                    <a:pt x="40" y="4"/>
                    <a:pt x="40" y="4"/>
                  </a:cubicBezTo>
                  <a:cubicBezTo>
                    <a:pt x="41" y="3"/>
                    <a:pt x="41" y="3"/>
                    <a:pt x="4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10"/>
            <p:cNvSpPr>
              <a:spLocks noEditPoints="1"/>
            </p:cNvSpPr>
            <p:nvPr/>
          </p:nvSpPr>
          <p:spPr bwMode="auto">
            <a:xfrm>
              <a:off x="5222935" y="2006389"/>
              <a:ext cx="187325" cy="122237"/>
            </a:xfrm>
            <a:custGeom>
              <a:avLst/>
              <a:gdLst>
                <a:gd name="T0" fmla="*/ 7 w 17"/>
                <a:gd name="T1" fmla="*/ 0 h 11"/>
                <a:gd name="T2" fmla="*/ 7 w 17"/>
                <a:gd name="T3" fmla="*/ 2 h 11"/>
                <a:gd name="T4" fmla="*/ 1 w 17"/>
                <a:gd name="T5" fmla="*/ 6 h 11"/>
                <a:gd name="T6" fmla="*/ 0 w 17"/>
                <a:gd name="T7" fmla="*/ 7 h 11"/>
                <a:gd name="T8" fmla="*/ 2 w 17"/>
                <a:gd name="T9" fmla="*/ 8 h 11"/>
                <a:gd name="T10" fmla="*/ 5 w 17"/>
                <a:gd name="T11" fmla="*/ 10 h 11"/>
                <a:gd name="T12" fmla="*/ 5 w 17"/>
                <a:gd name="T13" fmla="*/ 11 h 11"/>
                <a:gd name="T14" fmla="*/ 10 w 17"/>
                <a:gd name="T15" fmla="*/ 11 h 11"/>
                <a:gd name="T16" fmla="*/ 12 w 17"/>
                <a:gd name="T17" fmla="*/ 10 h 11"/>
                <a:gd name="T18" fmla="*/ 14 w 17"/>
                <a:gd name="T19" fmla="*/ 9 h 11"/>
                <a:gd name="T20" fmla="*/ 15 w 17"/>
                <a:gd name="T21" fmla="*/ 8 h 11"/>
                <a:gd name="T22" fmla="*/ 16 w 17"/>
                <a:gd name="T23" fmla="*/ 6 h 11"/>
                <a:gd name="T24" fmla="*/ 16 w 17"/>
                <a:gd name="T25" fmla="*/ 2 h 11"/>
                <a:gd name="T26" fmla="*/ 14 w 17"/>
                <a:gd name="T27" fmla="*/ 0 h 11"/>
                <a:gd name="T28" fmla="*/ 11 w 17"/>
                <a:gd name="T29" fmla="*/ 0 h 11"/>
                <a:gd name="T30" fmla="*/ 11 w 17"/>
                <a:gd name="T31" fmla="*/ 0 h 11"/>
                <a:gd name="T32" fmla="*/ 8 w 17"/>
                <a:gd name="T33" fmla="*/ 0 h 11"/>
                <a:gd name="T34" fmla="*/ 8 w 17"/>
                <a:gd name="T35" fmla="*/ 0 h 11"/>
                <a:gd name="T36" fmla="*/ 7 w 17"/>
                <a:gd name="T37" fmla="*/ 0 h 11"/>
                <a:gd name="T38" fmla="*/ 11 w 17"/>
                <a:gd name="T39" fmla="*/ 1 h 11"/>
                <a:gd name="T40" fmla="*/ 11 w 17"/>
                <a:gd name="T41" fmla="*/ 1 h 11"/>
                <a:gd name="T42" fmla="*/ 13 w 17"/>
                <a:gd name="T43" fmla="*/ 2 h 11"/>
                <a:gd name="T44" fmla="*/ 15 w 17"/>
                <a:gd name="T45" fmla="*/ 5 h 11"/>
                <a:gd name="T46" fmla="*/ 13 w 17"/>
                <a:gd name="T47" fmla="*/ 8 h 11"/>
                <a:gd name="T48" fmla="*/ 11 w 17"/>
                <a:gd name="T49" fmla="*/ 9 h 11"/>
                <a:gd name="T50" fmla="*/ 9 w 17"/>
                <a:gd name="T51" fmla="*/ 9 h 11"/>
                <a:gd name="T52" fmla="*/ 6 w 17"/>
                <a:gd name="T53" fmla="*/ 9 h 11"/>
                <a:gd name="T54" fmla="*/ 4 w 17"/>
                <a:gd name="T55" fmla="*/ 8 h 11"/>
                <a:gd name="T56" fmla="*/ 3 w 17"/>
                <a:gd name="T57" fmla="*/ 7 h 11"/>
                <a:gd name="T58" fmla="*/ 8 w 17"/>
                <a:gd name="T59" fmla="*/ 3 h 11"/>
                <a:gd name="T60" fmla="*/ 9 w 17"/>
                <a:gd name="T61" fmla="*/ 2 h 11"/>
                <a:gd name="T62" fmla="*/ 11 w 17"/>
                <a:gd name="T6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 h="11">
                  <a:moveTo>
                    <a:pt x="7" y="0"/>
                  </a:moveTo>
                  <a:cubicBezTo>
                    <a:pt x="7" y="2"/>
                    <a:pt x="7" y="2"/>
                    <a:pt x="7" y="2"/>
                  </a:cubicBezTo>
                  <a:cubicBezTo>
                    <a:pt x="6" y="4"/>
                    <a:pt x="4" y="5"/>
                    <a:pt x="1" y="6"/>
                  </a:cubicBezTo>
                  <a:cubicBezTo>
                    <a:pt x="0" y="7"/>
                    <a:pt x="0" y="7"/>
                    <a:pt x="0" y="7"/>
                  </a:cubicBezTo>
                  <a:cubicBezTo>
                    <a:pt x="2" y="8"/>
                    <a:pt x="2" y="8"/>
                    <a:pt x="2" y="8"/>
                  </a:cubicBezTo>
                  <a:cubicBezTo>
                    <a:pt x="3" y="9"/>
                    <a:pt x="4" y="10"/>
                    <a:pt x="5" y="10"/>
                  </a:cubicBezTo>
                  <a:cubicBezTo>
                    <a:pt x="5" y="11"/>
                    <a:pt x="5" y="11"/>
                    <a:pt x="5" y="11"/>
                  </a:cubicBezTo>
                  <a:cubicBezTo>
                    <a:pt x="7" y="11"/>
                    <a:pt x="8" y="11"/>
                    <a:pt x="10" y="11"/>
                  </a:cubicBezTo>
                  <a:cubicBezTo>
                    <a:pt x="10" y="11"/>
                    <a:pt x="11" y="11"/>
                    <a:pt x="12" y="10"/>
                  </a:cubicBezTo>
                  <a:cubicBezTo>
                    <a:pt x="14" y="9"/>
                    <a:pt x="14" y="9"/>
                    <a:pt x="14" y="9"/>
                  </a:cubicBezTo>
                  <a:cubicBezTo>
                    <a:pt x="14" y="9"/>
                    <a:pt x="15" y="8"/>
                    <a:pt x="15" y="8"/>
                  </a:cubicBezTo>
                  <a:cubicBezTo>
                    <a:pt x="15" y="7"/>
                    <a:pt x="16" y="7"/>
                    <a:pt x="16" y="6"/>
                  </a:cubicBezTo>
                  <a:cubicBezTo>
                    <a:pt x="17" y="5"/>
                    <a:pt x="16" y="3"/>
                    <a:pt x="16" y="2"/>
                  </a:cubicBezTo>
                  <a:cubicBezTo>
                    <a:pt x="15" y="1"/>
                    <a:pt x="14" y="1"/>
                    <a:pt x="14" y="0"/>
                  </a:cubicBezTo>
                  <a:cubicBezTo>
                    <a:pt x="13" y="0"/>
                    <a:pt x="12" y="0"/>
                    <a:pt x="11" y="0"/>
                  </a:cubicBezTo>
                  <a:cubicBezTo>
                    <a:pt x="11" y="0"/>
                    <a:pt x="11" y="0"/>
                    <a:pt x="11" y="0"/>
                  </a:cubicBezTo>
                  <a:cubicBezTo>
                    <a:pt x="10" y="0"/>
                    <a:pt x="9" y="0"/>
                    <a:pt x="8" y="0"/>
                  </a:cubicBezTo>
                  <a:cubicBezTo>
                    <a:pt x="8" y="0"/>
                    <a:pt x="8" y="0"/>
                    <a:pt x="8" y="0"/>
                  </a:cubicBezTo>
                  <a:lnTo>
                    <a:pt x="7" y="0"/>
                  </a:lnTo>
                  <a:close/>
                  <a:moveTo>
                    <a:pt x="11" y="1"/>
                  </a:moveTo>
                  <a:cubicBezTo>
                    <a:pt x="11" y="1"/>
                    <a:pt x="11" y="1"/>
                    <a:pt x="11" y="1"/>
                  </a:cubicBezTo>
                  <a:cubicBezTo>
                    <a:pt x="12" y="1"/>
                    <a:pt x="12" y="1"/>
                    <a:pt x="13" y="2"/>
                  </a:cubicBezTo>
                  <a:cubicBezTo>
                    <a:pt x="14" y="2"/>
                    <a:pt x="15" y="3"/>
                    <a:pt x="15" y="5"/>
                  </a:cubicBezTo>
                  <a:cubicBezTo>
                    <a:pt x="14" y="6"/>
                    <a:pt x="14" y="7"/>
                    <a:pt x="13" y="8"/>
                  </a:cubicBezTo>
                  <a:cubicBezTo>
                    <a:pt x="11" y="9"/>
                    <a:pt x="11" y="9"/>
                    <a:pt x="11" y="9"/>
                  </a:cubicBezTo>
                  <a:cubicBezTo>
                    <a:pt x="11" y="9"/>
                    <a:pt x="10" y="9"/>
                    <a:pt x="9" y="9"/>
                  </a:cubicBezTo>
                  <a:cubicBezTo>
                    <a:pt x="8" y="10"/>
                    <a:pt x="7" y="9"/>
                    <a:pt x="6" y="9"/>
                  </a:cubicBezTo>
                  <a:cubicBezTo>
                    <a:pt x="6" y="9"/>
                    <a:pt x="4" y="8"/>
                    <a:pt x="4" y="8"/>
                  </a:cubicBezTo>
                  <a:cubicBezTo>
                    <a:pt x="4" y="8"/>
                    <a:pt x="3" y="7"/>
                    <a:pt x="3" y="7"/>
                  </a:cubicBezTo>
                  <a:cubicBezTo>
                    <a:pt x="6" y="6"/>
                    <a:pt x="7" y="5"/>
                    <a:pt x="8" y="3"/>
                  </a:cubicBezTo>
                  <a:cubicBezTo>
                    <a:pt x="8" y="3"/>
                    <a:pt x="9" y="2"/>
                    <a:pt x="9" y="2"/>
                  </a:cubicBezTo>
                  <a:cubicBezTo>
                    <a:pt x="10" y="2"/>
                    <a:pt x="10" y="2"/>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11"/>
            <p:cNvSpPr>
              <a:spLocks noEditPoints="1"/>
            </p:cNvSpPr>
            <p:nvPr/>
          </p:nvSpPr>
          <p:spPr bwMode="auto">
            <a:xfrm>
              <a:off x="3919598" y="1680951"/>
              <a:ext cx="942975" cy="436562"/>
            </a:xfrm>
            <a:custGeom>
              <a:avLst/>
              <a:gdLst>
                <a:gd name="T0" fmla="*/ 86 w 86"/>
                <a:gd name="T1" fmla="*/ 3 h 39"/>
                <a:gd name="T2" fmla="*/ 69 w 86"/>
                <a:gd name="T3" fmla="*/ 1 h 39"/>
                <a:gd name="T4" fmla="*/ 60 w 86"/>
                <a:gd name="T5" fmla="*/ 8 h 39"/>
                <a:gd name="T6" fmla="*/ 55 w 86"/>
                <a:gd name="T7" fmla="*/ 16 h 39"/>
                <a:gd name="T8" fmla="*/ 50 w 86"/>
                <a:gd name="T9" fmla="*/ 13 h 39"/>
                <a:gd name="T10" fmla="*/ 20 w 86"/>
                <a:gd name="T11" fmla="*/ 16 h 39"/>
                <a:gd name="T12" fmla="*/ 18 w 86"/>
                <a:gd name="T13" fmla="*/ 18 h 39"/>
                <a:gd name="T14" fmla="*/ 3 w 86"/>
                <a:gd name="T15" fmla="*/ 27 h 39"/>
                <a:gd name="T16" fmla="*/ 1 w 86"/>
                <a:gd name="T17" fmla="*/ 28 h 39"/>
                <a:gd name="T18" fmla="*/ 6 w 86"/>
                <a:gd name="T19" fmla="*/ 31 h 39"/>
                <a:gd name="T20" fmla="*/ 20 w 86"/>
                <a:gd name="T21" fmla="*/ 29 h 39"/>
                <a:gd name="T22" fmla="*/ 32 w 86"/>
                <a:gd name="T23" fmla="*/ 22 h 39"/>
                <a:gd name="T24" fmla="*/ 44 w 86"/>
                <a:gd name="T25" fmla="*/ 22 h 39"/>
                <a:gd name="T26" fmla="*/ 46 w 86"/>
                <a:gd name="T27" fmla="*/ 22 h 39"/>
                <a:gd name="T28" fmla="*/ 53 w 86"/>
                <a:gd name="T29" fmla="*/ 17 h 39"/>
                <a:gd name="T30" fmla="*/ 57 w 86"/>
                <a:gd name="T31" fmla="*/ 16 h 39"/>
                <a:gd name="T32" fmla="*/ 66 w 86"/>
                <a:gd name="T33" fmla="*/ 24 h 39"/>
                <a:gd name="T34" fmla="*/ 64 w 86"/>
                <a:gd name="T35" fmla="*/ 30 h 39"/>
                <a:gd name="T36" fmla="*/ 63 w 86"/>
                <a:gd name="T37" fmla="*/ 31 h 39"/>
                <a:gd name="T38" fmla="*/ 66 w 86"/>
                <a:gd name="T39" fmla="*/ 34 h 39"/>
                <a:gd name="T40" fmla="*/ 67 w 86"/>
                <a:gd name="T41" fmla="*/ 36 h 39"/>
                <a:gd name="T42" fmla="*/ 76 w 86"/>
                <a:gd name="T43" fmla="*/ 39 h 39"/>
                <a:gd name="T44" fmla="*/ 80 w 86"/>
                <a:gd name="T45" fmla="*/ 38 h 39"/>
                <a:gd name="T46" fmla="*/ 78 w 86"/>
                <a:gd name="T47" fmla="*/ 32 h 39"/>
                <a:gd name="T48" fmla="*/ 81 w 86"/>
                <a:gd name="T49" fmla="*/ 25 h 39"/>
                <a:gd name="T50" fmla="*/ 81 w 86"/>
                <a:gd name="T51" fmla="*/ 24 h 39"/>
                <a:gd name="T52" fmla="*/ 77 w 86"/>
                <a:gd name="T53" fmla="*/ 15 h 39"/>
                <a:gd name="T54" fmla="*/ 84 w 86"/>
                <a:gd name="T55" fmla="*/ 4 h 39"/>
                <a:gd name="T56" fmla="*/ 45 w 86"/>
                <a:gd name="T57" fmla="*/ 20 h 39"/>
                <a:gd name="T58" fmla="*/ 40 w 86"/>
                <a:gd name="T59" fmla="*/ 19 h 39"/>
                <a:gd name="T60" fmla="*/ 24 w 86"/>
                <a:gd name="T61" fmla="*/ 24 h 39"/>
                <a:gd name="T62" fmla="*/ 12 w 86"/>
                <a:gd name="T63" fmla="*/ 27 h 39"/>
                <a:gd name="T64" fmla="*/ 22 w 86"/>
                <a:gd name="T65" fmla="*/ 17 h 39"/>
                <a:gd name="T66" fmla="*/ 26 w 86"/>
                <a:gd name="T67" fmla="*/ 12 h 39"/>
                <a:gd name="T68" fmla="*/ 50 w 86"/>
                <a:gd name="T69" fmla="*/ 15 h 39"/>
                <a:gd name="T70" fmla="*/ 47 w 86"/>
                <a:gd name="T71" fmla="*/ 18 h 39"/>
                <a:gd name="T72" fmla="*/ 75 w 86"/>
                <a:gd name="T73" fmla="*/ 15 h 39"/>
                <a:gd name="T74" fmla="*/ 79 w 86"/>
                <a:gd name="T75" fmla="*/ 24 h 39"/>
                <a:gd name="T76" fmla="*/ 77 w 86"/>
                <a:gd name="T77" fmla="*/ 32 h 39"/>
                <a:gd name="T78" fmla="*/ 76 w 86"/>
                <a:gd name="T79" fmla="*/ 37 h 39"/>
                <a:gd name="T80" fmla="*/ 68 w 86"/>
                <a:gd name="T81" fmla="*/ 35 h 39"/>
                <a:gd name="T82" fmla="*/ 67 w 86"/>
                <a:gd name="T83" fmla="*/ 33 h 39"/>
                <a:gd name="T84" fmla="*/ 68 w 86"/>
                <a:gd name="T85" fmla="*/ 25 h 39"/>
                <a:gd name="T86" fmla="*/ 63 w 86"/>
                <a:gd name="T87" fmla="*/ 16 h 39"/>
                <a:gd name="T88" fmla="*/ 59 w 86"/>
                <a:gd name="T89" fmla="*/ 14 h 39"/>
                <a:gd name="T90" fmla="*/ 60 w 86"/>
                <a:gd name="T91" fmla="*/ 11 h 39"/>
                <a:gd name="T92" fmla="*/ 66 w 86"/>
                <a:gd name="T93" fmla="*/ 4 h 39"/>
                <a:gd name="T94" fmla="*/ 82 w 86"/>
                <a:gd name="T95"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 h="39">
                  <a:moveTo>
                    <a:pt x="84" y="4"/>
                  </a:moveTo>
                  <a:cubicBezTo>
                    <a:pt x="86" y="3"/>
                    <a:pt x="86" y="3"/>
                    <a:pt x="86" y="3"/>
                  </a:cubicBezTo>
                  <a:cubicBezTo>
                    <a:pt x="84" y="2"/>
                    <a:pt x="84" y="2"/>
                    <a:pt x="84" y="2"/>
                  </a:cubicBezTo>
                  <a:cubicBezTo>
                    <a:pt x="79" y="0"/>
                    <a:pt x="73" y="0"/>
                    <a:pt x="69" y="1"/>
                  </a:cubicBezTo>
                  <a:cubicBezTo>
                    <a:pt x="67" y="2"/>
                    <a:pt x="65" y="3"/>
                    <a:pt x="63" y="5"/>
                  </a:cubicBezTo>
                  <a:cubicBezTo>
                    <a:pt x="62" y="6"/>
                    <a:pt x="61" y="7"/>
                    <a:pt x="60" y="8"/>
                  </a:cubicBezTo>
                  <a:cubicBezTo>
                    <a:pt x="59" y="10"/>
                    <a:pt x="59" y="11"/>
                    <a:pt x="58" y="13"/>
                  </a:cubicBezTo>
                  <a:cubicBezTo>
                    <a:pt x="57" y="14"/>
                    <a:pt x="56" y="15"/>
                    <a:pt x="55" y="16"/>
                  </a:cubicBezTo>
                  <a:cubicBezTo>
                    <a:pt x="54" y="16"/>
                    <a:pt x="53" y="15"/>
                    <a:pt x="53" y="15"/>
                  </a:cubicBezTo>
                  <a:cubicBezTo>
                    <a:pt x="52" y="15"/>
                    <a:pt x="51" y="14"/>
                    <a:pt x="50" y="13"/>
                  </a:cubicBezTo>
                  <a:cubicBezTo>
                    <a:pt x="47" y="11"/>
                    <a:pt x="34" y="2"/>
                    <a:pt x="24" y="11"/>
                  </a:cubicBezTo>
                  <a:cubicBezTo>
                    <a:pt x="23" y="13"/>
                    <a:pt x="22" y="14"/>
                    <a:pt x="20" y="16"/>
                  </a:cubicBezTo>
                  <a:cubicBezTo>
                    <a:pt x="20" y="16"/>
                    <a:pt x="20" y="16"/>
                    <a:pt x="20" y="16"/>
                  </a:cubicBezTo>
                  <a:cubicBezTo>
                    <a:pt x="18" y="18"/>
                    <a:pt x="18" y="18"/>
                    <a:pt x="18" y="18"/>
                  </a:cubicBezTo>
                  <a:cubicBezTo>
                    <a:pt x="16" y="22"/>
                    <a:pt x="13" y="24"/>
                    <a:pt x="11" y="25"/>
                  </a:cubicBezTo>
                  <a:cubicBezTo>
                    <a:pt x="8" y="26"/>
                    <a:pt x="6" y="27"/>
                    <a:pt x="3" y="27"/>
                  </a:cubicBezTo>
                  <a:cubicBezTo>
                    <a:pt x="0" y="27"/>
                    <a:pt x="0" y="27"/>
                    <a:pt x="0" y="27"/>
                  </a:cubicBezTo>
                  <a:cubicBezTo>
                    <a:pt x="0" y="28"/>
                    <a:pt x="1" y="28"/>
                    <a:pt x="1" y="28"/>
                  </a:cubicBezTo>
                  <a:cubicBezTo>
                    <a:pt x="2" y="29"/>
                    <a:pt x="3" y="29"/>
                    <a:pt x="3" y="30"/>
                  </a:cubicBezTo>
                  <a:cubicBezTo>
                    <a:pt x="4" y="30"/>
                    <a:pt x="5" y="30"/>
                    <a:pt x="6" y="31"/>
                  </a:cubicBezTo>
                  <a:cubicBezTo>
                    <a:pt x="8" y="31"/>
                    <a:pt x="9" y="31"/>
                    <a:pt x="11" y="31"/>
                  </a:cubicBezTo>
                  <a:cubicBezTo>
                    <a:pt x="14" y="32"/>
                    <a:pt x="17" y="31"/>
                    <a:pt x="20" y="29"/>
                  </a:cubicBezTo>
                  <a:cubicBezTo>
                    <a:pt x="22" y="28"/>
                    <a:pt x="23" y="27"/>
                    <a:pt x="25" y="26"/>
                  </a:cubicBezTo>
                  <a:cubicBezTo>
                    <a:pt x="27" y="24"/>
                    <a:pt x="29" y="23"/>
                    <a:pt x="32" y="22"/>
                  </a:cubicBezTo>
                  <a:cubicBezTo>
                    <a:pt x="34" y="21"/>
                    <a:pt x="37" y="21"/>
                    <a:pt x="40" y="21"/>
                  </a:cubicBezTo>
                  <a:cubicBezTo>
                    <a:pt x="42" y="21"/>
                    <a:pt x="43" y="21"/>
                    <a:pt x="44" y="22"/>
                  </a:cubicBezTo>
                  <a:cubicBezTo>
                    <a:pt x="46" y="22"/>
                    <a:pt x="46" y="22"/>
                    <a:pt x="46" y="22"/>
                  </a:cubicBezTo>
                  <a:cubicBezTo>
                    <a:pt x="46" y="22"/>
                    <a:pt x="46" y="22"/>
                    <a:pt x="46" y="22"/>
                  </a:cubicBezTo>
                  <a:cubicBezTo>
                    <a:pt x="47" y="21"/>
                    <a:pt x="48" y="20"/>
                    <a:pt x="48" y="19"/>
                  </a:cubicBezTo>
                  <a:cubicBezTo>
                    <a:pt x="50" y="18"/>
                    <a:pt x="51" y="17"/>
                    <a:pt x="53" y="17"/>
                  </a:cubicBezTo>
                  <a:cubicBezTo>
                    <a:pt x="55" y="16"/>
                    <a:pt x="55" y="16"/>
                    <a:pt x="55" y="16"/>
                  </a:cubicBezTo>
                  <a:cubicBezTo>
                    <a:pt x="57" y="16"/>
                    <a:pt x="57" y="16"/>
                    <a:pt x="57" y="16"/>
                  </a:cubicBezTo>
                  <a:cubicBezTo>
                    <a:pt x="59" y="16"/>
                    <a:pt x="61" y="17"/>
                    <a:pt x="62" y="18"/>
                  </a:cubicBezTo>
                  <a:cubicBezTo>
                    <a:pt x="64" y="19"/>
                    <a:pt x="66" y="21"/>
                    <a:pt x="66" y="24"/>
                  </a:cubicBezTo>
                  <a:cubicBezTo>
                    <a:pt x="66" y="25"/>
                    <a:pt x="66" y="25"/>
                    <a:pt x="66" y="25"/>
                  </a:cubicBezTo>
                  <a:cubicBezTo>
                    <a:pt x="66" y="27"/>
                    <a:pt x="65" y="29"/>
                    <a:pt x="64" y="30"/>
                  </a:cubicBezTo>
                  <a:cubicBezTo>
                    <a:pt x="64" y="30"/>
                    <a:pt x="64" y="30"/>
                    <a:pt x="64" y="30"/>
                  </a:cubicBezTo>
                  <a:cubicBezTo>
                    <a:pt x="63" y="31"/>
                    <a:pt x="63" y="31"/>
                    <a:pt x="63" y="31"/>
                  </a:cubicBezTo>
                  <a:cubicBezTo>
                    <a:pt x="64" y="32"/>
                    <a:pt x="64" y="32"/>
                    <a:pt x="64" y="32"/>
                  </a:cubicBezTo>
                  <a:cubicBezTo>
                    <a:pt x="65" y="32"/>
                    <a:pt x="66" y="34"/>
                    <a:pt x="66" y="34"/>
                  </a:cubicBezTo>
                  <a:cubicBezTo>
                    <a:pt x="66" y="34"/>
                    <a:pt x="66" y="35"/>
                    <a:pt x="66" y="35"/>
                  </a:cubicBezTo>
                  <a:cubicBezTo>
                    <a:pt x="67" y="35"/>
                    <a:pt x="67" y="36"/>
                    <a:pt x="67" y="36"/>
                  </a:cubicBezTo>
                  <a:cubicBezTo>
                    <a:pt x="67" y="36"/>
                    <a:pt x="68" y="37"/>
                    <a:pt x="71" y="38"/>
                  </a:cubicBezTo>
                  <a:cubicBezTo>
                    <a:pt x="72" y="39"/>
                    <a:pt x="74" y="39"/>
                    <a:pt x="76" y="39"/>
                  </a:cubicBezTo>
                  <a:cubicBezTo>
                    <a:pt x="77" y="39"/>
                    <a:pt x="78" y="38"/>
                    <a:pt x="79" y="38"/>
                  </a:cubicBezTo>
                  <a:cubicBezTo>
                    <a:pt x="80" y="38"/>
                    <a:pt x="80" y="38"/>
                    <a:pt x="80" y="38"/>
                  </a:cubicBezTo>
                  <a:cubicBezTo>
                    <a:pt x="79" y="37"/>
                    <a:pt x="79" y="37"/>
                    <a:pt x="79" y="37"/>
                  </a:cubicBezTo>
                  <a:cubicBezTo>
                    <a:pt x="79" y="35"/>
                    <a:pt x="78" y="34"/>
                    <a:pt x="78" y="32"/>
                  </a:cubicBezTo>
                  <a:cubicBezTo>
                    <a:pt x="78" y="31"/>
                    <a:pt x="78" y="31"/>
                    <a:pt x="78" y="31"/>
                  </a:cubicBezTo>
                  <a:cubicBezTo>
                    <a:pt x="79" y="29"/>
                    <a:pt x="79" y="27"/>
                    <a:pt x="81" y="25"/>
                  </a:cubicBezTo>
                  <a:cubicBezTo>
                    <a:pt x="81" y="24"/>
                    <a:pt x="81" y="24"/>
                    <a:pt x="81" y="24"/>
                  </a:cubicBezTo>
                  <a:cubicBezTo>
                    <a:pt x="81" y="24"/>
                    <a:pt x="81" y="24"/>
                    <a:pt x="81" y="24"/>
                  </a:cubicBezTo>
                  <a:cubicBezTo>
                    <a:pt x="80" y="23"/>
                    <a:pt x="79" y="22"/>
                    <a:pt x="79" y="21"/>
                  </a:cubicBezTo>
                  <a:cubicBezTo>
                    <a:pt x="78" y="19"/>
                    <a:pt x="77" y="17"/>
                    <a:pt x="77" y="15"/>
                  </a:cubicBezTo>
                  <a:cubicBezTo>
                    <a:pt x="77" y="12"/>
                    <a:pt x="78" y="10"/>
                    <a:pt x="80" y="7"/>
                  </a:cubicBezTo>
                  <a:cubicBezTo>
                    <a:pt x="81" y="6"/>
                    <a:pt x="83" y="5"/>
                    <a:pt x="84" y="4"/>
                  </a:cubicBezTo>
                  <a:close/>
                  <a:moveTo>
                    <a:pt x="47" y="18"/>
                  </a:moveTo>
                  <a:cubicBezTo>
                    <a:pt x="46" y="18"/>
                    <a:pt x="46" y="19"/>
                    <a:pt x="45" y="20"/>
                  </a:cubicBezTo>
                  <a:cubicBezTo>
                    <a:pt x="45" y="20"/>
                    <a:pt x="45" y="20"/>
                    <a:pt x="45" y="20"/>
                  </a:cubicBezTo>
                  <a:cubicBezTo>
                    <a:pt x="44" y="20"/>
                    <a:pt x="42" y="19"/>
                    <a:pt x="40" y="19"/>
                  </a:cubicBezTo>
                  <a:cubicBezTo>
                    <a:pt x="37" y="19"/>
                    <a:pt x="34" y="19"/>
                    <a:pt x="31" y="20"/>
                  </a:cubicBezTo>
                  <a:cubicBezTo>
                    <a:pt x="28" y="21"/>
                    <a:pt x="26" y="23"/>
                    <a:pt x="24" y="24"/>
                  </a:cubicBezTo>
                  <a:cubicBezTo>
                    <a:pt x="17" y="30"/>
                    <a:pt x="12" y="31"/>
                    <a:pt x="6" y="28"/>
                  </a:cubicBezTo>
                  <a:cubicBezTo>
                    <a:pt x="8" y="28"/>
                    <a:pt x="10" y="28"/>
                    <a:pt x="12" y="27"/>
                  </a:cubicBezTo>
                  <a:cubicBezTo>
                    <a:pt x="15" y="25"/>
                    <a:pt x="17" y="23"/>
                    <a:pt x="20" y="20"/>
                  </a:cubicBezTo>
                  <a:cubicBezTo>
                    <a:pt x="22" y="17"/>
                    <a:pt x="22" y="17"/>
                    <a:pt x="22" y="17"/>
                  </a:cubicBezTo>
                  <a:cubicBezTo>
                    <a:pt x="22" y="17"/>
                    <a:pt x="22" y="17"/>
                    <a:pt x="22" y="17"/>
                  </a:cubicBezTo>
                  <a:cubicBezTo>
                    <a:pt x="23" y="15"/>
                    <a:pt x="24" y="14"/>
                    <a:pt x="26" y="12"/>
                  </a:cubicBezTo>
                  <a:cubicBezTo>
                    <a:pt x="34" y="5"/>
                    <a:pt x="46" y="12"/>
                    <a:pt x="49" y="15"/>
                  </a:cubicBezTo>
                  <a:cubicBezTo>
                    <a:pt x="50" y="15"/>
                    <a:pt x="50" y="15"/>
                    <a:pt x="50" y="15"/>
                  </a:cubicBezTo>
                  <a:cubicBezTo>
                    <a:pt x="50" y="15"/>
                    <a:pt x="50" y="15"/>
                    <a:pt x="50" y="16"/>
                  </a:cubicBezTo>
                  <a:cubicBezTo>
                    <a:pt x="49" y="16"/>
                    <a:pt x="48" y="17"/>
                    <a:pt x="47" y="18"/>
                  </a:cubicBezTo>
                  <a:close/>
                  <a:moveTo>
                    <a:pt x="79" y="6"/>
                  </a:moveTo>
                  <a:cubicBezTo>
                    <a:pt x="76" y="9"/>
                    <a:pt x="75" y="12"/>
                    <a:pt x="75" y="15"/>
                  </a:cubicBezTo>
                  <a:cubicBezTo>
                    <a:pt x="75" y="18"/>
                    <a:pt x="76" y="20"/>
                    <a:pt x="77" y="22"/>
                  </a:cubicBezTo>
                  <a:cubicBezTo>
                    <a:pt x="78" y="23"/>
                    <a:pt x="78" y="24"/>
                    <a:pt x="79" y="24"/>
                  </a:cubicBezTo>
                  <a:cubicBezTo>
                    <a:pt x="78" y="26"/>
                    <a:pt x="77" y="29"/>
                    <a:pt x="77" y="31"/>
                  </a:cubicBezTo>
                  <a:cubicBezTo>
                    <a:pt x="77" y="32"/>
                    <a:pt x="77" y="32"/>
                    <a:pt x="77" y="32"/>
                  </a:cubicBezTo>
                  <a:cubicBezTo>
                    <a:pt x="77" y="34"/>
                    <a:pt x="77" y="35"/>
                    <a:pt x="78" y="37"/>
                  </a:cubicBezTo>
                  <a:cubicBezTo>
                    <a:pt x="77" y="37"/>
                    <a:pt x="77" y="37"/>
                    <a:pt x="76" y="37"/>
                  </a:cubicBezTo>
                  <a:cubicBezTo>
                    <a:pt x="74" y="37"/>
                    <a:pt x="73" y="37"/>
                    <a:pt x="71" y="37"/>
                  </a:cubicBezTo>
                  <a:cubicBezTo>
                    <a:pt x="70" y="36"/>
                    <a:pt x="69" y="36"/>
                    <a:pt x="68" y="35"/>
                  </a:cubicBezTo>
                  <a:cubicBezTo>
                    <a:pt x="68" y="35"/>
                    <a:pt x="68" y="34"/>
                    <a:pt x="68" y="34"/>
                  </a:cubicBezTo>
                  <a:cubicBezTo>
                    <a:pt x="68" y="34"/>
                    <a:pt x="67" y="33"/>
                    <a:pt x="67" y="33"/>
                  </a:cubicBezTo>
                  <a:cubicBezTo>
                    <a:pt x="67" y="33"/>
                    <a:pt x="67" y="32"/>
                    <a:pt x="66" y="31"/>
                  </a:cubicBezTo>
                  <a:cubicBezTo>
                    <a:pt x="67" y="29"/>
                    <a:pt x="68" y="27"/>
                    <a:pt x="68" y="25"/>
                  </a:cubicBezTo>
                  <a:cubicBezTo>
                    <a:pt x="68" y="24"/>
                    <a:pt x="68" y="24"/>
                    <a:pt x="68" y="24"/>
                  </a:cubicBezTo>
                  <a:cubicBezTo>
                    <a:pt x="67" y="21"/>
                    <a:pt x="66" y="18"/>
                    <a:pt x="63" y="16"/>
                  </a:cubicBezTo>
                  <a:cubicBezTo>
                    <a:pt x="62" y="16"/>
                    <a:pt x="60" y="15"/>
                    <a:pt x="59" y="15"/>
                  </a:cubicBezTo>
                  <a:cubicBezTo>
                    <a:pt x="59" y="14"/>
                    <a:pt x="59" y="14"/>
                    <a:pt x="59" y="14"/>
                  </a:cubicBezTo>
                  <a:cubicBezTo>
                    <a:pt x="59" y="14"/>
                    <a:pt x="59" y="13"/>
                    <a:pt x="59" y="13"/>
                  </a:cubicBezTo>
                  <a:cubicBezTo>
                    <a:pt x="60" y="12"/>
                    <a:pt x="60" y="12"/>
                    <a:pt x="60" y="11"/>
                  </a:cubicBezTo>
                  <a:cubicBezTo>
                    <a:pt x="61" y="11"/>
                    <a:pt x="61" y="10"/>
                    <a:pt x="62" y="9"/>
                  </a:cubicBezTo>
                  <a:cubicBezTo>
                    <a:pt x="63" y="7"/>
                    <a:pt x="64" y="6"/>
                    <a:pt x="66" y="4"/>
                  </a:cubicBezTo>
                  <a:cubicBezTo>
                    <a:pt x="67" y="4"/>
                    <a:pt x="68" y="3"/>
                    <a:pt x="69" y="3"/>
                  </a:cubicBezTo>
                  <a:cubicBezTo>
                    <a:pt x="73" y="2"/>
                    <a:pt x="78" y="2"/>
                    <a:pt x="82" y="3"/>
                  </a:cubicBezTo>
                  <a:cubicBezTo>
                    <a:pt x="81" y="4"/>
                    <a:pt x="80" y="5"/>
                    <a:pt x="7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12"/>
            <p:cNvSpPr>
              <a:spLocks noEditPoints="1"/>
            </p:cNvSpPr>
            <p:nvPr/>
          </p:nvSpPr>
          <p:spPr bwMode="auto">
            <a:xfrm>
              <a:off x="5618223" y="1680951"/>
              <a:ext cx="963612" cy="436562"/>
            </a:xfrm>
            <a:custGeom>
              <a:avLst/>
              <a:gdLst>
                <a:gd name="T0" fmla="*/ 79 w 88"/>
                <a:gd name="T1" fmla="*/ 12 h 39"/>
                <a:gd name="T2" fmla="*/ 63 w 88"/>
                <a:gd name="T3" fmla="*/ 7 h 39"/>
                <a:gd name="T4" fmla="*/ 55 w 88"/>
                <a:gd name="T5" fmla="*/ 10 h 39"/>
                <a:gd name="T6" fmla="*/ 46 w 88"/>
                <a:gd name="T7" fmla="*/ 15 h 39"/>
                <a:gd name="T8" fmla="*/ 40 w 88"/>
                <a:gd name="T9" fmla="*/ 15 h 39"/>
                <a:gd name="T10" fmla="*/ 36 w 88"/>
                <a:gd name="T11" fmla="*/ 23 h 39"/>
                <a:gd name="T12" fmla="*/ 32 w 88"/>
                <a:gd name="T13" fmla="*/ 25 h 39"/>
                <a:gd name="T14" fmla="*/ 26 w 88"/>
                <a:gd name="T15" fmla="*/ 26 h 39"/>
                <a:gd name="T16" fmla="*/ 17 w 88"/>
                <a:gd name="T17" fmla="*/ 16 h 39"/>
                <a:gd name="T18" fmla="*/ 19 w 88"/>
                <a:gd name="T19" fmla="*/ 10 h 39"/>
                <a:gd name="T20" fmla="*/ 18 w 88"/>
                <a:gd name="T21" fmla="*/ 9 h 39"/>
                <a:gd name="T22" fmla="*/ 4 w 88"/>
                <a:gd name="T23" fmla="*/ 0 h 39"/>
                <a:gd name="T24" fmla="*/ 6 w 88"/>
                <a:gd name="T25" fmla="*/ 5 h 39"/>
                <a:gd name="T26" fmla="*/ 9 w 88"/>
                <a:gd name="T27" fmla="*/ 13 h 39"/>
                <a:gd name="T28" fmla="*/ 4 w 88"/>
                <a:gd name="T29" fmla="*/ 23 h 39"/>
                <a:gd name="T30" fmla="*/ 3 w 88"/>
                <a:gd name="T31" fmla="*/ 24 h 39"/>
                <a:gd name="T32" fmla="*/ 1 w 88"/>
                <a:gd name="T33" fmla="*/ 33 h 39"/>
                <a:gd name="T34" fmla="*/ 1 w 88"/>
                <a:gd name="T35" fmla="*/ 35 h 39"/>
                <a:gd name="T36" fmla="*/ 20 w 88"/>
                <a:gd name="T37" fmla="*/ 37 h 39"/>
                <a:gd name="T38" fmla="*/ 27 w 88"/>
                <a:gd name="T39" fmla="*/ 30 h 39"/>
                <a:gd name="T40" fmla="*/ 30 w 88"/>
                <a:gd name="T41" fmla="*/ 27 h 39"/>
                <a:gd name="T42" fmla="*/ 34 w 88"/>
                <a:gd name="T43" fmla="*/ 27 h 39"/>
                <a:gd name="T44" fmla="*/ 66 w 88"/>
                <a:gd name="T45" fmla="*/ 26 h 39"/>
                <a:gd name="T46" fmla="*/ 71 w 88"/>
                <a:gd name="T47" fmla="*/ 23 h 39"/>
                <a:gd name="T48" fmla="*/ 84 w 88"/>
                <a:gd name="T49" fmla="*/ 17 h 39"/>
                <a:gd name="T50" fmla="*/ 88 w 88"/>
                <a:gd name="T51" fmla="*/ 16 h 39"/>
                <a:gd name="T52" fmla="*/ 26 w 88"/>
                <a:gd name="T53" fmla="*/ 29 h 39"/>
                <a:gd name="T54" fmla="*/ 23 w 88"/>
                <a:gd name="T55" fmla="*/ 33 h 39"/>
                <a:gd name="T56" fmla="*/ 17 w 88"/>
                <a:gd name="T57" fmla="*/ 36 h 39"/>
                <a:gd name="T58" fmla="*/ 5 w 88"/>
                <a:gd name="T59" fmla="*/ 26 h 39"/>
                <a:gd name="T60" fmla="*/ 5 w 88"/>
                <a:gd name="T61" fmla="*/ 24 h 39"/>
                <a:gd name="T62" fmla="*/ 11 w 88"/>
                <a:gd name="T63" fmla="*/ 13 h 39"/>
                <a:gd name="T64" fmla="*/ 14 w 88"/>
                <a:gd name="T65" fmla="*/ 7 h 39"/>
                <a:gd name="T66" fmla="*/ 16 w 88"/>
                <a:gd name="T67" fmla="*/ 12 h 39"/>
                <a:gd name="T68" fmla="*/ 17 w 88"/>
                <a:gd name="T69" fmla="*/ 22 h 39"/>
                <a:gd name="T70" fmla="*/ 27 w 88"/>
                <a:gd name="T71" fmla="*/ 27 h 39"/>
                <a:gd name="T72" fmla="*/ 74 w 88"/>
                <a:gd name="T73" fmla="*/ 20 h 39"/>
                <a:gd name="T74" fmla="*/ 68 w 88"/>
                <a:gd name="T75" fmla="*/ 23 h 39"/>
                <a:gd name="T76" fmla="*/ 65 w 88"/>
                <a:gd name="T77" fmla="*/ 25 h 39"/>
                <a:gd name="T78" fmla="*/ 35 w 88"/>
                <a:gd name="T79" fmla="*/ 26 h 39"/>
                <a:gd name="T80" fmla="*/ 37 w 88"/>
                <a:gd name="T81" fmla="*/ 25 h 39"/>
                <a:gd name="T82" fmla="*/ 47 w 88"/>
                <a:gd name="T83" fmla="*/ 16 h 39"/>
                <a:gd name="T84" fmla="*/ 56 w 88"/>
                <a:gd name="T85" fmla="*/ 12 h 39"/>
                <a:gd name="T86" fmla="*/ 63 w 88"/>
                <a:gd name="T87" fmla="*/ 9 h 39"/>
                <a:gd name="T88" fmla="*/ 78 w 88"/>
                <a:gd name="T89" fmla="*/ 14 h 39"/>
                <a:gd name="T90" fmla="*/ 74 w 88"/>
                <a:gd name="T91"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8" h="39">
                  <a:moveTo>
                    <a:pt x="86" y="15"/>
                  </a:moveTo>
                  <a:cubicBezTo>
                    <a:pt x="79" y="12"/>
                    <a:pt x="79" y="12"/>
                    <a:pt x="79" y="12"/>
                  </a:cubicBezTo>
                  <a:cubicBezTo>
                    <a:pt x="78" y="11"/>
                    <a:pt x="78" y="11"/>
                    <a:pt x="78" y="11"/>
                  </a:cubicBezTo>
                  <a:cubicBezTo>
                    <a:pt x="73" y="9"/>
                    <a:pt x="68" y="6"/>
                    <a:pt x="63" y="7"/>
                  </a:cubicBezTo>
                  <a:cubicBezTo>
                    <a:pt x="61" y="7"/>
                    <a:pt x="61" y="7"/>
                    <a:pt x="61" y="7"/>
                  </a:cubicBezTo>
                  <a:cubicBezTo>
                    <a:pt x="59" y="8"/>
                    <a:pt x="57" y="9"/>
                    <a:pt x="55" y="10"/>
                  </a:cubicBezTo>
                  <a:cubicBezTo>
                    <a:pt x="53" y="11"/>
                    <a:pt x="53" y="11"/>
                    <a:pt x="53" y="11"/>
                  </a:cubicBezTo>
                  <a:cubicBezTo>
                    <a:pt x="51" y="13"/>
                    <a:pt x="49" y="14"/>
                    <a:pt x="46" y="15"/>
                  </a:cubicBezTo>
                  <a:cubicBezTo>
                    <a:pt x="45" y="15"/>
                    <a:pt x="43" y="15"/>
                    <a:pt x="42" y="15"/>
                  </a:cubicBezTo>
                  <a:cubicBezTo>
                    <a:pt x="40" y="15"/>
                    <a:pt x="40" y="15"/>
                    <a:pt x="40" y="15"/>
                  </a:cubicBezTo>
                  <a:cubicBezTo>
                    <a:pt x="40" y="16"/>
                    <a:pt x="40" y="16"/>
                    <a:pt x="40" y="16"/>
                  </a:cubicBezTo>
                  <a:cubicBezTo>
                    <a:pt x="40" y="19"/>
                    <a:pt x="38" y="21"/>
                    <a:pt x="36" y="23"/>
                  </a:cubicBezTo>
                  <a:cubicBezTo>
                    <a:pt x="35" y="24"/>
                    <a:pt x="34" y="24"/>
                    <a:pt x="33" y="25"/>
                  </a:cubicBezTo>
                  <a:cubicBezTo>
                    <a:pt x="32" y="25"/>
                    <a:pt x="32" y="25"/>
                    <a:pt x="32" y="25"/>
                  </a:cubicBezTo>
                  <a:cubicBezTo>
                    <a:pt x="31" y="26"/>
                    <a:pt x="31" y="26"/>
                    <a:pt x="30" y="26"/>
                  </a:cubicBezTo>
                  <a:cubicBezTo>
                    <a:pt x="29" y="26"/>
                    <a:pt x="26" y="26"/>
                    <a:pt x="26" y="26"/>
                  </a:cubicBezTo>
                  <a:cubicBezTo>
                    <a:pt x="23" y="25"/>
                    <a:pt x="20" y="24"/>
                    <a:pt x="19" y="21"/>
                  </a:cubicBezTo>
                  <a:cubicBezTo>
                    <a:pt x="18" y="20"/>
                    <a:pt x="17" y="18"/>
                    <a:pt x="17" y="16"/>
                  </a:cubicBezTo>
                  <a:cubicBezTo>
                    <a:pt x="17" y="15"/>
                    <a:pt x="17" y="14"/>
                    <a:pt x="18" y="13"/>
                  </a:cubicBezTo>
                  <a:cubicBezTo>
                    <a:pt x="18" y="12"/>
                    <a:pt x="18" y="11"/>
                    <a:pt x="19" y="10"/>
                  </a:cubicBezTo>
                  <a:cubicBezTo>
                    <a:pt x="20" y="9"/>
                    <a:pt x="20" y="9"/>
                    <a:pt x="20" y="9"/>
                  </a:cubicBezTo>
                  <a:cubicBezTo>
                    <a:pt x="18" y="9"/>
                    <a:pt x="18" y="9"/>
                    <a:pt x="18" y="9"/>
                  </a:cubicBezTo>
                  <a:cubicBezTo>
                    <a:pt x="17" y="9"/>
                    <a:pt x="16" y="8"/>
                    <a:pt x="16" y="7"/>
                  </a:cubicBezTo>
                  <a:cubicBezTo>
                    <a:pt x="14" y="2"/>
                    <a:pt x="9" y="0"/>
                    <a:pt x="4" y="0"/>
                  </a:cubicBezTo>
                  <a:cubicBezTo>
                    <a:pt x="2" y="1"/>
                    <a:pt x="2" y="1"/>
                    <a:pt x="2" y="1"/>
                  </a:cubicBezTo>
                  <a:cubicBezTo>
                    <a:pt x="4" y="2"/>
                    <a:pt x="5" y="3"/>
                    <a:pt x="6" y="5"/>
                  </a:cubicBezTo>
                  <a:cubicBezTo>
                    <a:pt x="7" y="6"/>
                    <a:pt x="8" y="8"/>
                    <a:pt x="8" y="10"/>
                  </a:cubicBezTo>
                  <a:cubicBezTo>
                    <a:pt x="9" y="11"/>
                    <a:pt x="9" y="12"/>
                    <a:pt x="9" y="13"/>
                  </a:cubicBezTo>
                  <a:cubicBezTo>
                    <a:pt x="9" y="14"/>
                    <a:pt x="8" y="16"/>
                    <a:pt x="8" y="18"/>
                  </a:cubicBezTo>
                  <a:cubicBezTo>
                    <a:pt x="7" y="20"/>
                    <a:pt x="5" y="22"/>
                    <a:pt x="4" y="23"/>
                  </a:cubicBezTo>
                  <a:cubicBezTo>
                    <a:pt x="3" y="23"/>
                    <a:pt x="3" y="23"/>
                    <a:pt x="3" y="23"/>
                  </a:cubicBezTo>
                  <a:cubicBezTo>
                    <a:pt x="3" y="24"/>
                    <a:pt x="3" y="24"/>
                    <a:pt x="3" y="24"/>
                  </a:cubicBezTo>
                  <a:cubicBezTo>
                    <a:pt x="3" y="26"/>
                    <a:pt x="3" y="26"/>
                    <a:pt x="3" y="26"/>
                  </a:cubicBezTo>
                  <a:cubicBezTo>
                    <a:pt x="3" y="28"/>
                    <a:pt x="2" y="31"/>
                    <a:pt x="1" y="33"/>
                  </a:cubicBezTo>
                  <a:cubicBezTo>
                    <a:pt x="0" y="34"/>
                    <a:pt x="0" y="34"/>
                    <a:pt x="0" y="34"/>
                  </a:cubicBezTo>
                  <a:cubicBezTo>
                    <a:pt x="1" y="35"/>
                    <a:pt x="1" y="35"/>
                    <a:pt x="1" y="35"/>
                  </a:cubicBezTo>
                  <a:cubicBezTo>
                    <a:pt x="6" y="38"/>
                    <a:pt x="12" y="39"/>
                    <a:pt x="17" y="38"/>
                  </a:cubicBezTo>
                  <a:cubicBezTo>
                    <a:pt x="18" y="37"/>
                    <a:pt x="19" y="37"/>
                    <a:pt x="20" y="37"/>
                  </a:cubicBezTo>
                  <a:cubicBezTo>
                    <a:pt x="22" y="36"/>
                    <a:pt x="25" y="34"/>
                    <a:pt x="26" y="32"/>
                  </a:cubicBezTo>
                  <a:cubicBezTo>
                    <a:pt x="27" y="32"/>
                    <a:pt x="27" y="31"/>
                    <a:pt x="27" y="30"/>
                  </a:cubicBezTo>
                  <a:cubicBezTo>
                    <a:pt x="28" y="29"/>
                    <a:pt x="28" y="29"/>
                    <a:pt x="29" y="28"/>
                  </a:cubicBezTo>
                  <a:cubicBezTo>
                    <a:pt x="29" y="28"/>
                    <a:pt x="29" y="27"/>
                    <a:pt x="30" y="27"/>
                  </a:cubicBezTo>
                  <a:cubicBezTo>
                    <a:pt x="30" y="27"/>
                    <a:pt x="30" y="27"/>
                    <a:pt x="31" y="27"/>
                  </a:cubicBezTo>
                  <a:cubicBezTo>
                    <a:pt x="32" y="27"/>
                    <a:pt x="33" y="27"/>
                    <a:pt x="34" y="27"/>
                  </a:cubicBezTo>
                  <a:cubicBezTo>
                    <a:pt x="41" y="32"/>
                    <a:pt x="50" y="32"/>
                    <a:pt x="59" y="29"/>
                  </a:cubicBezTo>
                  <a:cubicBezTo>
                    <a:pt x="62" y="29"/>
                    <a:pt x="64" y="28"/>
                    <a:pt x="66" y="26"/>
                  </a:cubicBezTo>
                  <a:cubicBezTo>
                    <a:pt x="66" y="26"/>
                    <a:pt x="69" y="25"/>
                    <a:pt x="69" y="25"/>
                  </a:cubicBezTo>
                  <a:cubicBezTo>
                    <a:pt x="69" y="25"/>
                    <a:pt x="71" y="23"/>
                    <a:pt x="71" y="23"/>
                  </a:cubicBezTo>
                  <a:cubicBezTo>
                    <a:pt x="71" y="23"/>
                    <a:pt x="74" y="21"/>
                    <a:pt x="74" y="21"/>
                  </a:cubicBezTo>
                  <a:cubicBezTo>
                    <a:pt x="78" y="19"/>
                    <a:pt x="81" y="18"/>
                    <a:pt x="84" y="17"/>
                  </a:cubicBezTo>
                  <a:cubicBezTo>
                    <a:pt x="85" y="17"/>
                    <a:pt x="85" y="17"/>
                    <a:pt x="85" y="17"/>
                  </a:cubicBezTo>
                  <a:cubicBezTo>
                    <a:pt x="88" y="16"/>
                    <a:pt x="88" y="16"/>
                    <a:pt x="88" y="16"/>
                  </a:cubicBezTo>
                  <a:lnTo>
                    <a:pt x="86" y="15"/>
                  </a:lnTo>
                  <a:close/>
                  <a:moveTo>
                    <a:pt x="26" y="29"/>
                  </a:moveTo>
                  <a:cubicBezTo>
                    <a:pt x="26" y="30"/>
                    <a:pt x="25" y="31"/>
                    <a:pt x="25" y="31"/>
                  </a:cubicBezTo>
                  <a:cubicBezTo>
                    <a:pt x="23" y="33"/>
                    <a:pt x="23" y="33"/>
                    <a:pt x="23" y="33"/>
                  </a:cubicBezTo>
                  <a:cubicBezTo>
                    <a:pt x="22" y="34"/>
                    <a:pt x="21" y="34"/>
                    <a:pt x="19" y="35"/>
                  </a:cubicBezTo>
                  <a:cubicBezTo>
                    <a:pt x="18" y="35"/>
                    <a:pt x="18" y="36"/>
                    <a:pt x="17" y="36"/>
                  </a:cubicBezTo>
                  <a:cubicBezTo>
                    <a:pt x="12" y="37"/>
                    <a:pt x="7" y="36"/>
                    <a:pt x="3" y="34"/>
                  </a:cubicBezTo>
                  <a:cubicBezTo>
                    <a:pt x="4" y="31"/>
                    <a:pt x="5" y="28"/>
                    <a:pt x="5" y="26"/>
                  </a:cubicBezTo>
                  <a:cubicBezTo>
                    <a:pt x="5" y="26"/>
                    <a:pt x="5" y="25"/>
                    <a:pt x="5" y="24"/>
                  </a:cubicBezTo>
                  <a:cubicBezTo>
                    <a:pt x="5" y="24"/>
                    <a:pt x="5" y="24"/>
                    <a:pt x="5" y="24"/>
                  </a:cubicBezTo>
                  <a:cubicBezTo>
                    <a:pt x="7" y="23"/>
                    <a:pt x="8" y="21"/>
                    <a:pt x="9" y="18"/>
                  </a:cubicBezTo>
                  <a:cubicBezTo>
                    <a:pt x="10" y="17"/>
                    <a:pt x="11" y="15"/>
                    <a:pt x="11" y="13"/>
                  </a:cubicBezTo>
                  <a:cubicBezTo>
                    <a:pt x="11" y="9"/>
                    <a:pt x="9" y="5"/>
                    <a:pt x="6" y="2"/>
                  </a:cubicBezTo>
                  <a:cubicBezTo>
                    <a:pt x="10" y="2"/>
                    <a:pt x="13" y="4"/>
                    <a:pt x="14" y="7"/>
                  </a:cubicBezTo>
                  <a:cubicBezTo>
                    <a:pt x="15" y="9"/>
                    <a:pt x="16" y="10"/>
                    <a:pt x="17" y="10"/>
                  </a:cubicBezTo>
                  <a:cubicBezTo>
                    <a:pt x="17" y="11"/>
                    <a:pt x="16" y="11"/>
                    <a:pt x="16" y="12"/>
                  </a:cubicBezTo>
                  <a:cubicBezTo>
                    <a:pt x="15" y="13"/>
                    <a:pt x="15" y="15"/>
                    <a:pt x="15" y="16"/>
                  </a:cubicBezTo>
                  <a:cubicBezTo>
                    <a:pt x="15" y="18"/>
                    <a:pt x="16" y="20"/>
                    <a:pt x="17" y="22"/>
                  </a:cubicBezTo>
                  <a:cubicBezTo>
                    <a:pt x="19" y="25"/>
                    <a:pt x="22" y="27"/>
                    <a:pt x="25" y="27"/>
                  </a:cubicBezTo>
                  <a:cubicBezTo>
                    <a:pt x="26" y="27"/>
                    <a:pt x="26" y="27"/>
                    <a:pt x="27" y="27"/>
                  </a:cubicBezTo>
                  <a:cubicBezTo>
                    <a:pt x="26" y="28"/>
                    <a:pt x="26" y="29"/>
                    <a:pt x="26" y="29"/>
                  </a:cubicBezTo>
                  <a:close/>
                  <a:moveTo>
                    <a:pt x="74" y="20"/>
                  </a:moveTo>
                  <a:cubicBezTo>
                    <a:pt x="70" y="22"/>
                    <a:pt x="70" y="22"/>
                    <a:pt x="70" y="22"/>
                  </a:cubicBezTo>
                  <a:cubicBezTo>
                    <a:pt x="68" y="23"/>
                    <a:pt x="68" y="23"/>
                    <a:pt x="68" y="23"/>
                  </a:cubicBezTo>
                  <a:cubicBezTo>
                    <a:pt x="68" y="23"/>
                    <a:pt x="68" y="23"/>
                    <a:pt x="68" y="23"/>
                  </a:cubicBezTo>
                  <a:cubicBezTo>
                    <a:pt x="68" y="23"/>
                    <a:pt x="67" y="24"/>
                    <a:pt x="65" y="25"/>
                  </a:cubicBezTo>
                  <a:cubicBezTo>
                    <a:pt x="63" y="26"/>
                    <a:pt x="61" y="27"/>
                    <a:pt x="59" y="28"/>
                  </a:cubicBezTo>
                  <a:cubicBezTo>
                    <a:pt x="50" y="31"/>
                    <a:pt x="41" y="30"/>
                    <a:pt x="35" y="26"/>
                  </a:cubicBezTo>
                  <a:cubicBezTo>
                    <a:pt x="35" y="26"/>
                    <a:pt x="35" y="26"/>
                    <a:pt x="34" y="26"/>
                  </a:cubicBezTo>
                  <a:cubicBezTo>
                    <a:pt x="35" y="26"/>
                    <a:pt x="36" y="25"/>
                    <a:pt x="37" y="25"/>
                  </a:cubicBezTo>
                  <a:cubicBezTo>
                    <a:pt x="39" y="23"/>
                    <a:pt x="41" y="20"/>
                    <a:pt x="42" y="17"/>
                  </a:cubicBezTo>
                  <a:cubicBezTo>
                    <a:pt x="43" y="17"/>
                    <a:pt x="45" y="17"/>
                    <a:pt x="47" y="16"/>
                  </a:cubicBezTo>
                  <a:cubicBezTo>
                    <a:pt x="49" y="15"/>
                    <a:pt x="52" y="14"/>
                    <a:pt x="54" y="13"/>
                  </a:cubicBezTo>
                  <a:cubicBezTo>
                    <a:pt x="56" y="12"/>
                    <a:pt x="56" y="12"/>
                    <a:pt x="56" y="12"/>
                  </a:cubicBezTo>
                  <a:cubicBezTo>
                    <a:pt x="58" y="11"/>
                    <a:pt x="60" y="9"/>
                    <a:pt x="62" y="9"/>
                  </a:cubicBezTo>
                  <a:cubicBezTo>
                    <a:pt x="63" y="9"/>
                    <a:pt x="63" y="9"/>
                    <a:pt x="63" y="9"/>
                  </a:cubicBezTo>
                  <a:cubicBezTo>
                    <a:pt x="68" y="8"/>
                    <a:pt x="72" y="10"/>
                    <a:pt x="77" y="13"/>
                  </a:cubicBezTo>
                  <a:cubicBezTo>
                    <a:pt x="78" y="14"/>
                    <a:pt x="78" y="14"/>
                    <a:pt x="78" y="14"/>
                  </a:cubicBezTo>
                  <a:cubicBezTo>
                    <a:pt x="78" y="14"/>
                    <a:pt x="81" y="15"/>
                    <a:pt x="83" y="16"/>
                  </a:cubicBezTo>
                  <a:cubicBezTo>
                    <a:pt x="80" y="17"/>
                    <a:pt x="77" y="18"/>
                    <a:pt x="7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Oval 13"/>
            <p:cNvSpPr>
              <a:spLocks noChangeArrowheads="1"/>
            </p:cNvSpPr>
            <p:nvPr/>
          </p:nvSpPr>
          <p:spPr bwMode="auto">
            <a:xfrm>
              <a:off x="5989698" y="2185776"/>
              <a:ext cx="22225"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3" name="PA_文本框 12"/>
          <p:cNvSpPr txBox="1"/>
          <p:nvPr/>
        </p:nvSpPr>
        <p:spPr>
          <a:xfrm>
            <a:off x="1622988" y="2125451"/>
            <a:ext cx="492443" cy="1595950"/>
          </a:xfrm>
          <a:prstGeom prst="rect">
            <a:avLst/>
          </a:prstGeom>
          <a:noFill/>
        </p:spPr>
        <p:txBody>
          <a:bodyPr vert="eaVert" wrap="none" rtlCol="0" anchor="b">
            <a:spAutoFit/>
          </a:bodyPr>
          <a:lstStyle/>
          <a:p>
            <a:r>
              <a:rPr lang="en-US" altLang="zh-CN" sz="2000" dirty="0">
                <a:solidFill>
                  <a:schemeClr val="bg1"/>
                </a:solidFill>
                <a:latin typeface="方正清刻本悦宋简体" pitchFamily="2" charset="-122"/>
                <a:ea typeface="方正清刻本悦宋简体" pitchFamily="2" charset="-122"/>
              </a:rPr>
              <a:t>NAME HERE</a:t>
            </a:r>
          </a:p>
        </p:txBody>
      </p:sp>
      <p:sp>
        <p:nvSpPr>
          <p:cNvPr id="14" name="PA_文本框 13"/>
          <p:cNvSpPr txBox="1"/>
          <p:nvPr/>
        </p:nvSpPr>
        <p:spPr>
          <a:xfrm>
            <a:off x="1073546" y="2125451"/>
            <a:ext cx="677108" cy="3088665"/>
          </a:xfrm>
          <a:prstGeom prst="rect">
            <a:avLst/>
          </a:prstGeom>
          <a:noFill/>
        </p:spPr>
        <p:txBody>
          <a:bodyPr vert="eaVert" wrap="square" rtlCol="0" anchor="b">
            <a:spAutoFit/>
          </a:bodyPr>
          <a:lstStyle/>
          <a:p>
            <a:r>
              <a:rPr lang="en-US" altLang="zh-CN" sz="1600" dirty="0">
                <a:solidFill>
                  <a:schemeClr val="bg1"/>
                </a:solidFill>
                <a:latin typeface="Arial" pitchFamily="34" charset="0"/>
                <a:ea typeface="方正清刻本悦宋简体" pitchFamily="2" charset="-122"/>
                <a:cs typeface="Arial" pitchFamily="34" charset="0"/>
              </a:rPr>
              <a:t>Truth is lifeblood of life, is the foundation of all values</a:t>
            </a:r>
            <a:endParaRPr lang="zh-CN" altLang="en-US" sz="1600" dirty="0">
              <a:solidFill>
                <a:schemeClr val="bg1"/>
              </a:solidFill>
              <a:latin typeface="Arial" pitchFamily="34" charset="0"/>
              <a:ea typeface="方正清刻本悦宋简体" pitchFamily="2" charset="-122"/>
              <a:cs typeface="Arial" pitchFamily="34" charset="0"/>
            </a:endParaRPr>
          </a:p>
        </p:txBody>
      </p:sp>
      <p:sp>
        <p:nvSpPr>
          <p:cNvPr id="21" name="PA_文本框 20"/>
          <p:cNvSpPr txBox="1"/>
          <p:nvPr/>
        </p:nvSpPr>
        <p:spPr>
          <a:xfrm>
            <a:off x="10674707" y="4024352"/>
            <a:ext cx="492443" cy="1619995"/>
          </a:xfrm>
          <a:prstGeom prst="rect">
            <a:avLst/>
          </a:prstGeom>
          <a:noFill/>
        </p:spPr>
        <p:txBody>
          <a:bodyPr vert="eaVert" wrap="none" rtlCol="0" anchor="b">
            <a:spAutoFit/>
          </a:bodyPr>
          <a:lstStyle/>
          <a:p>
            <a:r>
              <a:rPr lang="en-US" altLang="zh-CN" sz="2000" dirty="0">
                <a:latin typeface="Arial" pitchFamily="34" charset="0"/>
                <a:cs typeface="Arial" pitchFamily="34" charset="0"/>
              </a:rPr>
              <a:t>NAME HERE</a:t>
            </a:r>
            <a:endParaRPr lang="zh-CN" altLang="en-US" sz="2000" dirty="0">
              <a:latin typeface="Arial" pitchFamily="34" charset="0"/>
              <a:cs typeface="Arial" pitchFamily="34" charset="0"/>
            </a:endParaRPr>
          </a:p>
        </p:txBody>
      </p:sp>
      <p:pic>
        <p:nvPicPr>
          <p:cNvPr id="22" name="PA_图片 21"/>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t="41045" b="24033"/>
          <a:stretch>
            <a:fillRect/>
          </a:stretch>
        </p:blipFill>
        <p:spPr>
          <a:xfrm>
            <a:off x="3286959" y="1350524"/>
            <a:ext cx="5890886" cy="1371454"/>
          </a:xfrm>
          <a:prstGeom prst="rect">
            <a:avLst/>
          </a:prstGeom>
        </p:spPr>
      </p:pic>
      <p:sp>
        <p:nvSpPr>
          <p:cNvPr id="23" name="PA_文本框 22"/>
          <p:cNvSpPr txBox="1"/>
          <p:nvPr/>
        </p:nvSpPr>
        <p:spPr>
          <a:xfrm>
            <a:off x="9668093" y="4024352"/>
            <a:ext cx="1169551" cy="2112779"/>
          </a:xfrm>
          <a:prstGeom prst="rect">
            <a:avLst/>
          </a:prstGeom>
          <a:noFill/>
        </p:spPr>
        <p:txBody>
          <a:bodyPr vert="eaVert" wrap="square" rtlCol="0" anchor="b">
            <a:spAutoFit/>
          </a:bodyPr>
          <a:lstStyle/>
          <a:p>
            <a:r>
              <a:rPr lang="en-US" altLang="zh-CN" sz="1600" dirty="0">
                <a:solidFill>
                  <a:schemeClr val="tx1">
                    <a:lumMod val="75000"/>
                    <a:lumOff val="25000"/>
                  </a:schemeClr>
                </a:solidFill>
                <a:latin typeface="Arial" pitchFamily="34" charset="0"/>
                <a:ea typeface="方正清刻本悦宋简体" pitchFamily="2" charset="-122"/>
                <a:cs typeface="Arial" pitchFamily="34" charset="0"/>
              </a:rPr>
              <a:t>Truth is lifeblood of life, is the foundation of all values</a:t>
            </a:r>
            <a:endParaRPr lang="zh-CN" altLang="en-US" sz="1600" dirty="0">
              <a:solidFill>
                <a:schemeClr val="tx1">
                  <a:lumMod val="75000"/>
                  <a:lumOff val="25000"/>
                </a:schemeClr>
              </a:solidFill>
              <a:latin typeface="Arial" pitchFamily="34" charset="0"/>
              <a:ea typeface="方正清刻本悦宋简体" pitchFamily="2" charset="-122"/>
              <a:cs typeface="Arial" pitchFamily="34" charset="0"/>
            </a:endParaRPr>
          </a:p>
        </p:txBody>
      </p:sp>
      <p:pic>
        <p:nvPicPr>
          <p:cNvPr id="25" name="PA_图片 24"/>
          <p:cNvPicPr>
            <a:picLocks noChangeAspect="1"/>
          </p:cNvPicPr>
          <p:nvPr/>
        </p:nvPicPr>
        <p:blipFill rotWithShape="1">
          <a:blip r:embed="rId5">
            <a:extLst>
              <a:ext uri="{28A0092B-C50C-407E-A947-70E740481C1C}">
                <a14:useLocalDpi xmlns:a14="http://schemas.microsoft.com/office/drawing/2010/main" val="0"/>
              </a:ext>
            </a:extLst>
          </a:blip>
          <a:srcRect l="30986" t="33651" r="37727" b="44750"/>
          <a:stretch>
            <a:fillRect/>
          </a:stretch>
        </p:blipFill>
        <p:spPr>
          <a:xfrm rot="1912208">
            <a:off x="9532099" y="2454447"/>
            <a:ext cx="1669144" cy="1481301"/>
          </a:xfrm>
          <a:prstGeom prst="rect">
            <a:avLst/>
          </a:prstGeom>
        </p:spPr>
      </p:pic>
      <p:sp>
        <p:nvSpPr>
          <p:cNvPr id="26" name="PA_矩形 25"/>
          <p:cNvSpPr/>
          <p:nvPr/>
        </p:nvSpPr>
        <p:spPr>
          <a:xfrm>
            <a:off x="4665306" y="3469727"/>
            <a:ext cx="1712328" cy="400110"/>
          </a:xfrm>
          <a:prstGeom prst="rect">
            <a:avLst/>
          </a:prstGeom>
        </p:spPr>
        <p:txBody>
          <a:bodyPr wrap="none">
            <a:spAutoFit/>
          </a:bodyPr>
          <a:lstStyle/>
          <a:p>
            <a:r>
              <a:rPr lang="en-US" altLang="zh-CN" sz="2000" dirty="0">
                <a:latin typeface="Arial" pitchFamily="34" charset="0"/>
                <a:cs typeface="Arial" pitchFamily="34" charset="0"/>
              </a:rPr>
              <a:t>NAME HERE</a:t>
            </a:r>
            <a:endParaRPr lang="zh-CN" altLang="en-US" sz="2000" dirty="0">
              <a:latin typeface="Arial" pitchFamily="34" charset="0"/>
              <a:cs typeface="Arial" pitchFamily="34" charset="0"/>
            </a:endParaRPr>
          </a:p>
        </p:txBody>
      </p:sp>
      <p:sp>
        <p:nvSpPr>
          <p:cNvPr id="27" name="PA_矩形 26"/>
          <p:cNvSpPr/>
          <p:nvPr/>
        </p:nvSpPr>
        <p:spPr>
          <a:xfrm>
            <a:off x="4070178" y="4024352"/>
            <a:ext cx="4324685" cy="1569660"/>
          </a:xfrm>
          <a:prstGeom prst="rect">
            <a:avLst/>
          </a:prstGeom>
        </p:spPr>
        <p:txBody>
          <a:bodyPr wrap="square">
            <a:spAutoFit/>
          </a:bodyPr>
          <a:lstStyle/>
          <a:p>
            <a:pPr algn="ctr"/>
            <a:r>
              <a:rPr lang="zh-CN" altLang="en-US" sz="1600" dirty="0">
                <a:solidFill>
                  <a:schemeClr val="tx1">
                    <a:lumMod val="75000"/>
                    <a:lumOff val="25000"/>
                  </a:schemeClr>
                </a:solidFill>
                <a:latin typeface="Arial" pitchFamily="34" charset="0"/>
                <a:cs typeface="Arial" pitchFamily="34" charset="0"/>
              </a:rPr>
              <a:t>Life is the most happy thing is one light naked to the world, final ly bare left the world and go. Completely come to think of it, fame and fortune is the physical objects, only as a person's heart, make the benefits of s oc yse people to work for him.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5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50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75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25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4" grpId="0"/>
      <p:bldP spid="21" grpId="0"/>
      <p:bldP spid="23"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PA_文本框 3"/>
          <p:cNvSpPr txBox="1"/>
          <p:nvPr/>
        </p:nvSpPr>
        <p:spPr>
          <a:xfrm>
            <a:off x="5104138" y="2854521"/>
            <a:ext cx="2015295" cy="461665"/>
          </a:xfrm>
          <a:prstGeom prst="rect">
            <a:avLst/>
          </a:prstGeom>
          <a:noFill/>
        </p:spPr>
        <p:txBody>
          <a:bodyPr vert="horz" wrap="none" rtlCol="0">
            <a:spAutoFit/>
          </a:bodyPr>
          <a:lstStyle/>
          <a:p>
            <a:r>
              <a:rPr lang="en-US" altLang="zh-CN" sz="2400" dirty="0">
                <a:latin typeface="Arial" pitchFamily="34" charset="0"/>
                <a:cs typeface="Arial" pitchFamily="34" charset="0"/>
              </a:rPr>
              <a:t>NAME HERE</a:t>
            </a:r>
            <a:endParaRPr lang="zh-CN" altLang="en-US" sz="2400" dirty="0">
              <a:latin typeface="Arial" pitchFamily="34" charset="0"/>
              <a:cs typeface="Arial" pitchFamily="34" charset="0"/>
            </a:endParaRPr>
          </a:p>
        </p:txBody>
      </p:sp>
      <p:sp>
        <p:nvSpPr>
          <p:cNvPr id="7" name="PA_矩形 6"/>
          <p:cNvSpPr/>
          <p:nvPr/>
        </p:nvSpPr>
        <p:spPr>
          <a:xfrm>
            <a:off x="5224625" y="3457288"/>
            <a:ext cx="4324685" cy="1169551"/>
          </a:xfrm>
          <a:prstGeom prst="rect">
            <a:avLst/>
          </a:prstGeom>
        </p:spPr>
        <p:txBody>
          <a:bodyPr wrap="square">
            <a:spAutoFit/>
          </a:bodyPr>
          <a:lstStyle/>
          <a:p>
            <a:r>
              <a:rPr lang="zh-CN" altLang="en-US" sz="1400" dirty="0">
                <a:solidFill>
                  <a:schemeClr val="tx1">
                    <a:lumMod val="75000"/>
                    <a:lumOff val="25000"/>
                  </a:schemeClr>
                </a:solidFill>
                <a:latin typeface="Arial" pitchFamily="34" charset="0"/>
                <a:cs typeface="Arial" pitchFamily="34" charset="0"/>
              </a:rPr>
              <a:t>Life is the most happy thing is one light naked to the world, final ly bare left the world and go. Completely come to think of it, fame and fortune is the physical objects, only as a person's heart, make the benefits of s oc yse people to work for him. </a:t>
            </a:r>
          </a:p>
        </p:txBody>
      </p:sp>
      <p:sp>
        <p:nvSpPr>
          <p:cNvPr id="8" name="PA_任意多边形 7"/>
          <p:cNvSpPr/>
          <p:nvPr/>
        </p:nvSpPr>
        <p:spPr>
          <a:xfrm flipH="1">
            <a:off x="9605583" y="5504288"/>
            <a:ext cx="1312431" cy="752486"/>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PA_任意多边形 5"/>
          <p:cNvSpPr>
            <a:spLocks noEditPoints="1"/>
          </p:cNvSpPr>
          <p:nvPr/>
        </p:nvSpPr>
        <p:spPr bwMode="auto">
          <a:xfrm>
            <a:off x="7443240" y="2854521"/>
            <a:ext cx="1087650" cy="371017"/>
          </a:xfrm>
          <a:custGeom>
            <a:avLst/>
            <a:gdLst>
              <a:gd name="T0" fmla="*/ 205 w 254"/>
              <a:gd name="T1" fmla="*/ 65 h 85"/>
              <a:gd name="T2" fmla="*/ 128 w 254"/>
              <a:gd name="T3" fmla="*/ 47 h 85"/>
              <a:gd name="T4" fmla="*/ 111 w 254"/>
              <a:gd name="T5" fmla="*/ 32 h 85"/>
              <a:gd name="T6" fmla="*/ 123 w 254"/>
              <a:gd name="T7" fmla="*/ 17 h 85"/>
              <a:gd name="T8" fmla="*/ 127 w 254"/>
              <a:gd name="T9" fmla="*/ 38 h 85"/>
              <a:gd name="T10" fmla="*/ 127 w 254"/>
              <a:gd name="T11" fmla="*/ 34 h 85"/>
              <a:gd name="T12" fmla="*/ 124 w 254"/>
              <a:gd name="T13" fmla="*/ 22 h 85"/>
              <a:gd name="T14" fmla="*/ 115 w 254"/>
              <a:gd name="T15" fmla="*/ 32 h 85"/>
              <a:gd name="T16" fmla="*/ 128 w 254"/>
              <a:gd name="T17" fmla="*/ 43 h 85"/>
              <a:gd name="T18" fmla="*/ 200 w 254"/>
              <a:gd name="T19" fmla="*/ 43 h 85"/>
              <a:gd name="T20" fmla="*/ 77 w 254"/>
              <a:gd name="T21" fmla="*/ 35 h 85"/>
              <a:gd name="T22" fmla="*/ 65 w 254"/>
              <a:gd name="T23" fmla="*/ 22 h 85"/>
              <a:gd name="T24" fmla="*/ 53 w 254"/>
              <a:gd name="T25" fmla="*/ 37 h 85"/>
              <a:gd name="T26" fmla="*/ 70 w 254"/>
              <a:gd name="T27" fmla="*/ 52 h 85"/>
              <a:gd name="T28" fmla="*/ 69 w 254"/>
              <a:gd name="T29" fmla="*/ 65 h 85"/>
              <a:gd name="T30" fmla="*/ 43 w 254"/>
              <a:gd name="T31" fmla="*/ 65 h 85"/>
              <a:gd name="T32" fmla="*/ 38 w 254"/>
              <a:gd name="T33" fmla="*/ 58 h 85"/>
              <a:gd name="T34" fmla="*/ 32 w 254"/>
              <a:gd name="T35" fmla="*/ 47 h 85"/>
              <a:gd name="T36" fmla="*/ 46 w 254"/>
              <a:gd name="T37" fmla="*/ 50 h 85"/>
              <a:gd name="T38" fmla="*/ 40 w 254"/>
              <a:gd name="T39" fmla="*/ 58 h 85"/>
              <a:gd name="T40" fmla="*/ 51 w 254"/>
              <a:gd name="T41" fmla="*/ 50 h 85"/>
              <a:gd name="T42" fmla="*/ 29 w 254"/>
              <a:gd name="T43" fmla="*/ 44 h 85"/>
              <a:gd name="T44" fmla="*/ 26 w 254"/>
              <a:gd name="T45" fmla="*/ 47 h 85"/>
              <a:gd name="T46" fmla="*/ 14 w 254"/>
              <a:gd name="T47" fmla="*/ 55 h 85"/>
              <a:gd name="T48" fmla="*/ 4 w 254"/>
              <a:gd name="T49" fmla="*/ 60 h 85"/>
              <a:gd name="T50" fmla="*/ 6 w 254"/>
              <a:gd name="T51" fmla="*/ 81 h 85"/>
              <a:gd name="T52" fmla="*/ 72 w 254"/>
              <a:gd name="T53" fmla="*/ 85 h 85"/>
              <a:gd name="T54" fmla="*/ 226 w 254"/>
              <a:gd name="T55" fmla="*/ 85 h 85"/>
              <a:gd name="T56" fmla="*/ 226 w 254"/>
              <a:gd name="T57" fmla="*/ 80 h 85"/>
              <a:gd name="T58" fmla="*/ 71 w 254"/>
              <a:gd name="T59" fmla="*/ 80 h 85"/>
              <a:gd name="T60" fmla="*/ 17 w 254"/>
              <a:gd name="T61" fmla="*/ 80 h 85"/>
              <a:gd name="T62" fmla="*/ 5 w 254"/>
              <a:gd name="T63" fmla="*/ 69 h 85"/>
              <a:gd name="T64" fmla="*/ 13 w 254"/>
              <a:gd name="T65" fmla="*/ 59 h 85"/>
              <a:gd name="T66" fmla="*/ 17 w 254"/>
              <a:gd name="T67" fmla="*/ 60 h 85"/>
              <a:gd name="T68" fmla="*/ 20 w 254"/>
              <a:gd name="T69" fmla="*/ 68 h 85"/>
              <a:gd name="T70" fmla="*/ 16 w 254"/>
              <a:gd name="T71" fmla="*/ 71 h 85"/>
              <a:gd name="T72" fmla="*/ 16 w 254"/>
              <a:gd name="T73" fmla="*/ 75 h 85"/>
              <a:gd name="T74" fmla="*/ 31 w 254"/>
              <a:gd name="T75" fmla="*/ 77 h 85"/>
              <a:gd name="T76" fmla="*/ 204 w 254"/>
              <a:gd name="T77" fmla="*/ 77 h 85"/>
              <a:gd name="T78" fmla="*/ 241 w 254"/>
              <a:gd name="T79" fmla="*/ 75 h 85"/>
              <a:gd name="T80" fmla="*/ 205 w 254"/>
              <a:gd name="T81" fmla="*/ 73 h 85"/>
              <a:gd name="T82" fmla="*/ 30 w 254"/>
              <a:gd name="T83" fmla="*/ 73 h 85"/>
              <a:gd name="T84" fmla="*/ 24 w 254"/>
              <a:gd name="T85" fmla="*/ 71 h 85"/>
              <a:gd name="T86" fmla="*/ 19 w 254"/>
              <a:gd name="T87" fmla="*/ 56 h 85"/>
              <a:gd name="T88" fmla="*/ 26 w 254"/>
              <a:gd name="T89" fmla="*/ 51 h 85"/>
              <a:gd name="T90" fmla="*/ 30 w 254"/>
              <a:gd name="T91" fmla="*/ 52 h 85"/>
              <a:gd name="T92" fmla="*/ 33 w 254"/>
              <a:gd name="T93" fmla="*/ 61 h 85"/>
              <a:gd name="T94" fmla="*/ 29 w 254"/>
              <a:gd name="T95" fmla="*/ 63 h 85"/>
              <a:gd name="T96" fmla="*/ 29 w 254"/>
              <a:gd name="T97" fmla="*/ 68 h 85"/>
              <a:gd name="T98" fmla="*/ 43 w 254"/>
              <a:gd name="T99" fmla="*/ 69 h 85"/>
              <a:gd name="T100" fmla="*/ 205 w 254"/>
              <a:gd name="T101" fmla="*/ 69 h 85"/>
              <a:gd name="T102" fmla="*/ 254 w 254"/>
              <a:gd name="T103" fmla="*/ 67 h 85"/>
              <a:gd name="T104" fmla="*/ 72 w 254"/>
              <a:gd name="T105" fmla="*/ 48 h 85"/>
              <a:gd name="T106" fmla="*/ 70 w 254"/>
              <a:gd name="T107" fmla="*/ 48 h 85"/>
              <a:gd name="T108" fmla="*/ 57 w 254"/>
              <a:gd name="T109" fmla="*/ 37 h 85"/>
              <a:gd name="T110" fmla="*/ 66 w 254"/>
              <a:gd name="T111" fmla="*/ 27 h 85"/>
              <a:gd name="T112" fmla="*/ 69 w 254"/>
              <a:gd name="T113" fmla="*/ 39 h 85"/>
              <a:gd name="T114" fmla="*/ 69 w 254"/>
              <a:gd name="T115" fmla="*/ 43 h 85"/>
              <a:gd name="T116" fmla="*/ 72 w 254"/>
              <a:gd name="T11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4" h="85">
                <a:moveTo>
                  <a:pt x="252" y="65"/>
                </a:moveTo>
                <a:cubicBezTo>
                  <a:pt x="205" y="65"/>
                  <a:pt x="205" y="65"/>
                  <a:pt x="205" y="65"/>
                </a:cubicBezTo>
                <a:cubicBezTo>
                  <a:pt x="205" y="58"/>
                  <a:pt x="204" y="52"/>
                  <a:pt x="202" y="47"/>
                </a:cubicBezTo>
                <a:cubicBezTo>
                  <a:pt x="128" y="47"/>
                  <a:pt x="128" y="47"/>
                  <a:pt x="128" y="47"/>
                </a:cubicBezTo>
                <a:cubicBezTo>
                  <a:pt x="124" y="47"/>
                  <a:pt x="120" y="46"/>
                  <a:pt x="117" y="43"/>
                </a:cubicBezTo>
                <a:cubicBezTo>
                  <a:pt x="113" y="40"/>
                  <a:pt x="111" y="36"/>
                  <a:pt x="111" y="32"/>
                </a:cubicBezTo>
                <a:cubicBezTo>
                  <a:pt x="111" y="28"/>
                  <a:pt x="112" y="25"/>
                  <a:pt x="114" y="22"/>
                </a:cubicBezTo>
                <a:cubicBezTo>
                  <a:pt x="116" y="19"/>
                  <a:pt x="120" y="18"/>
                  <a:pt x="123" y="17"/>
                </a:cubicBezTo>
                <a:cubicBezTo>
                  <a:pt x="130" y="17"/>
                  <a:pt x="135" y="22"/>
                  <a:pt x="135" y="28"/>
                </a:cubicBezTo>
                <a:cubicBezTo>
                  <a:pt x="136" y="33"/>
                  <a:pt x="132" y="37"/>
                  <a:pt x="127" y="38"/>
                </a:cubicBezTo>
                <a:cubicBezTo>
                  <a:pt x="126" y="38"/>
                  <a:pt x="125" y="37"/>
                  <a:pt x="125" y="36"/>
                </a:cubicBezTo>
                <a:cubicBezTo>
                  <a:pt x="124" y="35"/>
                  <a:pt x="125" y="34"/>
                  <a:pt x="127" y="34"/>
                </a:cubicBezTo>
                <a:cubicBezTo>
                  <a:pt x="129" y="33"/>
                  <a:pt x="132" y="31"/>
                  <a:pt x="131" y="28"/>
                </a:cubicBezTo>
                <a:cubicBezTo>
                  <a:pt x="131" y="24"/>
                  <a:pt x="128" y="21"/>
                  <a:pt x="124" y="22"/>
                </a:cubicBezTo>
                <a:cubicBezTo>
                  <a:pt x="121" y="22"/>
                  <a:pt x="119" y="23"/>
                  <a:pt x="117" y="25"/>
                </a:cubicBezTo>
                <a:cubicBezTo>
                  <a:pt x="116" y="27"/>
                  <a:pt x="115" y="29"/>
                  <a:pt x="115" y="32"/>
                </a:cubicBezTo>
                <a:cubicBezTo>
                  <a:pt x="115" y="35"/>
                  <a:pt x="117" y="38"/>
                  <a:pt x="119" y="40"/>
                </a:cubicBezTo>
                <a:cubicBezTo>
                  <a:pt x="122" y="42"/>
                  <a:pt x="125" y="43"/>
                  <a:pt x="128" y="43"/>
                </a:cubicBezTo>
                <a:cubicBezTo>
                  <a:pt x="128" y="43"/>
                  <a:pt x="128" y="43"/>
                  <a:pt x="128" y="43"/>
                </a:cubicBezTo>
                <a:cubicBezTo>
                  <a:pt x="200" y="43"/>
                  <a:pt x="200" y="43"/>
                  <a:pt x="200" y="43"/>
                </a:cubicBezTo>
                <a:cubicBezTo>
                  <a:pt x="190" y="18"/>
                  <a:pt x="166" y="0"/>
                  <a:pt x="137" y="0"/>
                </a:cubicBezTo>
                <a:cubicBezTo>
                  <a:pt x="111" y="0"/>
                  <a:pt x="89" y="14"/>
                  <a:pt x="77" y="35"/>
                </a:cubicBezTo>
                <a:cubicBezTo>
                  <a:pt x="78" y="34"/>
                  <a:pt x="78" y="34"/>
                  <a:pt x="78" y="33"/>
                </a:cubicBezTo>
                <a:cubicBezTo>
                  <a:pt x="77" y="27"/>
                  <a:pt x="72" y="22"/>
                  <a:pt x="65" y="22"/>
                </a:cubicBezTo>
                <a:cubicBezTo>
                  <a:pt x="62" y="23"/>
                  <a:pt x="59" y="24"/>
                  <a:pt x="56" y="27"/>
                </a:cubicBezTo>
                <a:cubicBezTo>
                  <a:pt x="54" y="30"/>
                  <a:pt x="53" y="33"/>
                  <a:pt x="53" y="37"/>
                </a:cubicBezTo>
                <a:cubicBezTo>
                  <a:pt x="53" y="41"/>
                  <a:pt x="55" y="45"/>
                  <a:pt x="59" y="48"/>
                </a:cubicBezTo>
                <a:cubicBezTo>
                  <a:pt x="62" y="51"/>
                  <a:pt x="66" y="52"/>
                  <a:pt x="70" y="52"/>
                </a:cubicBezTo>
                <a:cubicBezTo>
                  <a:pt x="71" y="52"/>
                  <a:pt x="71" y="52"/>
                  <a:pt x="71" y="52"/>
                </a:cubicBezTo>
                <a:cubicBezTo>
                  <a:pt x="70" y="56"/>
                  <a:pt x="69" y="60"/>
                  <a:pt x="69" y="65"/>
                </a:cubicBezTo>
                <a:cubicBezTo>
                  <a:pt x="43" y="65"/>
                  <a:pt x="43" y="65"/>
                  <a:pt x="43" y="65"/>
                </a:cubicBezTo>
                <a:cubicBezTo>
                  <a:pt x="43" y="65"/>
                  <a:pt x="43" y="65"/>
                  <a:pt x="43" y="65"/>
                </a:cubicBezTo>
                <a:cubicBezTo>
                  <a:pt x="40" y="65"/>
                  <a:pt x="38" y="64"/>
                  <a:pt x="36" y="63"/>
                </a:cubicBezTo>
                <a:cubicBezTo>
                  <a:pt x="37" y="62"/>
                  <a:pt x="38" y="60"/>
                  <a:pt x="38" y="58"/>
                </a:cubicBezTo>
                <a:cubicBezTo>
                  <a:pt x="37" y="53"/>
                  <a:pt x="35" y="50"/>
                  <a:pt x="31" y="48"/>
                </a:cubicBezTo>
                <a:cubicBezTo>
                  <a:pt x="32" y="48"/>
                  <a:pt x="32" y="47"/>
                  <a:pt x="32" y="47"/>
                </a:cubicBezTo>
                <a:cubicBezTo>
                  <a:pt x="34" y="45"/>
                  <a:pt x="36" y="44"/>
                  <a:pt x="39" y="44"/>
                </a:cubicBezTo>
                <a:cubicBezTo>
                  <a:pt x="43" y="43"/>
                  <a:pt x="46" y="46"/>
                  <a:pt x="46" y="50"/>
                </a:cubicBezTo>
                <a:cubicBezTo>
                  <a:pt x="47" y="53"/>
                  <a:pt x="44" y="55"/>
                  <a:pt x="42" y="56"/>
                </a:cubicBezTo>
                <a:cubicBezTo>
                  <a:pt x="40" y="56"/>
                  <a:pt x="40" y="57"/>
                  <a:pt x="40" y="58"/>
                </a:cubicBezTo>
                <a:cubicBezTo>
                  <a:pt x="40" y="59"/>
                  <a:pt x="41" y="60"/>
                  <a:pt x="42" y="60"/>
                </a:cubicBezTo>
                <a:cubicBezTo>
                  <a:pt x="47" y="59"/>
                  <a:pt x="51" y="55"/>
                  <a:pt x="51" y="50"/>
                </a:cubicBezTo>
                <a:cubicBezTo>
                  <a:pt x="50" y="44"/>
                  <a:pt x="45" y="39"/>
                  <a:pt x="38" y="39"/>
                </a:cubicBezTo>
                <a:cubicBezTo>
                  <a:pt x="35" y="40"/>
                  <a:pt x="31" y="41"/>
                  <a:pt x="29" y="44"/>
                </a:cubicBezTo>
                <a:cubicBezTo>
                  <a:pt x="28" y="45"/>
                  <a:pt x="28" y="46"/>
                  <a:pt x="27" y="47"/>
                </a:cubicBezTo>
                <a:cubicBezTo>
                  <a:pt x="27" y="47"/>
                  <a:pt x="26" y="47"/>
                  <a:pt x="26" y="47"/>
                </a:cubicBezTo>
                <a:cubicBezTo>
                  <a:pt x="22" y="48"/>
                  <a:pt x="19" y="49"/>
                  <a:pt x="16" y="52"/>
                </a:cubicBezTo>
                <a:cubicBezTo>
                  <a:pt x="16" y="53"/>
                  <a:pt x="15" y="54"/>
                  <a:pt x="14" y="55"/>
                </a:cubicBezTo>
                <a:cubicBezTo>
                  <a:pt x="14" y="55"/>
                  <a:pt x="13" y="55"/>
                  <a:pt x="13" y="55"/>
                </a:cubicBezTo>
                <a:cubicBezTo>
                  <a:pt x="9" y="56"/>
                  <a:pt x="6" y="57"/>
                  <a:pt x="4" y="60"/>
                </a:cubicBezTo>
                <a:cubicBezTo>
                  <a:pt x="1" y="63"/>
                  <a:pt x="0" y="66"/>
                  <a:pt x="0" y="70"/>
                </a:cubicBezTo>
                <a:cubicBezTo>
                  <a:pt x="1" y="74"/>
                  <a:pt x="3" y="78"/>
                  <a:pt x="6" y="81"/>
                </a:cubicBezTo>
                <a:cubicBezTo>
                  <a:pt x="9" y="83"/>
                  <a:pt x="14" y="85"/>
                  <a:pt x="18" y="85"/>
                </a:cubicBezTo>
                <a:cubicBezTo>
                  <a:pt x="72" y="85"/>
                  <a:pt x="72" y="85"/>
                  <a:pt x="72" y="85"/>
                </a:cubicBezTo>
                <a:cubicBezTo>
                  <a:pt x="203" y="85"/>
                  <a:pt x="203" y="85"/>
                  <a:pt x="203" y="85"/>
                </a:cubicBezTo>
                <a:cubicBezTo>
                  <a:pt x="226" y="85"/>
                  <a:pt x="226" y="85"/>
                  <a:pt x="226" y="85"/>
                </a:cubicBezTo>
                <a:cubicBezTo>
                  <a:pt x="227" y="85"/>
                  <a:pt x="228" y="84"/>
                  <a:pt x="228" y="82"/>
                </a:cubicBezTo>
                <a:cubicBezTo>
                  <a:pt x="228" y="81"/>
                  <a:pt x="227" y="80"/>
                  <a:pt x="226" y="80"/>
                </a:cubicBezTo>
                <a:cubicBezTo>
                  <a:pt x="204" y="80"/>
                  <a:pt x="204" y="80"/>
                  <a:pt x="204" y="80"/>
                </a:cubicBezTo>
                <a:cubicBezTo>
                  <a:pt x="71" y="80"/>
                  <a:pt x="71" y="80"/>
                  <a:pt x="71" y="80"/>
                </a:cubicBezTo>
                <a:cubicBezTo>
                  <a:pt x="17" y="80"/>
                  <a:pt x="17" y="80"/>
                  <a:pt x="17" y="80"/>
                </a:cubicBezTo>
                <a:cubicBezTo>
                  <a:pt x="17" y="80"/>
                  <a:pt x="17" y="80"/>
                  <a:pt x="17" y="80"/>
                </a:cubicBezTo>
                <a:cubicBezTo>
                  <a:pt x="14" y="80"/>
                  <a:pt x="11" y="79"/>
                  <a:pt x="9" y="78"/>
                </a:cubicBezTo>
                <a:cubicBezTo>
                  <a:pt x="6" y="75"/>
                  <a:pt x="5" y="73"/>
                  <a:pt x="5" y="69"/>
                </a:cubicBezTo>
                <a:cubicBezTo>
                  <a:pt x="4" y="67"/>
                  <a:pt x="5" y="64"/>
                  <a:pt x="7" y="63"/>
                </a:cubicBezTo>
                <a:cubicBezTo>
                  <a:pt x="8" y="61"/>
                  <a:pt x="11" y="60"/>
                  <a:pt x="13" y="59"/>
                </a:cubicBezTo>
                <a:cubicBezTo>
                  <a:pt x="13" y="59"/>
                  <a:pt x="13" y="59"/>
                  <a:pt x="13" y="59"/>
                </a:cubicBezTo>
                <a:cubicBezTo>
                  <a:pt x="15" y="59"/>
                  <a:pt x="16" y="60"/>
                  <a:pt x="17" y="60"/>
                </a:cubicBezTo>
                <a:cubicBezTo>
                  <a:pt x="19" y="61"/>
                  <a:pt x="21" y="63"/>
                  <a:pt x="21" y="66"/>
                </a:cubicBezTo>
                <a:cubicBezTo>
                  <a:pt x="21" y="67"/>
                  <a:pt x="21" y="68"/>
                  <a:pt x="20" y="68"/>
                </a:cubicBezTo>
                <a:cubicBezTo>
                  <a:pt x="20" y="70"/>
                  <a:pt x="19" y="71"/>
                  <a:pt x="17" y="71"/>
                </a:cubicBezTo>
                <a:cubicBezTo>
                  <a:pt x="17" y="71"/>
                  <a:pt x="16" y="71"/>
                  <a:pt x="16" y="71"/>
                </a:cubicBezTo>
                <a:cubicBezTo>
                  <a:pt x="15" y="71"/>
                  <a:pt x="14" y="72"/>
                  <a:pt x="14" y="74"/>
                </a:cubicBezTo>
                <a:cubicBezTo>
                  <a:pt x="14" y="75"/>
                  <a:pt x="15" y="76"/>
                  <a:pt x="16" y="75"/>
                </a:cubicBezTo>
                <a:cubicBezTo>
                  <a:pt x="18" y="75"/>
                  <a:pt x="19" y="75"/>
                  <a:pt x="21" y="74"/>
                </a:cubicBezTo>
                <a:cubicBezTo>
                  <a:pt x="24" y="76"/>
                  <a:pt x="27" y="77"/>
                  <a:pt x="31" y="77"/>
                </a:cubicBezTo>
                <a:cubicBezTo>
                  <a:pt x="70" y="77"/>
                  <a:pt x="70" y="77"/>
                  <a:pt x="70" y="77"/>
                </a:cubicBezTo>
                <a:cubicBezTo>
                  <a:pt x="204" y="77"/>
                  <a:pt x="204" y="77"/>
                  <a:pt x="204" y="77"/>
                </a:cubicBezTo>
                <a:cubicBezTo>
                  <a:pt x="239" y="77"/>
                  <a:pt x="239" y="77"/>
                  <a:pt x="239" y="77"/>
                </a:cubicBezTo>
                <a:cubicBezTo>
                  <a:pt x="240" y="77"/>
                  <a:pt x="241" y="76"/>
                  <a:pt x="241" y="75"/>
                </a:cubicBezTo>
                <a:cubicBezTo>
                  <a:pt x="241" y="73"/>
                  <a:pt x="240" y="73"/>
                  <a:pt x="239" y="73"/>
                </a:cubicBezTo>
                <a:cubicBezTo>
                  <a:pt x="205" y="73"/>
                  <a:pt x="205" y="73"/>
                  <a:pt x="205" y="73"/>
                </a:cubicBezTo>
                <a:cubicBezTo>
                  <a:pt x="69" y="73"/>
                  <a:pt x="69" y="73"/>
                  <a:pt x="69" y="73"/>
                </a:cubicBezTo>
                <a:cubicBezTo>
                  <a:pt x="30" y="73"/>
                  <a:pt x="30" y="73"/>
                  <a:pt x="30" y="73"/>
                </a:cubicBezTo>
                <a:cubicBezTo>
                  <a:pt x="30" y="73"/>
                  <a:pt x="30" y="73"/>
                  <a:pt x="30" y="73"/>
                </a:cubicBezTo>
                <a:cubicBezTo>
                  <a:pt x="28" y="73"/>
                  <a:pt x="26" y="72"/>
                  <a:pt x="24" y="71"/>
                </a:cubicBezTo>
                <a:cubicBezTo>
                  <a:pt x="25" y="69"/>
                  <a:pt x="25" y="67"/>
                  <a:pt x="25" y="65"/>
                </a:cubicBezTo>
                <a:cubicBezTo>
                  <a:pt x="25" y="61"/>
                  <a:pt x="22" y="58"/>
                  <a:pt x="19" y="56"/>
                </a:cubicBezTo>
                <a:cubicBezTo>
                  <a:pt x="19" y="56"/>
                  <a:pt x="19" y="55"/>
                  <a:pt x="20" y="55"/>
                </a:cubicBezTo>
                <a:cubicBezTo>
                  <a:pt x="21" y="53"/>
                  <a:pt x="23" y="52"/>
                  <a:pt x="26" y="51"/>
                </a:cubicBezTo>
                <a:cubicBezTo>
                  <a:pt x="26" y="51"/>
                  <a:pt x="26" y="51"/>
                  <a:pt x="26" y="51"/>
                </a:cubicBezTo>
                <a:cubicBezTo>
                  <a:pt x="27" y="51"/>
                  <a:pt x="29" y="52"/>
                  <a:pt x="30" y="52"/>
                </a:cubicBezTo>
                <a:cubicBezTo>
                  <a:pt x="32" y="54"/>
                  <a:pt x="33" y="56"/>
                  <a:pt x="34" y="58"/>
                </a:cubicBezTo>
                <a:cubicBezTo>
                  <a:pt x="34" y="59"/>
                  <a:pt x="33" y="60"/>
                  <a:pt x="33" y="61"/>
                </a:cubicBezTo>
                <a:cubicBezTo>
                  <a:pt x="32" y="62"/>
                  <a:pt x="31" y="63"/>
                  <a:pt x="30" y="63"/>
                </a:cubicBezTo>
                <a:cubicBezTo>
                  <a:pt x="30" y="63"/>
                  <a:pt x="29" y="63"/>
                  <a:pt x="29" y="63"/>
                </a:cubicBezTo>
                <a:cubicBezTo>
                  <a:pt x="28" y="64"/>
                  <a:pt x="27" y="65"/>
                  <a:pt x="27" y="66"/>
                </a:cubicBezTo>
                <a:cubicBezTo>
                  <a:pt x="27" y="67"/>
                  <a:pt x="28" y="68"/>
                  <a:pt x="29" y="68"/>
                </a:cubicBezTo>
                <a:cubicBezTo>
                  <a:pt x="31" y="67"/>
                  <a:pt x="32" y="67"/>
                  <a:pt x="33" y="66"/>
                </a:cubicBezTo>
                <a:cubicBezTo>
                  <a:pt x="36" y="68"/>
                  <a:pt x="40" y="69"/>
                  <a:pt x="43" y="69"/>
                </a:cubicBezTo>
                <a:cubicBezTo>
                  <a:pt x="69" y="69"/>
                  <a:pt x="69" y="69"/>
                  <a:pt x="69" y="69"/>
                </a:cubicBezTo>
                <a:cubicBezTo>
                  <a:pt x="205" y="69"/>
                  <a:pt x="205" y="69"/>
                  <a:pt x="205" y="69"/>
                </a:cubicBezTo>
                <a:cubicBezTo>
                  <a:pt x="252" y="69"/>
                  <a:pt x="252" y="69"/>
                  <a:pt x="252" y="69"/>
                </a:cubicBezTo>
                <a:cubicBezTo>
                  <a:pt x="253" y="69"/>
                  <a:pt x="254" y="68"/>
                  <a:pt x="254" y="67"/>
                </a:cubicBezTo>
                <a:cubicBezTo>
                  <a:pt x="254" y="66"/>
                  <a:pt x="253" y="65"/>
                  <a:pt x="252" y="65"/>
                </a:cubicBezTo>
                <a:close/>
                <a:moveTo>
                  <a:pt x="72" y="48"/>
                </a:moveTo>
                <a:cubicBezTo>
                  <a:pt x="70" y="48"/>
                  <a:pt x="70" y="48"/>
                  <a:pt x="70" y="48"/>
                </a:cubicBezTo>
                <a:cubicBezTo>
                  <a:pt x="70" y="48"/>
                  <a:pt x="70" y="48"/>
                  <a:pt x="70" y="48"/>
                </a:cubicBezTo>
                <a:cubicBezTo>
                  <a:pt x="67" y="48"/>
                  <a:pt x="64" y="47"/>
                  <a:pt x="61" y="45"/>
                </a:cubicBezTo>
                <a:cubicBezTo>
                  <a:pt x="59" y="43"/>
                  <a:pt x="57" y="40"/>
                  <a:pt x="57" y="37"/>
                </a:cubicBezTo>
                <a:cubicBezTo>
                  <a:pt x="57" y="34"/>
                  <a:pt x="58" y="32"/>
                  <a:pt x="59" y="30"/>
                </a:cubicBezTo>
                <a:cubicBezTo>
                  <a:pt x="61" y="28"/>
                  <a:pt x="63" y="27"/>
                  <a:pt x="66" y="27"/>
                </a:cubicBezTo>
                <a:cubicBezTo>
                  <a:pt x="70" y="26"/>
                  <a:pt x="73" y="29"/>
                  <a:pt x="73" y="33"/>
                </a:cubicBezTo>
                <a:cubicBezTo>
                  <a:pt x="74" y="36"/>
                  <a:pt x="71" y="38"/>
                  <a:pt x="69" y="39"/>
                </a:cubicBezTo>
                <a:cubicBezTo>
                  <a:pt x="67" y="39"/>
                  <a:pt x="67" y="40"/>
                  <a:pt x="67" y="41"/>
                </a:cubicBezTo>
                <a:cubicBezTo>
                  <a:pt x="67" y="42"/>
                  <a:pt x="68" y="43"/>
                  <a:pt x="69" y="43"/>
                </a:cubicBezTo>
                <a:cubicBezTo>
                  <a:pt x="71" y="42"/>
                  <a:pt x="74" y="41"/>
                  <a:pt x="75" y="39"/>
                </a:cubicBezTo>
                <a:cubicBezTo>
                  <a:pt x="74" y="42"/>
                  <a:pt x="73" y="45"/>
                  <a:pt x="72" y="48"/>
                </a:cubicBezTo>
                <a:close/>
              </a:path>
            </a:pathLst>
          </a:custGeom>
          <a:solidFill>
            <a:srgbClr val="72202A"/>
          </a:solidFill>
          <a:ln>
            <a:noFill/>
          </a:ln>
        </p:spPr>
        <p:txBody>
          <a:bodyPr vert="horz" wrap="square" lIns="91440" tIns="45720" rIns="91440" bIns="45720" numCol="1" anchor="t" anchorCtr="0" compatLnSpc="1"/>
          <a:lstStyle/>
          <a:p>
            <a:endParaRPr lang="zh-CN" altLang="en-US"/>
          </a:p>
        </p:txBody>
      </p:sp>
      <p:sp>
        <p:nvSpPr>
          <p:cNvPr id="10" name="PA_任意多边形 9"/>
          <p:cNvSpPr/>
          <p:nvPr/>
        </p:nvSpPr>
        <p:spPr>
          <a:xfrm flipH="1">
            <a:off x="1486826" y="3874353"/>
            <a:ext cx="1312431" cy="752486"/>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7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25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31122"/>
        </a:solidFill>
        <a:effectLst/>
      </p:bgPr>
    </p:bg>
    <p:spTree>
      <p:nvGrpSpPr>
        <p:cNvPr id="1" name=""/>
        <p:cNvGrpSpPr/>
        <p:nvPr/>
      </p:nvGrpSpPr>
      <p:grpSpPr>
        <a:xfrm>
          <a:off x="0" y="0"/>
          <a:ext cx="0" cy="0"/>
          <a:chOff x="0" y="0"/>
          <a:chExt cx="0" cy="0"/>
        </a:xfrm>
      </p:grpSpPr>
      <p:sp>
        <p:nvSpPr>
          <p:cNvPr id="4" name="PA_文本框 3"/>
          <p:cNvSpPr txBox="1"/>
          <p:nvPr/>
        </p:nvSpPr>
        <p:spPr>
          <a:xfrm>
            <a:off x="3173043" y="2266055"/>
            <a:ext cx="1954381" cy="957955"/>
          </a:xfrm>
          <a:prstGeom prst="rect">
            <a:avLst/>
          </a:prstGeom>
          <a:noFill/>
        </p:spPr>
        <p:txBody>
          <a:bodyPr vert="eaVert" wrap="none" rtlCol="0">
            <a:spAutoFit/>
          </a:bodyPr>
          <a:lstStyle/>
          <a:p>
            <a:r>
              <a:rPr lang="en-US" altLang="zh-CN" sz="11500" dirty="0">
                <a:solidFill>
                  <a:srgbClr val="404040"/>
                </a:solidFill>
                <a:latin typeface="方正清刻本悦宋简体" pitchFamily="2" charset="-122"/>
                <a:ea typeface="方正清刻本悦宋简体" pitchFamily="2" charset="-122"/>
              </a:rPr>
              <a:t>4</a:t>
            </a:r>
            <a:endParaRPr lang="zh-CN" altLang="en-US" sz="11500" dirty="0">
              <a:solidFill>
                <a:srgbClr val="404040"/>
              </a:solidFill>
              <a:latin typeface="方正清刻本悦宋简体" pitchFamily="2" charset="-122"/>
              <a:ea typeface="方正清刻本悦宋简体" pitchFamily="2" charset="-122"/>
            </a:endParaRPr>
          </a:p>
        </p:txBody>
      </p:sp>
      <p:sp>
        <p:nvSpPr>
          <p:cNvPr id="7" name="PA_文本框 6"/>
          <p:cNvSpPr txBox="1"/>
          <p:nvPr/>
        </p:nvSpPr>
        <p:spPr>
          <a:xfrm>
            <a:off x="4939960" y="4034488"/>
            <a:ext cx="3293848" cy="523220"/>
          </a:xfrm>
          <a:prstGeom prst="rect">
            <a:avLst/>
          </a:prstGeom>
          <a:noFill/>
        </p:spPr>
        <p:txBody>
          <a:bodyPr vert="horz" wrap="square" rtlCol="0" anchor="b">
            <a:spAutoFit/>
          </a:bodyPr>
          <a:lstStyle/>
          <a:p>
            <a:r>
              <a:rPr lang="en-US" altLang="zh-CN" sz="1400" dirty="0">
                <a:solidFill>
                  <a:srgbClr val="404040"/>
                </a:solidFill>
                <a:latin typeface="Arial" pitchFamily="34" charset="0"/>
                <a:ea typeface="方正清刻本悦宋简体" pitchFamily="2" charset="-122"/>
                <a:cs typeface="Arial" pitchFamily="34" charset="0"/>
              </a:rPr>
              <a:t>Truth is lifeblood of life, is the foundation of all values</a:t>
            </a:r>
            <a:endParaRPr lang="zh-CN" altLang="en-US" sz="1400" dirty="0">
              <a:solidFill>
                <a:srgbClr val="404040"/>
              </a:solidFill>
              <a:latin typeface="Arial" pitchFamily="34" charset="0"/>
              <a:ea typeface="方正清刻本悦宋简体" pitchFamily="2" charset="-122"/>
              <a:cs typeface="Arial" pitchFamily="34" charset="0"/>
            </a:endParaRPr>
          </a:p>
        </p:txBody>
      </p:sp>
      <p:sp>
        <p:nvSpPr>
          <p:cNvPr id="9" name="PA_文本框 8"/>
          <p:cNvSpPr txBox="1"/>
          <p:nvPr/>
        </p:nvSpPr>
        <p:spPr>
          <a:xfrm>
            <a:off x="4939960" y="3572823"/>
            <a:ext cx="2015295" cy="461665"/>
          </a:xfrm>
          <a:prstGeom prst="rect">
            <a:avLst/>
          </a:prstGeom>
          <a:noFill/>
        </p:spPr>
        <p:txBody>
          <a:bodyPr vert="horz" wrap="none" rtlCol="0">
            <a:spAutoFit/>
          </a:bodyPr>
          <a:lstStyle/>
          <a:p>
            <a:r>
              <a:rPr lang="en-US" altLang="zh-CN" sz="2400" dirty="0">
                <a:latin typeface="Arial" pitchFamily="34" charset="0"/>
                <a:cs typeface="Arial" pitchFamily="34" charset="0"/>
              </a:rPr>
              <a:t>NAME HERE</a:t>
            </a:r>
            <a:endParaRPr lang="zh-CN" altLang="en-US" sz="2400" dirty="0">
              <a:latin typeface="Arial" pitchFamily="34" charset="0"/>
              <a:cs typeface="Arial" pitchFamily="34" charset="0"/>
            </a:endParaRPr>
          </a:p>
        </p:txBody>
      </p:sp>
      <p:pic>
        <p:nvPicPr>
          <p:cNvPr id="16" name="PA_图片 15"/>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68750"/>
          <a:stretch>
            <a:fillRect/>
          </a:stretch>
        </p:blipFill>
        <p:spPr>
          <a:xfrm>
            <a:off x="5945212" y="3139786"/>
            <a:ext cx="1652612" cy="663869"/>
          </a:xfrm>
          <a:prstGeom prst="rect">
            <a:avLst/>
          </a:prstGeom>
          <a:noFill/>
        </p:spPr>
      </p:pic>
      <p:grpSp>
        <p:nvGrpSpPr>
          <p:cNvPr id="370" name="PA_组合 369"/>
          <p:cNvGrpSpPr/>
          <p:nvPr/>
        </p:nvGrpSpPr>
        <p:grpSpPr>
          <a:xfrm>
            <a:off x="8169076" y="3943241"/>
            <a:ext cx="849881" cy="648704"/>
            <a:chOff x="7630815" y="599098"/>
            <a:chExt cx="2067277" cy="1577929"/>
          </a:xfrm>
          <a:solidFill>
            <a:srgbClr val="72202A"/>
          </a:solidFill>
        </p:grpSpPr>
        <p:sp>
          <p:nvSpPr>
            <p:cNvPr id="29" name="Freeform 210"/>
            <p:cNvSpPr/>
            <p:nvPr/>
          </p:nvSpPr>
          <p:spPr bwMode="auto">
            <a:xfrm>
              <a:off x="9316916" y="715854"/>
              <a:ext cx="73832" cy="194022"/>
            </a:xfrm>
            <a:custGeom>
              <a:avLst/>
              <a:gdLst>
                <a:gd name="T0" fmla="*/ 17 w 70"/>
                <a:gd name="T1" fmla="*/ 175 h 187"/>
                <a:gd name="T2" fmla="*/ 18 w 70"/>
                <a:gd name="T3" fmla="*/ 173 h 187"/>
                <a:gd name="T4" fmla="*/ 70 w 70"/>
                <a:gd name="T5" fmla="*/ 0 h 187"/>
                <a:gd name="T6" fmla="*/ 0 w 70"/>
                <a:gd name="T7" fmla="*/ 187 h 187"/>
                <a:gd name="T8" fmla="*/ 17 w 70"/>
                <a:gd name="T9" fmla="*/ 175 h 187"/>
              </a:gdLst>
              <a:ahLst/>
              <a:cxnLst>
                <a:cxn ang="0">
                  <a:pos x="T0" y="T1"/>
                </a:cxn>
                <a:cxn ang="0">
                  <a:pos x="T2" y="T3"/>
                </a:cxn>
                <a:cxn ang="0">
                  <a:pos x="T4" y="T5"/>
                </a:cxn>
                <a:cxn ang="0">
                  <a:pos x="T6" y="T7"/>
                </a:cxn>
                <a:cxn ang="0">
                  <a:pos x="T8" y="T9"/>
                </a:cxn>
              </a:cxnLst>
              <a:rect l="0" t="0" r="r" b="b"/>
              <a:pathLst>
                <a:path w="70" h="187">
                  <a:moveTo>
                    <a:pt x="17" y="175"/>
                  </a:moveTo>
                  <a:cubicBezTo>
                    <a:pt x="17" y="175"/>
                    <a:pt x="17" y="174"/>
                    <a:pt x="18" y="173"/>
                  </a:cubicBezTo>
                  <a:cubicBezTo>
                    <a:pt x="51" y="122"/>
                    <a:pt x="62" y="60"/>
                    <a:pt x="70" y="0"/>
                  </a:cubicBezTo>
                  <a:cubicBezTo>
                    <a:pt x="56" y="66"/>
                    <a:pt x="35" y="129"/>
                    <a:pt x="0" y="187"/>
                  </a:cubicBezTo>
                  <a:cubicBezTo>
                    <a:pt x="6" y="183"/>
                    <a:pt x="12" y="179"/>
                    <a:pt x="17" y="1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0" name="Freeform 211"/>
            <p:cNvSpPr/>
            <p:nvPr/>
          </p:nvSpPr>
          <p:spPr bwMode="auto">
            <a:xfrm>
              <a:off x="9392464" y="750194"/>
              <a:ext cx="12020" cy="164833"/>
            </a:xfrm>
            <a:custGeom>
              <a:avLst/>
              <a:gdLst>
                <a:gd name="T0" fmla="*/ 3 w 11"/>
                <a:gd name="T1" fmla="*/ 159 h 159"/>
                <a:gd name="T2" fmla="*/ 6 w 11"/>
                <a:gd name="T3" fmla="*/ 0 h 159"/>
                <a:gd name="T4" fmla="*/ 1 w 11"/>
                <a:gd name="T5" fmla="*/ 94 h 159"/>
                <a:gd name="T6" fmla="*/ 3 w 11"/>
                <a:gd name="T7" fmla="*/ 159 h 159"/>
              </a:gdLst>
              <a:ahLst/>
              <a:cxnLst>
                <a:cxn ang="0">
                  <a:pos x="T0" y="T1"/>
                </a:cxn>
                <a:cxn ang="0">
                  <a:pos x="T2" y="T3"/>
                </a:cxn>
                <a:cxn ang="0">
                  <a:pos x="T4" y="T5"/>
                </a:cxn>
                <a:cxn ang="0">
                  <a:pos x="T6" y="T7"/>
                </a:cxn>
              </a:cxnLst>
              <a:rect l="0" t="0" r="r" b="b"/>
              <a:pathLst>
                <a:path w="11" h="159">
                  <a:moveTo>
                    <a:pt x="3" y="159"/>
                  </a:moveTo>
                  <a:cubicBezTo>
                    <a:pt x="9" y="106"/>
                    <a:pt x="11" y="53"/>
                    <a:pt x="6" y="0"/>
                  </a:cubicBezTo>
                  <a:cubicBezTo>
                    <a:pt x="6" y="35"/>
                    <a:pt x="5" y="60"/>
                    <a:pt x="1" y="94"/>
                  </a:cubicBezTo>
                  <a:cubicBezTo>
                    <a:pt x="1" y="99"/>
                    <a:pt x="0" y="140"/>
                    <a:pt x="3" y="1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1" name="Freeform 212"/>
            <p:cNvSpPr/>
            <p:nvPr/>
          </p:nvSpPr>
          <p:spPr bwMode="auto">
            <a:xfrm>
              <a:off x="9273991" y="721006"/>
              <a:ext cx="108172" cy="212909"/>
            </a:xfrm>
            <a:custGeom>
              <a:avLst/>
              <a:gdLst>
                <a:gd name="T0" fmla="*/ 0 w 104"/>
                <a:gd name="T1" fmla="*/ 204 h 204"/>
                <a:gd name="T2" fmla="*/ 32 w 104"/>
                <a:gd name="T3" fmla="*/ 186 h 204"/>
                <a:gd name="T4" fmla="*/ 104 w 104"/>
                <a:gd name="T5" fmla="*/ 0 h 204"/>
                <a:gd name="T6" fmla="*/ 69 w 104"/>
                <a:gd name="T7" fmla="*/ 94 h 204"/>
                <a:gd name="T8" fmla="*/ 0 w 104"/>
                <a:gd name="T9" fmla="*/ 204 h 204"/>
              </a:gdLst>
              <a:ahLst/>
              <a:cxnLst>
                <a:cxn ang="0">
                  <a:pos x="T0" y="T1"/>
                </a:cxn>
                <a:cxn ang="0">
                  <a:pos x="T2" y="T3"/>
                </a:cxn>
                <a:cxn ang="0">
                  <a:pos x="T4" y="T5"/>
                </a:cxn>
                <a:cxn ang="0">
                  <a:pos x="T6" y="T7"/>
                </a:cxn>
                <a:cxn ang="0">
                  <a:pos x="T8" y="T9"/>
                </a:cxn>
              </a:cxnLst>
              <a:rect l="0" t="0" r="r" b="b"/>
              <a:pathLst>
                <a:path w="104" h="204">
                  <a:moveTo>
                    <a:pt x="0" y="204"/>
                  </a:moveTo>
                  <a:cubicBezTo>
                    <a:pt x="11" y="198"/>
                    <a:pt x="21" y="192"/>
                    <a:pt x="32" y="186"/>
                  </a:cubicBezTo>
                  <a:cubicBezTo>
                    <a:pt x="69" y="129"/>
                    <a:pt x="90" y="65"/>
                    <a:pt x="104" y="0"/>
                  </a:cubicBezTo>
                  <a:cubicBezTo>
                    <a:pt x="95" y="32"/>
                    <a:pt x="84" y="63"/>
                    <a:pt x="69" y="94"/>
                  </a:cubicBezTo>
                  <a:cubicBezTo>
                    <a:pt x="50" y="132"/>
                    <a:pt x="28" y="171"/>
                    <a:pt x="0" y="2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2" name="Freeform 213"/>
            <p:cNvSpPr/>
            <p:nvPr/>
          </p:nvSpPr>
          <p:spPr bwMode="auto">
            <a:xfrm>
              <a:off x="9347822" y="739892"/>
              <a:ext cx="46360" cy="144229"/>
            </a:xfrm>
            <a:custGeom>
              <a:avLst/>
              <a:gdLst>
                <a:gd name="T0" fmla="*/ 26 w 45"/>
                <a:gd name="T1" fmla="*/ 117 h 138"/>
                <a:gd name="T2" fmla="*/ 45 w 45"/>
                <a:gd name="T3" fmla="*/ 0 h 138"/>
                <a:gd name="T4" fmla="*/ 0 w 45"/>
                <a:gd name="T5" fmla="*/ 138 h 138"/>
                <a:gd name="T6" fmla="*/ 26 w 45"/>
                <a:gd name="T7" fmla="*/ 117 h 138"/>
              </a:gdLst>
              <a:ahLst/>
              <a:cxnLst>
                <a:cxn ang="0">
                  <a:pos x="T0" y="T1"/>
                </a:cxn>
                <a:cxn ang="0">
                  <a:pos x="T2" y="T3"/>
                </a:cxn>
                <a:cxn ang="0">
                  <a:pos x="T4" y="T5"/>
                </a:cxn>
                <a:cxn ang="0">
                  <a:pos x="T6" y="T7"/>
                </a:cxn>
              </a:cxnLst>
              <a:rect l="0" t="0" r="r" b="b"/>
              <a:pathLst>
                <a:path w="45" h="138">
                  <a:moveTo>
                    <a:pt x="26" y="117"/>
                  </a:moveTo>
                  <a:cubicBezTo>
                    <a:pt x="43" y="80"/>
                    <a:pt x="45" y="40"/>
                    <a:pt x="45" y="0"/>
                  </a:cubicBezTo>
                  <a:cubicBezTo>
                    <a:pt x="37" y="49"/>
                    <a:pt x="25" y="96"/>
                    <a:pt x="0" y="138"/>
                  </a:cubicBezTo>
                  <a:cubicBezTo>
                    <a:pt x="9" y="132"/>
                    <a:pt x="18" y="125"/>
                    <a:pt x="26" y="1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3" name="Freeform 214"/>
            <p:cNvSpPr/>
            <p:nvPr/>
          </p:nvSpPr>
          <p:spPr bwMode="auto">
            <a:xfrm>
              <a:off x="9177839" y="1586377"/>
              <a:ext cx="109888" cy="118474"/>
            </a:xfrm>
            <a:custGeom>
              <a:avLst/>
              <a:gdLst>
                <a:gd name="T0" fmla="*/ 0 w 105"/>
                <a:gd name="T1" fmla="*/ 113 h 113"/>
                <a:gd name="T2" fmla="*/ 105 w 105"/>
                <a:gd name="T3" fmla="*/ 0 h 113"/>
                <a:gd name="T4" fmla="*/ 89 w 105"/>
                <a:gd name="T5" fmla="*/ 20 h 113"/>
                <a:gd name="T6" fmla="*/ 0 w 105"/>
                <a:gd name="T7" fmla="*/ 113 h 113"/>
              </a:gdLst>
              <a:ahLst/>
              <a:cxnLst>
                <a:cxn ang="0">
                  <a:pos x="T0" y="T1"/>
                </a:cxn>
                <a:cxn ang="0">
                  <a:pos x="T2" y="T3"/>
                </a:cxn>
                <a:cxn ang="0">
                  <a:pos x="T4" y="T5"/>
                </a:cxn>
                <a:cxn ang="0">
                  <a:pos x="T6" y="T7"/>
                </a:cxn>
              </a:cxnLst>
              <a:rect l="0" t="0" r="r" b="b"/>
              <a:pathLst>
                <a:path w="105" h="113">
                  <a:moveTo>
                    <a:pt x="0" y="113"/>
                  </a:moveTo>
                  <a:cubicBezTo>
                    <a:pt x="39" y="80"/>
                    <a:pt x="74" y="42"/>
                    <a:pt x="105" y="0"/>
                  </a:cubicBezTo>
                  <a:cubicBezTo>
                    <a:pt x="100" y="7"/>
                    <a:pt x="94" y="13"/>
                    <a:pt x="89" y="20"/>
                  </a:cubicBezTo>
                  <a:cubicBezTo>
                    <a:pt x="60" y="52"/>
                    <a:pt x="31" y="83"/>
                    <a:pt x="0" y="1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4" name="Freeform 215"/>
            <p:cNvSpPr/>
            <p:nvPr/>
          </p:nvSpPr>
          <p:spPr bwMode="auto">
            <a:xfrm>
              <a:off x="9425088" y="1200050"/>
              <a:ext cx="207758" cy="109888"/>
            </a:xfrm>
            <a:custGeom>
              <a:avLst/>
              <a:gdLst>
                <a:gd name="T0" fmla="*/ 138 w 199"/>
                <a:gd name="T1" fmla="*/ 36 h 107"/>
                <a:gd name="T2" fmla="*/ 199 w 199"/>
                <a:gd name="T3" fmla="*/ 0 h 107"/>
                <a:gd name="T4" fmla="*/ 142 w 199"/>
                <a:gd name="T5" fmla="*/ 20 h 107"/>
                <a:gd name="T6" fmla="*/ 6 w 199"/>
                <a:gd name="T7" fmla="*/ 76 h 107"/>
                <a:gd name="T8" fmla="*/ 0 w 199"/>
                <a:gd name="T9" fmla="*/ 107 h 107"/>
                <a:gd name="T10" fmla="*/ 138 w 199"/>
                <a:gd name="T11" fmla="*/ 36 h 107"/>
              </a:gdLst>
              <a:ahLst/>
              <a:cxnLst>
                <a:cxn ang="0">
                  <a:pos x="T0" y="T1"/>
                </a:cxn>
                <a:cxn ang="0">
                  <a:pos x="T2" y="T3"/>
                </a:cxn>
                <a:cxn ang="0">
                  <a:pos x="T4" y="T5"/>
                </a:cxn>
                <a:cxn ang="0">
                  <a:pos x="T6" y="T7"/>
                </a:cxn>
                <a:cxn ang="0">
                  <a:pos x="T8" y="T9"/>
                </a:cxn>
                <a:cxn ang="0">
                  <a:pos x="T10" y="T11"/>
                </a:cxn>
              </a:cxnLst>
              <a:rect l="0" t="0" r="r" b="b"/>
              <a:pathLst>
                <a:path w="199" h="107">
                  <a:moveTo>
                    <a:pt x="138" y="36"/>
                  </a:moveTo>
                  <a:cubicBezTo>
                    <a:pt x="159" y="26"/>
                    <a:pt x="179" y="13"/>
                    <a:pt x="199" y="0"/>
                  </a:cubicBezTo>
                  <a:cubicBezTo>
                    <a:pt x="180" y="8"/>
                    <a:pt x="161" y="14"/>
                    <a:pt x="142" y="20"/>
                  </a:cubicBezTo>
                  <a:cubicBezTo>
                    <a:pt x="95" y="35"/>
                    <a:pt x="48" y="49"/>
                    <a:pt x="6" y="76"/>
                  </a:cubicBezTo>
                  <a:cubicBezTo>
                    <a:pt x="4" y="86"/>
                    <a:pt x="3" y="97"/>
                    <a:pt x="0" y="107"/>
                  </a:cubicBezTo>
                  <a:cubicBezTo>
                    <a:pt x="46" y="84"/>
                    <a:pt x="92" y="60"/>
                    <a:pt x="13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5" name="Freeform 216"/>
            <p:cNvSpPr/>
            <p:nvPr/>
          </p:nvSpPr>
          <p:spPr bwMode="auto">
            <a:xfrm>
              <a:off x="9073101" y="1308222"/>
              <a:ext cx="518536" cy="520253"/>
            </a:xfrm>
            <a:custGeom>
              <a:avLst/>
              <a:gdLst>
                <a:gd name="T0" fmla="*/ 285 w 496"/>
                <a:gd name="T1" fmla="*/ 264 h 501"/>
                <a:gd name="T2" fmla="*/ 208 w 496"/>
                <a:gd name="T3" fmla="*/ 364 h 501"/>
                <a:gd name="T4" fmla="*/ 131 w 496"/>
                <a:gd name="T5" fmla="*/ 447 h 501"/>
                <a:gd name="T6" fmla="*/ 49 w 496"/>
                <a:gd name="T7" fmla="*/ 486 h 501"/>
                <a:gd name="T8" fmla="*/ 0 w 496"/>
                <a:gd name="T9" fmla="*/ 498 h 501"/>
                <a:gd name="T10" fmla="*/ 45 w 496"/>
                <a:gd name="T11" fmla="*/ 500 h 501"/>
                <a:gd name="T12" fmla="*/ 67 w 496"/>
                <a:gd name="T13" fmla="*/ 501 h 501"/>
                <a:gd name="T14" fmla="*/ 143 w 496"/>
                <a:gd name="T15" fmla="*/ 482 h 501"/>
                <a:gd name="T16" fmla="*/ 225 w 496"/>
                <a:gd name="T17" fmla="*/ 413 h 501"/>
                <a:gd name="T18" fmla="*/ 339 w 496"/>
                <a:gd name="T19" fmla="*/ 238 h 501"/>
                <a:gd name="T20" fmla="*/ 456 w 496"/>
                <a:gd name="T21" fmla="*/ 62 h 501"/>
                <a:gd name="T22" fmla="*/ 496 w 496"/>
                <a:gd name="T23" fmla="*/ 0 h 501"/>
                <a:gd name="T24" fmla="*/ 439 w 496"/>
                <a:gd name="T25" fmla="*/ 66 h 501"/>
                <a:gd name="T26" fmla="*/ 285 w 496"/>
                <a:gd name="T27" fmla="*/ 264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6" h="501">
                  <a:moveTo>
                    <a:pt x="285" y="264"/>
                  </a:moveTo>
                  <a:cubicBezTo>
                    <a:pt x="260" y="298"/>
                    <a:pt x="235" y="332"/>
                    <a:pt x="208" y="364"/>
                  </a:cubicBezTo>
                  <a:cubicBezTo>
                    <a:pt x="185" y="393"/>
                    <a:pt x="161" y="424"/>
                    <a:pt x="131" y="447"/>
                  </a:cubicBezTo>
                  <a:cubicBezTo>
                    <a:pt x="106" y="466"/>
                    <a:pt x="79" y="480"/>
                    <a:pt x="49" y="486"/>
                  </a:cubicBezTo>
                  <a:cubicBezTo>
                    <a:pt x="33" y="490"/>
                    <a:pt x="16" y="495"/>
                    <a:pt x="0" y="498"/>
                  </a:cubicBezTo>
                  <a:cubicBezTo>
                    <a:pt x="15" y="498"/>
                    <a:pt x="30" y="499"/>
                    <a:pt x="45" y="500"/>
                  </a:cubicBezTo>
                  <a:cubicBezTo>
                    <a:pt x="52" y="500"/>
                    <a:pt x="60" y="501"/>
                    <a:pt x="67" y="501"/>
                  </a:cubicBezTo>
                  <a:cubicBezTo>
                    <a:pt x="93" y="500"/>
                    <a:pt x="119" y="495"/>
                    <a:pt x="143" y="482"/>
                  </a:cubicBezTo>
                  <a:cubicBezTo>
                    <a:pt x="174" y="465"/>
                    <a:pt x="202" y="440"/>
                    <a:pt x="225" y="413"/>
                  </a:cubicBezTo>
                  <a:cubicBezTo>
                    <a:pt x="270" y="360"/>
                    <a:pt x="303" y="298"/>
                    <a:pt x="339" y="238"/>
                  </a:cubicBezTo>
                  <a:cubicBezTo>
                    <a:pt x="375" y="178"/>
                    <a:pt x="417" y="121"/>
                    <a:pt x="456" y="62"/>
                  </a:cubicBezTo>
                  <a:cubicBezTo>
                    <a:pt x="469" y="41"/>
                    <a:pt x="482" y="21"/>
                    <a:pt x="496" y="0"/>
                  </a:cubicBezTo>
                  <a:cubicBezTo>
                    <a:pt x="477" y="22"/>
                    <a:pt x="458" y="44"/>
                    <a:pt x="439" y="66"/>
                  </a:cubicBezTo>
                  <a:cubicBezTo>
                    <a:pt x="384" y="129"/>
                    <a:pt x="334" y="196"/>
                    <a:pt x="285" y="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6" name="Freeform 217"/>
            <p:cNvSpPr/>
            <p:nvPr/>
          </p:nvSpPr>
          <p:spPr bwMode="auto">
            <a:xfrm>
              <a:off x="8806966" y="1883418"/>
              <a:ext cx="528838" cy="187154"/>
            </a:xfrm>
            <a:custGeom>
              <a:avLst/>
              <a:gdLst>
                <a:gd name="T0" fmla="*/ 4 w 505"/>
                <a:gd name="T1" fmla="*/ 0 h 180"/>
                <a:gd name="T2" fmla="*/ 0 w 505"/>
                <a:gd name="T3" fmla="*/ 2 h 180"/>
                <a:gd name="T4" fmla="*/ 272 w 505"/>
                <a:gd name="T5" fmla="*/ 84 h 180"/>
                <a:gd name="T6" fmla="*/ 425 w 505"/>
                <a:gd name="T7" fmla="*/ 123 h 180"/>
                <a:gd name="T8" fmla="*/ 505 w 505"/>
                <a:gd name="T9" fmla="*/ 180 h 180"/>
                <a:gd name="T10" fmla="*/ 426 w 505"/>
                <a:gd name="T11" fmla="*/ 109 h 180"/>
                <a:gd name="T12" fmla="*/ 335 w 505"/>
                <a:gd name="T13" fmla="*/ 68 h 180"/>
                <a:gd name="T14" fmla="*/ 273 w 505"/>
                <a:gd name="T15" fmla="*/ 60 h 180"/>
                <a:gd name="T16" fmla="*/ 120 w 505"/>
                <a:gd name="T17" fmla="*/ 46 h 180"/>
                <a:gd name="T18" fmla="*/ 6 w 505"/>
                <a:gd name="T19" fmla="*/ 1 h 180"/>
                <a:gd name="T20" fmla="*/ 6 w 505"/>
                <a:gd name="T21" fmla="*/ 0 h 180"/>
                <a:gd name="T22" fmla="*/ 4 w 505"/>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180">
                  <a:moveTo>
                    <a:pt x="4" y="0"/>
                  </a:moveTo>
                  <a:cubicBezTo>
                    <a:pt x="3" y="1"/>
                    <a:pt x="2" y="1"/>
                    <a:pt x="0" y="2"/>
                  </a:cubicBezTo>
                  <a:cubicBezTo>
                    <a:pt x="65" y="84"/>
                    <a:pt x="176" y="84"/>
                    <a:pt x="272" y="84"/>
                  </a:cubicBezTo>
                  <a:cubicBezTo>
                    <a:pt x="327" y="84"/>
                    <a:pt x="377" y="96"/>
                    <a:pt x="425" y="123"/>
                  </a:cubicBezTo>
                  <a:cubicBezTo>
                    <a:pt x="453" y="140"/>
                    <a:pt x="480" y="159"/>
                    <a:pt x="505" y="180"/>
                  </a:cubicBezTo>
                  <a:cubicBezTo>
                    <a:pt x="480" y="154"/>
                    <a:pt x="455" y="129"/>
                    <a:pt x="426" y="109"/>
                  </a:cubicBezTo>
                  <a:cubicBezTo>
                    <a:pt x="399" y="89"/>
                    <a:pt x="368" y="74"/>
                    <a:pt x="335" y="68"/>
                  </a:cubicBezTo>
                  <a:cubicBezTo>
                    <a:pt x="314" y="64"/>
                    <a:pt x="294" y="62"/>
                    <a:pt x="273" y="60"/>
                  </a:cubicBezTo>
                  <a:cubicBezTo>
                    <a:pt x="222" y="57"/>
                    <a:pt x="171" y="54"/>
                    <a:pt x="120" y="46"/>
                  </a:cubicBezTo>
                  <a:cubicBezTo>
                    <a:pt x="82" y="39"/>
                    <a:pt x="34" y="31"/>
                    <a:pt x="6" y="1"/>
                  </a:cubicBezTo>
                  <a:cubicBezTo>
                    <a:pt x="6" y="1"/>
                    <a:pt x="6" y="0"/>
                    <a:pt x="6" y="0"/>
                  </a:cubicBezTo>
                  <a:cubicBezTo>
                    <a:pt x="5" y="0"/>
                    <a:pt x="5"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7" name="Freeform 218"/>
            <p:cNvSpPr/>
            <p:nvPr/>
          </p:nvSpPr>
          <p:spPr bwMode="auto">
            <a:xfrm>
              <a:off x="8861910" y="1133087"/>
              <a:ext cx="283307" cy="726294"/>
            </a:xfrm>
            <a:custGeom>
              <a:avLst/>
              <a:gdLst>
                <a:gd name="T0" fmla="*/ 93 w 270"/>
                <a:gd name="T1" fmla="*/ 663 h 698"/>
                <a:gd name="T2" fmla="*/ 245 w 270"/>
                <a:gd name="T3" fmla="*/ 463 h 698"/>
                <a:gd name="T4" fmla="*/ 246 w 270"/>
                <a:gd name="T5" fmla="*/ 459 h 698"/>
                <a:gd name="T6" fmla="*/ 171 w 270"/>
                <a:gd name="T7" fmla="*/ 130 h 698"/>
                <a:gd name="T8" fmla="*/ 145 w 270"/>
                <a:gd name="T9" fmla="*/ 101 h 698"/>
                <a:gd name="T10" fmla="*/ 142 w 270"/>
                <a:gd name="T11" fmla="*/ 100 h 698"/>
                <a:gd name="T12" fmla="*/ 142 w 270"/>
                <a:gd name="T13" fmla="*/ 98 h 698"/>
                <a:gd name="T14" fmla="*/ 102 w 270"/>
                <a:gd name="T15" fmla="*/ 62 h 698"/>
                <a:gd name="T16" fmla="*/ 34 w 270"/>
                <a:gd name="T17" fmla="*/ 16 h 698"/>
                <a:gd name="T18" fmla="*/ 3 w 270"/>
                <a:gd name="T19" fmla="*/ 0 h 698"/>
                <a:gd name="T20" fmla="*/ 39 w 270"/>
                <a:gd name="T21" fmla="*/ 28 h 698"/>
                <a:gd name="T22" fmla="*/ 115 w 270"/>
                <a:gd name="T23" fmla="*/ 104 h 698"/>
                <a:gd name="T24" fmla="*/ 181 w 270"/>
                <a:gd name="T25" fmla="*/ 194 h 698"/>
                <a:gd name="T26" fmla="*/ 216 w 270"/>
                <a:gd name="T27" fmla="*/ 417 h 698"/>
                <a:gd name="T28" fmla="*/ 0 w 270"/>
                <a:gd name="T29" fmla="*/ 698 h 698"/>
                <a:gd name="T30" fmla="*/ 31 w 270"/>
                <a:gd name="T31" fmla="*/ 694 h 698"/>
                <a:gd name="T32" fmla="*/ 45 w 270"/>
                <a:gd name="T33" fmla="*/ 689 h 698"/>
                <a:gd name="T34" fmla="*/ 45 w 270"/>
                <a:gd name="T35" fmla="*/ 688 h 698"/>
                <a:gd name="T36" fmla="*/ 93 w 270"/>
                <a:gd name="T37" fmla="*/ 66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0" h="698">
                  <a:moveTo>
                    <a:pt x="93" y="663"/>
                  </a:moveTo>
                  <a:cubicBezTo>
                    <a:pt x="166" y="617"/>
                    <a:pt x="222" y="546"/>
                    <a:pt x="245" y="463"/>
                  </a:cubicBezTo>
                  <a:cubicBezTo>
                    <a:pt x="246" y="462"/>
                    <a:pt x="246" y="460"/>
                    <a:pt x="246" y="459"/>
                  </a:cubicBezTo>
                  <a:cubicBezTo>
                    <a:pt x="270" y="345"/>
                    <a:pt x="242" y="222"/>
                    <a:pt x="171" y="130"/>
                  </a:cubicBezTo>
                  <a:cubicBezTo>
                    <a:pt x="163" y="120"/>
                    <a:pt x="154" y="111"/>
                    <a:pt x="145" y="101"/>
                  </a:cubicBezTo>
                  <a:cubicBezTo>
                    <a:pt x="144" y="101"/>
                    <a:pt x="142" y="101"/>
                    <a:pt x="142" y="100"/>
                  </a:cubicBezTo>
                  <a:cubicBezTo>
                    <a:pt x="142" y="99"/>
                    <a:pt x="142" y="99"/>
                    <a:pt x="142" y="98"/>
                  </a:cubicBezTo>
                  <a:cubicBezTo>
                    <a:pt x="129" y="85"/>
                    <a:pt x="116" y="73"/>
                    <a:pt x="102" y="62"/>
                  </a:cubicBezTo>
                  <a:cubicBezTo>
                    <a:pt x="80" y="44"/>
                    <a:pt x="58" y="29"/>
                    <a:pt x="34" y="16"/>
                  </a:cubicBezTo>
                  <a:cubicBezTo>
                    <a:pt x="24" y="10"/>
                    <a:pt x="13" y="5"/>
                    <a:pt x="3" y="0"/>
                  </a:cubicBezTo>
                  <a:cubicBezTo>
                    <a:pt x="15" y="9"/>
                    <a:pt x="27" y="18"/>
                    <a:pt x="39" y="28"/>
                  </a:cubicBezTo>
                  <a:cubicBezTo>
                    <a:pt x="66" y="51"/>
                    <a:pt x="91" y="77"/>
                    <a:pt x="115" y="104"/>
                  </a:cubicBezTo>
                  <a:cubicBezTo>
                    <a:pt x="140" y="131"/>
                    <a:pt x="164" y="161"/>
                    <a:pt x="181" y="194"/>
                  </a:cubicBezTo>
                  <a:cubicBezTo>
                    <a:pt x="217" y="263"/>
                    <a:pt x="232" y="341"/>
                    <a:pt x="216" y="417"/>
                  </a:cubicBezTo>
                  <a:cubicBezTo>
                    <a:pt x="191" y="537"/>
                    <a:pt x="109" y="643"/>
                    <a:pt x="0" y="698"/>
                  </a:cubicBezTo>
                  <a:cubicBezTo>
                    <a:pt x="11" y="696"/>
                    <a:pt x="21" y="695"/>
                    <a:pt x="31" y="694"/>
                  </a:cubicBezTo>
                  <a:cubicBezTo>
                    <a:pt x="36" y="692"/>
                    <a:pt x="41" y="691"/>
                    <a:pt x="45" y="689"/>
                  </a:cubicBezTo>
                  <a:cubicBezTo>
                    <a:pt x="45" y="688"/>
                    <a:pt x="45" y="688"/>
                    <a:pt x="45" y="688"/>
                  </a:cubicBezTo>
                  <a:lnTo>
                    <a:pt x="93" y="6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8" name="Freeform 219"/>
            <p:cNvSpPr/>
            <p:nvPr/>
          </p:nvSpPr>
          <p:spPr bwMode="auto">
            <a:xfrm>
              <a:off x="8970081" y="1809588"/>
              <a:ext cx="61812" cy="17170"/>
            </a:xfrm>
            <a:custGeom>
              <a:avLst/>
              <a:gdLst>
                <a:gd name="T0" fmla="*/ 38 w 59"/>
                <a:gd name="T1" fmla="*/ 6 h 17"/>
                <a:gd name="T2" fmla="*/ 6 w 59"/>
                <a:gd name="T3" fmla="*/ 13 h 17"/>
                <a:gd name="T4" fmla="*/ 0 w 59"/>
                <a:gd name="T5" fmla="*/ 17 h 17"/>
                <a:gd name="T6" fmla="*/ 33 w 59"/>
                <a:gd name="T7" fmla="*/ 14 h 17"/>
                <a:gd name="T8" fmla="*/ 59 w 59"/>
                <a:gd name="T9" fmla="*/ 0 h 17"/>
                <a:gd name="T10" fmla="*/ 38 w 59"/>
                <a:gd name="T11" fmla="*/ 6 h 17"/>
              </a:gdLst>
              <a:ahLst/>
              <a:cxnLst>
                <a:cxn ang="0">
                  <a:pos x="T0" y="T1"/>
                </a:cxn>
                <a:cxn ang="0">
                  <a:pos x="T2" y="T3"/>
                </a:cxn>
                <a:cxn ang="0">
                  <a:pos x="T4" y="T5"/>
                </a:cxn>
                <a:cxn ang="0">
                  <a:pos x="T6" y="T7"/>
                </a:cxn>
                <a:cxn ang="0">
                  <a:pos x="T8" y="T9"/>
                </a:cxn>
                <a:cxn ang="0">
                  <a:pos x="T10" y="T11"/>
                </a:cxn>
              </a:cxnLst>
              <a:rect l="0" t="0" r="r" b="b"/>
              <a:pathLst>
                <a:path w="59" h="17">
                  <a:moveTo>
                    <a:pt x="38" y="6"/>
                  </a:moveTo>
                  <a:cubicBezTo>
                    <a:pt x="29" y="9"/>
                    <a:pt x="17" y="11"/>
                    <a:pt x="6" y="13"/>
                  </a:cubicBezTo>
                  <a:cubicBezTo>
                    <a:pt x="4" y="15"/>
                    <a:pt x="2" y="16"/>
                    <a:pt x="0" y="17"/>
                  </a:cubicBezTo>
                  <a:cubicBezTo>
                    <a:pt x="11" y="16"/>
                    <a:pt x="22" y="15"/>
                    <a:pt x="33" y="14"/>
                  </a:cubicBezTo>
                  <a:cubicBezTo>
                    <a:pt x="42" y="10"/>
                    <a:pt x="50" y="5"/>
                    <a:pt x="59" y="0"/>
                  </a:cubicBezTo>
                  <a:cubicBezTo>
                    <a:pt x="52" y="2"/>
                    <a:pt x="45" y="5"/>
                    <a:pt x="3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9" name="Freeform 220"/>
            <p:cNvSpPr/>
            <p:nvPr/>
          </p:nvSpPr>
          <p:spPr bwMode="auto">
            <a:xfrm>
              <a:off x="9548712" y="1194900"/>
              <a:ext cx="109888" cy="84134"/>
            </a:xfrm>
            <a:custGeom>
              <a:avLst/>
              <a:gdLst>
                <a:gd name="T0" fmla="*/ 0 w 106"/>
                <a:gd name="T1" fmla="*/ 81 h 81"/>
                <a:gd name="T2" fmla="*/ 106 w 106"/>
                <a:gd name="T3" fmla="*/ 0 h 81"/>
                <a:gd name="T4" fmla="*/ 0 w 106"/>
                <a:gd name="T5" fmla="*/ 81 h 81"/>
              </a:gdLst>
              <a:ahLst/>
              <a:cxnLst>
                <a:cxn ang="0">
                  <a:pos x="T0" y="T1"/>
                </a:cxn>
                <a:cxn ang="0">
                  <a:pos x="T2" y="T3"/>
                </a:cxn>
                <a:cxn ang="0">
                  <a:pos x="T4" y="T5"/>
                </a:cxn>
              </a:cxnLst>
              <a:rect l="0" t="0" r="r" b="b"/>
              <a:pathLst>
                <a:path w="106" h="81">
                  <a:moveTo>
                    <a:pt x="0" y="81"/>
                  </a:moveTo>
                  <a:cubicBezTo>
                    <a:pt x="35" y="54"/>
                    <a:pt x="72" y="28"/>
                    <a:pt x="106" y="0"/>
                  </a:cubicBezTo>
                  <a:cubicBezTo>
                    <a:pt x="70" y="26"/>
                    <a:pt x="35" y="53"/>
                    <a:pt x="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0" name="Freeform 221"/>
            <p:cNvSpPr/>
            <p:nvPr/>
          </p:nvSpPr>
          <p:spPr bwMode="auto">
            <a:xfrm>
              <a:off x="9402766" y="1186314"/>
              <a:ext cx="257551" cy="207758"/>
            </a:xfrm>
            <a:custGeom>
              <a:avLst/>
              <a:gdLst>
                <a:gd name="T0" fmla="*/ 13 w 247"/>
                <a:gd name="T1" fmla="*/ 156 h 199"/>
                <a:gd name="T2" fmla="*/ 0 w 247"/>
                <a:gd name="T3" fmla="*/ 199 h 199"/>
                <a:gd name="T4" fmla="*/ 39 w 247"/>
                <a:gd name="T5" fmla="*/ 164 h 199"/>
                <a:gd name="T6" fmla="*/ 126 w 247"/>
                <a:gd name="T7" fmla="*/ 93 h 199"/>
                <a:gd name="T8" fmla="*/ 247 w 247"/>
                <a:gd name="T9" fmla="*/ 0 h 199"/>
                <a:gd name="T10" fmla="*/ 246 w 247"/>
                <a:gd name="T11" fmla="*/ 1 h 199"/>
                <a:gd name="T12" fmla="*/ 195 w 247"/>
                <a:gd name="T13" fmla="*/ 34 h 199"/>
                <a:gd name="T14" fmla="*/ 13 w 247"/>
                <a:gd name="T15" fmla="*/ 156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199">
                  <a:moveTo>
                    <a:pt x="13" y="156"/>
                  </a:moveTo>
                  <a:cubicBezTo>
                    <a:pt x="9" y="171"/>
                    <a:pt x="4" y="185"/>
                    <a:pt x="0" y="199"/>
                  </a:cubicBezTo>
                  <a:cubicBezTo>
                    <a:pt x="12" y="187"/>
                    <a:pt x="26" y="175"/>
                    <a:pt x="39" y="164"/>
                  </a:cubicBezTo>
                  <a:cubicBezTo>
                    <a:pt x="68" y="140"/>
                    <a:pt x="97" y="117"/>
                    <a:pt x="126" y="93"/>
                  </a:cubicBezTo>
                  <a:cubicBezTo>
                    <a:pt x="166" y="62"/>
                    <a:pt x="206" y="31"/>
                    <a:pt x="247" y="0"/>
                  </a:cubicBezTo>
                  <a:cubicBezTo>
                    <a:pt x="246" y="0"/>
                    <a:pt x="246" y="1"/>
                    <a:pt x="246" y="1"/>
                  </a:cubicBezTo>
                  <a:cubicBezTo>
                    <a:pt x="229" y="12"/>
                    <a:pt x="212" y="23"/>
                    <a:pt x="195" y="34"/>
                  </a:cubicBezTo>
                  <a:cubicBezTo>
                    <a:pt x="134" y="74"/>
                    <a:pt x="73" y="115"/>
                    <a:pt x="13" y="1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1" name="Freeform 222"/>
            <p:cNvSpPr/>
            <p:nvPr/>
          </p:nvSpPr>
          <p:spPr bwMode="auto">
            <a:xfrm>
              <a:off x="8769191" y="1093596"/>
              <a:ext cx="271287" cy="788106"/>
            </a:xfrm>
            <a:custGeom>
              <a:avLst/>
              <a:gdLst>
                <a:gd name="T0" fmla="*/ 148 w 260"/>
                <a:gd name="T1" fmla="*/ 668 h 757"/>
                <a:gd name="T2" fmla="*/ 248 w 260"/>
                <a:gd name="T3" fmla="*/ 478 h 757"/>
                <a:gd name="T4" fmla="*/ 231 w 260"/>
                <a:gd name="T5" fmla="*/ 270 h 757"/>
                <a:gd name="T6" fmla="*/ 39 w 260"/>
                <a:gd name="T7" fmla="*/ 7 h 757"/>
                <a:gd name="T8" fmla="*/ 29 w 260"/>
                <a:gd name="T9" fmla="*/ 0 h 757"/>
                <a:gd name="T10" fmla="*/ 110 w 260"/>
                <a:gd name="T11" fmla="*/ 92 h 757"/>
                <a:gd name="T12" fmla="*/ 204 w 260"/>
                <a:gd name="T13" fmla="*/ 477 h 757"/>
                <a:gd name="T14" fmla="*/ 177 w 260"/>
                <a:gd name="T15" fmla="*/ 568 h 757"/>
                <a:gd name="T16" fmla="*/ 126 w 260"/>
                <a:gd name="T17" fmla="*/ 645 h 757"/>
                <a:gd name="T18" fmla="*/ 0 w 260"/>
                <a:gd name="T19" fmla="*/ 757 h 757"/>
                <a:gd name="T20" fmla="*/ 84 w 260"/>
                <a:gd name="T21" fmla="*/ 722 h 757"/>
                <a:gd name="T22" fmla="*/ 148 w 260"/>
                <a:gd name="T23" fmla="*/ 668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0" h="757">
                  <a:moveTo>
                    <a:pt x="148" y="668"/>
                  </a:moveTo>
                  <a:cubicBezTo>
                    <a:pt x="202" y="616"/>
                    <a:pt x="235" y="551"/>
                    <a:pt x="248" y="478"/>
                  </a:cubicBezTo>
                  <a:cubicBezTo>
                    <a:pt x="260" y="408"/>
                    <a:pt x="255" y="336"/>
                    <a:pt x="231" y="270"/>
                  </a:cubicBezTo>
                  <a:cubicBezTo>
                    <a:pt x="193" y="166"/>
                    <a:pt x="120" y="81"/>
                    <a:pt x="39" y="7"/>
                  </a:cubicBezTo>
                  <a:cubicBezTo>
                    <a:pt x="36" y="5"/>
                    <a:pt x="32" y="3"/>
                    <a:pt x="29" y="0"/>
                  </a:cubicBezTo>
                  <a:cubicBezTo>
                    <a:pt x="56" y="31"/>
                    <a:pt x="85" y="60"/>
                    <a:pt x="110" y="92"/>
                  </a:cubicBezTo>
                  <a:cubicBezTo>
                    <a:pt x="194" y="197"/>
                    <a:pt x="226" y="344"/>
                    <a:pt x="204" y="477"/>
                  </a:cubicBezTo>
                  <a:cubicBezTo>
                    <a:pt x="199" y="508"/>
                    <a:pt x="190" y="539"/>
                    <a:pt x="177" y="568"/>
                  </a:cubicBezTo>
                  <a:cubicBezTo>
                    <a:pt x="163" y="596"/>
                    <a:pt x="145" y="620"/>
                    <a:pt x="126" y="645"/>
                  </a:cubicBezTo>
                  <a:cubicBezTo>
                    <a:pt x="93" y="688"/>
                    <a:pt x="54" y="738"/>
                    <a:pt x="0" y="757"/>
                  </a:cubicBezTo>
                  <a:cubicBezTo>
                    <a:pt x="31" y="753"/>
                    <a:pt x="59" y="742"/>
                    <a:pt x="84" y="722"/>
                  </a:cubicBezTo>
                  <a:cubicBezTo>
                    <a:pt x="106" y="705"/>
                    <a:pt x="128" y="687"/>
                    <a:pt x="148" y="6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2" name="Freeform 223"/>
            <p:cNvSpPr/>
            <p:nvPr/>
          </p:nvSpPr>
          <p:spPr bwMode="auto">
            <a:xfrm>
              <a:off x="9224198" y="707270"/>
              <a:ext cx="154531" cy="250683"/>
            </a:xfrm>
            <a:custGeom>
              <a:avLst/>
              <a:gdLst>
                <a:gd name="T0" fmla="*/ 0 w 148"/>
                <a:gd name="T1" fmla="*/ 241 h 241"/>
                <a:gd name="T2" fmla="*/ 36 w 148"/>
                <a:gd name="T3" fmla="*/ 223 h 241"/>
                <a:gd name="T4" fmla="*/ 36 w 148"/>
                <a:gd name="T5" fmla="*/ 222 h 241"/>
                <a:gd name="T6" fmla="*/ 148 w 148"/>
                <a:gd name="T7" fmla="*/ 0 h 241"/>
                <a:gd name="T8" fmla="*/ 88 w 148"/>
                <a:gd name="T9" fmla="*/ 120 h 241"/>
                <a:gd name="T10" fmla="*/ 0 w 148"/>
                <a:gd name="T11" fmla="*/ 241 h 241"/>
              </a:gdLst>
              <a:ahLst/>
              <a:cxnLst>
                <a:cxn ang="0">
                  <a:pos x="T0" y="T1"/>
                </a:cxn>
                <a:cxn ang="0">
                  <a:pos x="T2" y="T3"/>
                </a:cxn>
                <a:cxn ang="0">
                  <a:pos x="T4" y="T5"/>
                </a:cxn>
                <a:cxn ang="0">
                  <a:pos x="T6" y="T7"/>
                </a:cxn>
                <a:cxn ang="0">
                  <a:pos x="T8" y="T9"/>
                </a:cxn>
                <a:cxn ang="0">
                  <a:pos x="T10" y="T11"/>
                </a:cxn>
              </a:cxnLst>
              <a:rect l="0" t="0" r="r" b="b"/>
              <a:pathLst>
                <a:path w="148" h="241">
                  <a:moveTo>
                    <a:pt x="0" y="241"/>
                  </a:moveTo>
                  <a:cubicBezTo>
                    <a:pt x="12" y="235"/>
                    <a:pt x="24" y="230"/>
                    <a:pt x="36" y="223"/>
                  </a:cubicBezTo>
                  <a:cubicBezTo>
                    <a:pt x="36" y="223"/>
                    <a:pt x="36" y="223"/>
                    <a:pt x="36" y="222"/>
                  </a:cubicBezTo>
                  <a:cubicBezTo>
                    <a:pt x="94" y="161"/>
                    <a:pt x="126" y="80"/>
                    <a:pt x="148" y="0"/>
                  </a:cubicBezTo>
                  <a:cubicBezTo>
                    <a:pt x="130" y="41"/>
                    <a:pt x="110" y="81"/>
                    <a:pt x="88" y="120"/>
                  </a:cubicBezTo>
                  <a:cubicBezTo>
                    <a:pt x="63" y="163"/>
                    <a:pt x="35" y="205"/>
                    <a:pt x="0"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3" name="Freeform 224"/>
            <p:cNvSpPr/>
            <p:nvPr/>
          </p:nvSpPr>
          <p:spPr bwMode="auto">
            <a:xfrm>
              <a:off x="8770908" y="188857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4" name="Freeform 225"/>
            <p:cNvSpPr/>
            <p:nvPr/>
          </p:nvSpPr>
          <p:spPr bwMode="auto">
            <a:xfrm>
              <a:off x="7958764" y="1040369"/>
              <a:ext cx="455007" cy="776087"/>
            </a:xfrm>
            <a:custGeom>
              <a:avLst/>
              <a:gdLst>
                <a:gd name="T0" fmla="*/ 61 w 435"/>
                <a:gd name="T1" fmla="*/ 400 h 745"/>
                <a:gd name="T2" fmla="*/ 170 w 435"/>
                <a:gd name="T3" fmla="*/ 584 h 745"/>
                <a:gd name="T4" fmla="*/ 340 w 435"/>
                <a:gd name="T5" fmla="*/ 719 h 745"/>
                <a:gd name="T6" fmla="*/ 435 w 435"/>
                <a:gd name="T7" fmla="*/ 745 h 745"/>
                <a:gd name="T8" fmla="*/ 313 w 435"/>
                <a:gd name="T9" fmla="*/ 698 h 745"/>
                <a:gd name="T10" fmla="*/ 159 w 435"/>
                <a:gd name="T11" fmla="*/ 547 h 745"/>
                <a:gd name="T12" fmla="*/ 47 w 435"/>
                <a:gd name="T13" fmla="*/ 332 h 745"/>
                <a:gd name="T14" fmla="*/ 19 w 435"/>
                <a:gd name="T15" fmla="*/ 210 h 745"/>
                <a:gd name="T16" fmla="*/ 10 w 435"/>
                <a:gd name="T17" fmla="*/ 78 h 745"/>
                <a:gd name="T18" fmla="*/ 0 w 435"/>
                <a:gd name="T19" fmla="*/ 0 h 745"/>
                <a:gd name="T20" fmla="*/ 6 w 435"/>
                <a:gd name="T21" fmla="*/ 171 h 745"/>
                <a:gd name="T22" fmla="*/ 25 w 435"/>
                <a:gd name="T23" fmla="*/ 296 h 745"/>
                <a:gd name="T24" fmla="*/ 61 w 435"/>
                <a:gd name="T25" fmla="*/ 40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5" h="745">
                  <a:moveTo>
                    <a:pt x="61" y="400"/>
                  </a:moveTo>
                  <a:cubicBezTo>
                    <a:pt x="89" y="466"/>
                    <a:pt x="124" y="529"/>
                    <a:pt x="170" y="584"/>
                  </a:cubicBezTo>
                  <a:cubicBezTo>
                    <a:pt x="217" y="640"/>
                    <a:pt x="274" y="688"/>
                    <a:pt x="340" y="719"/>
                  </a:cubicBezTo>
                  <a:cubicBezTo>
                    <a:pt x="370" y="733"/>
                    <a:pt x="402" y="740"/>
                    <a:pt x="435" y="745"/>
                  </a:cubicBezTo>
                  <a:cubicBezTo>
                    <a:pt x="393" y="734"/>
                    <a:pt x="351" y="718"/>
                    <a:pt x="313" y="698"/>
                  </a:cubicBezTo>
                  <a:cubicBezTo>
                    <a:pt x="249" y="663"/>
                    <a:pt x="197" y="609"/>
                    <a:pt x="159" y="547"/>
                  </a:cubicBezTo>
                  <a:cubicBezTo>
                    <a:pt x="117" y="478"/>
                    <a:pt x="73" y="409"/>
                    <a:pt x="47" y="332"/>
                  </a:cubicBezTo>
                  <a:cubicBezTo>
                    <a:pt x="34" y="293"/>
                    <a:pt x="23" y="252"/>
                    <a:pt x="19" y="210"/>
                  </a:cubicBezTo>
                  <a:cubicBezTo>
                    <a:pt x="14" y="166"/>
                    <a:pt x="13" y="122"/>
                    <a:pt x="10" y="78"/>
                  </a:cubicBezTo>
                  <a:cubicBezTo>
                    <a:pt x="8" y="52"/>
                    <a:pt x="5" y="26"/>
                    <a:pt x="0" y="0"/>
                  </a:cubicBezTo>
                  <a:cubicBezTo>
                    <a:pt x="5" y="57"/>
                    <a:pt x="3" y="114"/>
                    <a:pt x="6" y="171"/>
                  </a:cubicBezTo>
                  <a:cubicBezTo>
                    <a:pt x="8" y="213"/>
                    <a:pt x="13" y="256"/>
                    <a:pt x="25" y="296"/>
                  </a:cubicBezTo>
                  <a:cubicBezTo>
                    <a:pt x="35" y="331"/>
                    <a:pt x="47" y="366"/>
                    <a:pt x="61" y="4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5" name="Freeform 226"/>
            <p:cNvSpPr/>
            <p:nvPr/>
          </p:nvSpPr>
          <p:spPr bwMode="auto">
            <a:xfrm>
              <a:off x="8175107" y="803422"/>
              <a:ext cx="197456" cy="230079"/>
            </a:xfrm>
            <a:custGeom>
              <a:avLst/>
              <a:gdLst>
                <a:gd name="T0" fmla="*/ 103 w 189"/>
                <a:gd name="T1" fmla="*/ 80 h 221"/>
                <a:gd name="T2" fmla="*/ 0 w 189"/>
                <a:gd name="T3" fmla="*/ 0 h 221"/>
                <a:gd name="T4" fmla="*/ 63 w 189"/>
                <a:gd name="T5" fmla="*/ 60 h 221"/>
                <a:gd name="T6" fmla="*/ 124 w 189"/>
                <a:gd name="T7" fmla="*/ 182 h 221"/>
                <a:gd name="T8" fmla="*/ 130 w 189"/>
                <a:gd name="T9" fmla="*/ 185 h 221"/>
                <a:gd name="T10" fmla="*/ 189 w 189"/>
                <a:gd name="T11" fmla="*/ 221 h 221"/>
                <a:gd name="T12" fmla="*/ 103 w 189"/>
                <a:gd name="T13" fmla="*/ 80 h 221"/>
              </a:gdLst>
              <a:ahLst/>
              <a:cxnLst>
                <a:cxn ang="0">
                  <a:pos x="T0" y="T1"/>
                </a:cxn>
                <a:cxn ang="0">
                  <a:pos x="T2" y="T3"/>
                </a:cxn>
                <a:cxn ang="0">
                  <a:pos x="T4" y="T5"/>
                </a:cxn>
                <a:cxn ang="0">
                  <a:pos x="T6" y="T7"/>
                </a:cxn>
                <a:cxn ang="0">
                  <a:pos x="T8" y="T9"/>
                </a:cxn>
                <a:cxn ang="0">
                  <a:pos x="T10" y="T11"/>
                </a:cxn>
                <a:cxn ang="0">
                  <a:pos x="T12" y="T13"/>
                </a:cxn>
              </a:cxnLst>
              <a:rect l="0" t="0" r="r" b="b"/>
              <a:pathLst>
                <a:path w="189" h="221">
                  <a:moveTo>
                    <a:pt x="103" y="80"/>
                  </a:moveTo>
                  <a:cubicBezTo>
                    <a:pt x="74" y="47"/>
                    <a:pt x="38" y="18"/>
                    <a:pt x="0" y="0"/>
                  </a:cubicBezTo>
                  <a:cubicBezTo>
                    <a:pt x="23" y="14"/>
                    <a:pt x="47" y="39"/>
                    <a:pt x="63" y="60"/>
                  </a:cubicBezTo>
                  <a:cubicBezTo>
                    <a:pt x="91" y="96"/>
                    <a:pt x="110" y="139"/>
                    <a:pt x="124" y="182"/>
                  </a:cubicBezTo>
                  <a:cubicBezTo>
                    <a:pt x="126" y="183"/>
                    <a:pt x="128" y="184"/>
                    <a:pt x="130" y="185"/>
                  </a:cubicBezTo>
                  <a:cubicBezTo>
                    <a:pt x="151" y="196"/>
                    <a:pt x="170" y="208"/>
                    <a:pt x="189" y="221"/>
                  </a:cubicBezTo>
                  <a:cubicBezTo>
                    <a:pt x="165" y="171"/>
                    <a:pt x="140" y="121"/>
                    <a:pt x="103"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227"/>
            <p:cNvSpPr/>
            <p:nvPr/>
          </p:nvSpPr>
          <p:spPr bwMode="auto">
            <a:xfrm>
              <a:off x="8683341" y="1072992"/>
              <a:ext cx="94436" cy="808710"/>
            </a:xfrm>
            <a:custGeom>
              <a:avLst/>
              <a:gdLst>
                <a:gd name="T0" fmla="*/ 74 w 91"/>
                <a:gd name="T1" fmla="*/ 402 h 777"/>
                <a:gd name="T2" fmla="*/ 82 w 91"/>
                <a:gd name="T3" fmla="*/ 197 h 777"/>
                <a:gd name="T4" fmla="*/ 60 w 91"/>
                <a:gd name="T5" fmla="*/ 55 h 777"/>
                <a:gd name="T6" fmla="*/ 51 w 91"/>
                <a:gd name="T7" fmla="*/ 0 h 777"/>
                <a:gd name="T8" fmla="*/ 33 w 91"/>
                <a:gd name="T9" fmla="*/ 367 h 777"/>
                <a:gd name="T10" fmla="*/ 16 w 91"/>
                <a:gd name="T11" fmla="*/ 586 h 777"/>
                <a:gd name="T12" fmla="*/ 15 w 91"/>
                <a:gd name="T13" fmla="*/ 775 h 777"/>
                <a:gd name="T14" fmla="*/ 19 w 91"/>
                <a:gd name="T15" fmla="*/ 777 h 777"/>
                <a:gd name="T16" fmla="*/ 19 w 91"/>
                <a:gd name="T17" fmla="*/ 777 h 777"/>
                <a:gd name="T18" fmla="*/ 29 w 91"/>
                <a:gd name="T19" fmla="*/ 660 h 777"/>
                <a:gd name="T20" fmla="*/ 74 w 91"/>
                <a:gd name="T21" fmla="*/ 402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77">
                  <a:moveTo>
                    <a:pt x="74" y="402"/>
                  </a:moveTo>
                  <a:cubicBezTo>
                    <a:pt x="83" y="335"/>
                    <a:pt x="91" y="265"/>
                    <a:pt x="82" y="197"/>
                  </a:cubicBezTo>
                  <a:cubicBezTo>
                    <a:pt x="77" y="150"/>
                    <a:pt x="68" y="103"/>
                    <a:pt x="60" y="55"/>
                  </a:cubicBezTo>
                  <a:cubicBezTo>
                    <a:pt x="57" y="37"/>
                    <a:pt x="54" y="19"/>
                    <a:pt x="51" y="0"/>
                  </a:cubicBezTo>
                  <a:cubicBezTo>
                    <a:pt x="63" y="122"/>
                    <a:pt x="43" y="245"/>
                    <a:pt x="33" y="367"/>
                  </a:cubicBezTo>
                  <a:cubicBezTo>
                    <a:pt x="27" y="440"/>
                    <a:pt x="22" y="513"/>
                    <a:pt x="16" y="586"/>
                  </a:cubicBezTo>
                  <a:cubicBezTo>
                    <a:pt x="11" y="647"/>
                    <a:pt x="0" y="714"/>
                    <a:pt x="15" y="775"/>
                  </a:cubicBezTo>
                  <a:cubicBezTo>
                    <a:pt x="16" y="777"/>
                    <a:pt x="18" y="777"/>
                    <a:pt x="19" y="777"/>
                  </a:cubicBezTo>
                  <a:cubicBezTo>
                    <a:pt x="19" y="777"/>
                    <a:pt x="19" y="777"/>
                    <a:pt x="19" y="777"/>
                  </a:cubicBezTo>
                  <a:cubicBezTo>
                    <a:pt x="17" y="738"/>
                    <a:pt x="21" y="699"/>
                    <a:pt x="29" y="660"/>
                  </a:cubicBezTo>
                  <a:cubicBezTo>
                    <a:pt x="48" y="575"/>
                    <a:pt x="63" y="489"/>
                    <a:pt x="74" y="4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Freeform 228"/>
            <p:cNvSpPr/>
            <p:nvPr/>
          </p:nvSpPr>
          <p:spPr bwMode="auto">
            <a:xfrm>
              <a:off x="8676473" y="1886852"/>
              <a:ext cx="44642" cy="254117"/>
            </a:xfrm>
            <a:custGeom>
              <a:avLst/>
              <a:gdLst>
                <a:gd name="T0" fmla="*/ 24 w 42"/>
                <a:gd name="T1" fmla="*/ 219 h 245"/>
                <a:gd name="T2" fmla="*/ 33 w 42"/>
                <a:gd name="T3" fmla="*/ 173 h 245"/>
                <a:gd name="T4" fmla="*/ 21 w 42"/>
                <a:gd name="T5" fmla="*/ 3 h 245"/>
                <a:gd name="T6" fmla="*/ 5 w 42"/>
                <a:gd name="T7" fmla="*/ 0 h 245"/>
                <a:gd name="T8" fmla="*/ 17 w 42"/>
                <a:gd name="T9" fmla="*/ 140 h 245"/>
                <a:gd name="T10" fmla="*/ 14 w 42"/>
                <a:gd name="T11" fmla="*/ 245 h 245"/>
                <a:gd name="T12" fmla="*/ 24 w 42"/>
                <a:gd name="T13" fmla="*/ 219 h 245"/>
              </a:gdLst>
              <a:ahLst/>
              <a:cxnLst>
                <a:cxn ang="0">
                  <a:pos x="T0" y="T1"/>
                </a:cxn>
                <a:cxn ang="0">
                  <a:pos x="T2" y="T3"/>
                </a:cxn>
                <a:cxn ang="0">
                  <a:pos x="T4" y="T5"/>
                </a:cxn>
                <a:cxn ang="0">
                  <a:pos x="T6" y="T7"/>
                </a:cxn>
                <a:cxn ang="0">
                  <a:pos x="T8" y="T9"/>
                </a:cxn>
                <a:cxn ang="0">
                  <a:pos x="T10" y="T11"/>
                </a:cxn>
                <a:cxn ang="0">
                  <a:pos x="T12" y="T13"/>
                </a:cxn>
              </a:cxnLst>
              <a:rect l="0" t="0" r="r" b="b"/>
              <a:pathLst>
                <a:path w="42" h="245">
                  <a:moveTo>
                    <a:pt x="24" y="219"/>
                  </a:moveTo>
                  <a:cubicBezTo>
                    <a:pt x="27" y="204"/>
                    <a:pt x="31" y="188"/>
                    <a:pt x="33" y="173"/>
                  </a:cubicBezTo>
                  <a:cubicBezTo>
                    <a:pt x="42" y="116"/>
                    <a:pt x="38" y="58"/>
                    <a:pt x="21" y="3"/>
                  </a:cubicBezTo>
                  <a:cubicBezTo>
                    <a:pt x="16" y="2"/>
                    <a:pt x="11" y="2"/>
                    <a:pt x="5" y="0"/>
                  </a:cubicBezTo>
                  <a:cubicBezTo>
                    <a:pt x="0" y="47"/>
                    <a:pt x="13" y="93"/>
                    <a:pt x="17" y="140"/>
                  </a:cubicBezTo>
                  <a:cubicBezTo>
                    <a:pt x="19" y="174"/>
                    <a:pt x="17" y="210"/>
                    <a:pt x="14" y="245"/>
                  </a:cubicBezTo>
                  <a:cubicBezTo>
                    <a:pt x="18" y="236"/>
                    <a:pt x="22" y="227"/>
                    <a:pt x="24" y="2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8" name="Freeform 229"/>
            <p:cNvSpPr/>
            <p:nvPr/>
          </p:nvSpPr>
          <p:spPr bwMode="auto">
            <a:xfrm>
              <a:off x="8480734" y="1838776"/>
              <a:ext cx="157965" cy="30906"/>
            </a:xfrm>
            <a:custGeom>
              <a:avLst/>
              <a:gdLst>
                <a:gd name="T0" fmla="*/ 151 w 151"/>
                <a:gd name="T1" fmla="*/ 28 h 30"/>
                <a:gd name="T2" fmla="*/ 139 w 151"/>
                <a:gd name="T3" fmla="*/ 20 h 30"/>
                <a:gd name="T4" fmla="*/ 138 w 151"/>
                <a:gd name="T5" fmla="*/ 20 h 30"/>
                <a:gd name="T6" fmla="*/ 36 w 151"/>
                <a:gd name="T7" fmla="*/ 4 h 30"/>
                <a:gd name="T8" fmla="*/ 0 w 151"/>
                <a:gd name="T9" fmla="*/ 0 h 30"/>
                <a:gd name="T10" fmla="*/ 31 w 151"/>
                <a:gd name="T11" fmla="*/ 14 h 30"/>
                <a:gd name="T12" fmla="*/ 151 w 151"/>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51" h="30">
                  <a:moveTo>
                    <a:pt x="151" y="28"/>
                  </a:moveTo>
                  <a:cubicBezTo>
                    <a:pt x="147" y="25"/>
                    <a:pt x="143" y="23"/>
                    <a:pt x="139" y="20"/>
                  </a:cubicBezTo>
                  <a:cubicBezTo>
                    <a:pt x="139" y="20"/>
                    <a:pt x="138" y="20"/>
                    <a:pt x="138" y="20"/>
                  </a:cubicBezTo>
                  <a:cubicBezTo>
                    <a:pt x="105" y="28"/>
                    <a:pt x="69" y="17"/>
                    <a:pt x="36" y="4"/>
                  </a:cubicBezTo>
                  <a:cubicBezTo>
                    <a:pt x="24" y="3"/>
                    <a:pt x="12" y="1"/>
                    <a:pt x="0" y="0"/>
                  </a:cubicBezTo>
                  <a:cubicBezTo>
                    <a:pt x="10" y="5"/>
                    <a:pt x="20" y="10"/>
                    <a:pt x="31" y="14"/>
                  </a:cubicBezTo>
                  <a:cubicBezTo>
                    <a:pt x="69" y="29"/>
                    <a:pt x="111" y="30"/>
                    <a:pt x="151"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30"/>
            <p:cNvSpPr/>
            <p:nvPr/>
          </p:nvSpPr>
          <p:spPr bwMode="auto">
            <a:xfrm>
              <a:off x="8705662" y="1069558"/>
              <a:ext cx="140795" cy="812144"/>
            </a:xfrm>
            <a:custGeom>
              <a:avLst/>
              <a:gdLst>
                <a:gd name="T0" fmla="*/ 69 w 134"/>
                <a:gd name="T1" fmla="*/ 608 h 780"/>
                <a:gd name="T2" fmla="*/ 127 w 134"/>
                <a:gd name="T3" fmla="*/ 383 h 780"/>
                <a:gd name="T4" fmla="*/ 96 w 134"/>
                <a:gd name="T5" fmla="*/ 153 h 780"/>
                <a:gd name="T6" fmla="*/ 34 w 134"/>
                <a:gd name="T7" fmla="*/ 0 h 780"/>
                <a:gd name="T8" fmla="*/ 57 w 134"/>
                <a:gd name="T9" fmla="*/ 134 h 780"/>
                <a:gd name="T10" fmla="*/ 68 w 134"/>
                <a:gd name="T11" fmla="*/ 273 h 780"/>
                <a:gd name="T12" fmla="*/ 39 w 134"/>
                <a:gd name="T13" fmla="*/ 525 h 780"/>
                <a:gd name="T14" fmla="*/ 15 w 134"/>
                <a:gd name="T15" fmla="*/ 651 h 780"/>
                <a:gd name="T16" fmla="*/ 3 w 134"/>
                <a:gd name="T17" fmla="*/ 780 h 780"/>
                <a:gd name="T18" fmla="*/ 5 w 134"/>
                <a:gd name="T19" fmla="*/ 780 h 780"/>
                <a:gd name="T20" fmla="*/ 25 w 134"/>
                <a:gd name="T21" fmla="*/ 706 h 780"/>
                <a:gd name="T22" fmla="*/ 69 w 134"/>
                <a:gd name="T23" fmla="*/ 608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780">
                  <a:moveTo>
                    <a:pt x="69" y="608"/>
                  </a:moveTo>
                  <a:cubicBezTo>
                    <a:pt x="97" y="536"/>
                    <a:pt x="120" y="461"/>
                    <a:pt x="127" y="383"/>
                  </a:cubicBezTo>
                  <a:cubicBezTo>
                    <a:pt x="134" y="304"/>
                    <a:pt x="123" y="227"/>
                    <a:pt x="96" y="153"/>
                  </a:cubicBezTo>
                  <a:cubicBezTo>
                    <a:pt x="78" y="101"/>
                    <a:pt x="55" y="51"/>
                    <a:pt x="34" y="0"/>
                  </a:cubicBezTo>
                  <a:cubicBezTo>
                    <a:pt x="42" y="45"/>
                    <a:pt x="50" y="89"/>
                    <a:pt x="57" y="134"/>
                  </a:cubicBezTo>
                  <a:cubicBezTo>
                    <a:pt x="65" y="181"/>
                    <a:pt x="70" y="225"/>
                    <a:pt x="68" y="273"/>
                  </a:cubicBezTo>
                  <a:cubicBezTo>
                    <a:pt x="66" y="358"/>
                    <a:pt x="54" y="441"/>
                    <a:pt x="39" y="525"/>
                  </a:cubicBezTo>
                  <a:cubicBezTo>
                    <a:pt x="31" y="567"/>
                    <a:pt x="25" y="609"/>
                    <a:pt x="15" y="651"/>
                  </a:cubicBezTo>
                  <a:cubicBezTo>
                    <a:pt x="6" y="694"/>
                    <a:pt x="0" y="736"/>
                    <a:pt x="3" y="780"/>
                  </a:cubicBezTo>
                  <a:cubicBezTo>
                    <a:pt x="4" y="780"/>
                    <a:pt x="4" y="780"/>
                    <a:pt x="5" y="780"/>
                  </a:cubicBezTo>
                  <a:cubicBezTo>
                    <a:pt x="3" y="753"/>
                    <a:pt x="12" y="729"/>
                    <a:pt x="25" y="706"/>
                  </a:cubicBezTo>
                  <a:cubicBezTo>
                    <a:pt x="43" y="674"/>
                    <a:pt x="56" y="642"/>
                    <a:pt x="69" y="6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31"/>
            <p:cNvSpPr/>
            <p:nvPr/>
          </p:nvSpPr>
          <p:spPr bwMode="auto">
            <a:xfrm>
              <a:off x="8329638" y="18147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2"/>
            <p:cNvSpPr/>
            <p:nvPr/>
          </p:nvSpPr>
          <p:spPr bwMode="auto">
            <a:xfrm>
              <a:off x="8121879" y="1855946"/>
              <a:ext cx="382893" cy="260985"/>
            </a:xfrm>
            <a:custGeom>
              <a:avLst/>
              <a:gdLst>
                <a:gd name="T0" fmla="*/ 252 w 366"/>
                <a:gd name="T1" fmla="*/ 77 h 251"/>
                <a:gd name="T2" fmla="*/ 212 w 366"/>
                <a:gd name="T3" fmla="*/ 121 h 251"/>
                <a:gd name="T4" fmla="*/ 163 w 366"/>
                <a:gd name="T5" fmla="*/ 164 h 251"/>
                <a:gd name="T6" fmla="*/ 0 w 366"/>
                <a:gd name="T7" fmla="*/ 251 h 251"/>
                <a:gd name="T8" fmla="*/ 232 w 366"/>
                <a:gd name="T9" fmla="*/ 149 h 251"/>
                <a:gd name="T10" fmla="*/ 366 w 366"/>
                <a:gd name="T11" fmla="*/ 8 h 251"/>
                <a:gd name="T12" fmla="*/ 348 w 366"/>
                <a:gd name="T13" fmla="*/ 0 h 251"/>
                <a:gd name="T14" fmla="*/ 252 w 366"/>
                <a:gd name="T15" fmla="*/ 77 h 2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6" h="251">
                  <a:moveTo>
                    <a:pt x="252" y="77"/>
                  </a:moveTo>
                  <a:cubicBezTo>
                    <a:pt x="239" y="92"/>
                    <a:pt x="226" y="107"/>
                    <a:pt x="212" y="121"/>
                  </a:cubicBezTo>
                  <a:cubicBezTo>
                    <a:pt x="197" y="137"/>
                    <a:pt x="180" y="151"/>
                    <a:pt x="163" y="164"/>
                  </a:cubicBezTo>
                  <a:cubicBezTo>
                    <a:pt x="114" y="204"/>
                    <a:pt x="60" y="237"/>
                    <a:pt x="0" y="251"/>
                  </a:cubicBezTo>
                  <a:cubicBezTo>
                    <a:pt x="87" y="248"/>
                    <a:pt x="163" y="197"/>
                    <a:pt x="232" y="149"/>
                  </a:cubicBezTo>
                  <a:cubicBezTo>
                    <a:pt x="286" y="111"/>
                    <a:pt x="309" y="42"/>
                    <a:pt x="366" y="8"/>
                  </a:cubicBezTo>
                  <a:cubicBezTo>
                    <a:pt x="360" y="6"/>
                    <a:pt x="354" y="3"/>
                    <a:pt x="348" y="0"/>
                  </a:cubicBezTo>
                  <a:cubicBezTo>
                    <a:pt x="310" y="15"/>
                    <a:pt x="279" y="47"/>
                    <a:pt x="252"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33"/>
            <p:cNvSpPr/>
            <p:nvPr/>
          </p:nvSpPr>
          <p:spPr bwMode="auto">
            <a:xfrm>
              <a:off x="8226617" y="980273"/>
              <a:ext cx="20604" cy="176852"/>
            </a:xfrm>
            <a:custGeom>
              <a:avLst/>
              <a:gdLst>
                <a:gd name="T0" fmla="*/ 0 w 21"/>
                <a:gd name="T1" fmla="*/ 0 h 170"/>
                <a:gd name="T2" fmla="*/ 8 w 21"/>
                <a:gd name="T3" fmla="*/ 57 h 170"/>
                <a:gd name="T4" fmla="*/ 15 w 21"/>
                <a:gd name="T5" fmla="*/ 170 h 170"/>
                <a:gd name="T6" fmla="*/ 17 w 21"/>
                <a:gd name="T7" fmla="*/ 146 h 170"/>
                <a:gd name="T8" fmla="*/ 0 w 21"/>
                <a:gd name="T9" fmla="*/ 0 h 170"/>
              </a:gdLst>
              <a:ahLst/>
              <a:cxnLst>
                <a:cxn ang="0">
                  <a:pos x="T0" y="T1"/>
                </a:cxn>
                <a:cxn ang="0">
                  <a:pos x="T2" y="T3"/>
                </a:cxn>
                <a:cxn ang="0">
                  <a:pos x="T4" y="T5"/>
                </a:cxn>
                <a:cxn ang="0">
                  <a:pos x="T6" y="T7"/>
                </a:cxn>
                <a:cxn ang="0">
                  <a:pos x="T8" y="T9"/>
                </a:cxn>
              </a:cxnLst>
              <a:rect l="0" t="0" r="r" b="b"/>
              <a:pathLst>
                <a:path w="21" h="170">
                  <a:moveTo>
                    <a:pt x="0" y="0"/>
                  </a:moveTo>
                  <a:cubicBezTo>
                    <a:pt x="3" y="19"/>
                    <a:pt x="6" y="38"/>
                    <a:pt x="8" y="57"/>
                  </a:cubicBezTo>
                  <a:cubicBezTo>
                    <a:pt x="12" y="94"/>
                    <a:pt x="14" y="132"/>
                    <a:pt x="15" y="170"/>
                  </a:cubicBezTo>
                  <a:cubicBezTo>
                    <a:pt x="16" y="162"/>
                    <a:pt x="16" y="154"/>
                    <a:pt x="17" y="146"/>
                  </a:cubicBezTo>
                  <a:cubicBezTo>
                    <a:pt x="19" y="99"/>
                    <a:pt x="21" y="4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34"/>
            <p:cNvSpPr/>
            <p:nvPr/>
          </p:nvSpPr>
          <p:spPr bwMode="auto">
            <a:xfrm>
              <a:off x="8563151" y="1881702"/>
              <a:ext cx="103020" cy="243815"/>
            </a:xfrm>
            <a:custGeom>
              <a:avLst/>
              <a:gdLst>
                <a:gd name="T0" fmla="*/ 45 w 98"/>
                <a:gd name="T1" fmla="*/ 89 h 233"/>
                <a:gd name="T2" fmla="*/ 42 w 98"/>
                <a:gd name="T3" fmla="*/ 24 h 233"/>
                <a:gd name="T4" fmla="*/ 61 w 98"/>
                <a:gd name="T5" fmla="*/ 0 h 233"/>
                <a:gd name="T6" fmla="*/ 61 w 98"/>
                <a:gd name="T7" fmla="*/ 0 h 233"/>
                <a:gd name="T8" fmla="*/ 4 w 98"/>
                <a:gd name="T9" fmla="*/ 66 h 233"/>
                <a:gd name="T10" fmla="*/ 50 w 98"/>
                <a:gd name="T11" fmla="*/ 144 h 233"/>
                <a:gd name="T12" fmla="*/ 98 w 98"/>
                <a:gd name="T13" fmla="*/ 233 h 233"/>
                <a:gd name="T14" fmla="*/ 80 w 98"/>
                <a:gd name="T15" fmla="*/ 163 h 233"/>
                <a:gd name="T16" fmla="*/ 45 w 98"/>
                <a:gd name="T17" fmla="*/ 8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233">
                  <a:moveTo>
                    <a:pt x="45" y="89"/>
                  </a:moveTo>
                  <a:cubicBezTo>
                    <a:pt x="39" y="69"/>
                    <a:pt x="33" y="45"/>
                    <a:pt x="42" y="24"/>
                  </a:cubicBezTo>
                  <a:cubicBezTo>
                    <a:pt x="46" y="14"/>
                    <a:pt x="53" y="6"/>
                    <a:pt x="61" y="0"/>
                  </a:cubicBezTo>
                  <a:cubicBezTo>
                    <a:pt x="61" y="0"/>
                    <a:pt x="61" y="0"/>
                    <a:pt x="61" y="0"/>
                  </a:cubicBezTo>
                  <a:cubicBezTo>
                    <a:pt x="35" y="8"/>
                    <a:pt x="0" y="35"/>
                    <a:pt x="4" y="66"/>
                  </a:cubicBezTo>
                  <a:cubicBezTo>
                    <a:pt x="8" y="97"/>
                    <a:pt x="33" y="120"/>
                    <a:pt x="50" y="144"/>
                  </a:cubicBezTo>
                  <a:cubicBezTo>
                    <a:pt x="70" y="172"/>
                    <a:pt x="86" y="202"/>
                    <a:pt x="98" y="233"/>
                  </a:cubicBezTo>
                  <a:cubicBezTo>
                    <a:pt x="96" y="209"/>
                    <a:pt x="90" y="185"/>
                    <a:pt x="80" y="163"/>
                  </a:cubicBezTo>
                  <a:cubicBezTo>
                    <a:pt x="69" y="138"/>
                    <a:pt x="53" y="115"/>
                    <a:pt x="45"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35"/>
            <p:cNvSpPr/>
            <p:nvPr/>
          </p:nvSpPr>
          <p:spPr bwMode="auto">
            <a:xfrm>
              <a:off x="7979368" y="1838776"/>
              <a:ext cx="413799" cy="262702"/>
            </a:xfrm>
            <a:custGeom>
              <a:avLst/>
              <a:gdLst>
                <a:gd name="T0" fmla="*/ 328 w 396"/>
                <a:gd name="T1" fmla="*/ 25 h 251"/>
                <a:gd name="T2" fmla="*/ 396 w 396"/>
                <a:gd name="T3" fmla="*/ 0 h 251"/>
                <a:gd name="T4" fmla="*/ 174 w 396"/>
                <a:gd name="T5" fmla="*/ 112 h 251"/>
                <a:gd name="T6" fmla="*/ 64 w 396"/>
                <a:gd name="T7" fmla="*/ 203 h 251"/>
                <a:gd name="T8" fmla="*/ 0 w 396"/>
                <a:gd name="T9" fmla="*/ 251 h 251"/>
                <a:gd name="T10" fmla="*/ 227 w 396"/>
                <a:gd name="T11" fmla="*/ 83 h 251"/>
                <a:gd name="T12" fmla="*/ 328 w 396"/>
                <a:gd name="T13" fmla="*/ 25 h 251"/>
              </a:gdLst>
              <a:ahLst/>
              <a:cxnLst>
                <a:cxn ang="0">
                  <a:pos x="T0" y="T1"/>
                </a:cxn>
                <a:cxn ang="0">
                  <a:pos x="T2" y="T3"/>
                </a:cxn>
                <a:cxn ang="0">
                  <a:pos x="T4" y="T5"/>
                </a:cxn>
                <a:cxn ang="0">
                  <a:pos x="T6" y="T7"/>
                </a:cxn>
                <a:cxn ang="0">
                  <a:pos x="T8" y="T9"/>
                </a:cxn>
                <a:cxn ang="0">
                  <a:pos x="T10" y="T11"/>
                </a:cxn>
                <a:cxn ang="0">
                  <a:pos x="T12" y="T13"/>
                </a:cxn>
              </a:cxnLst>
              <a:rect l="0" t="0" r="r" b="b"/>
              <a:pathLst>
                <a:path w="396" h="251">
                  <a:moveTo>
                    <a:pt x="328" y="25"/>
                  </a:moveTo>
                  <a:cubicBezTo>
                    <a:pt x="350" y="15"/>
                    <a:pt x="373" y="8"/>
                    <a:pt x="396" y="0"/>
                  </a:cubicBezTo>
                  <a:cubicBezTo>
                    <a:pt x="312" y="10"/>
                    <a:pt x="238" y="61"/>
                    <a:pt x="174" y="112"/>
                  </a:cubicBezTo>
                  <a:cubicBezTo>
                    <a:pt x="136" y="141"/>
                    <a:pt x="101" y="173"/>
                    <a:pt x="64" y="203"/>
                  </a:cubicBezTo>
                  <a:cubicBezTo>
                    <a:pt x="44" y="220"/>
                    <a:pt x="22" y="237"/>
                    <a:pt x="0" y="251"/>
                  </a:cubicBezTo>
                  <a:cubicBezTo>
                    <a:pt x="87" y="215"/>
                    <a:pt x="148" y="133"/>
                    <a:pt x="227" y="83"/>
                  </a:cubicBezTo>
                  <a:cubicBezTo>
                    <a:pt x="260" y="63"/>
                    <a:pt x="293" y="41"/>
                    <a:pt x="32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5" name="Freeform 236"/>
            <p:cNvSpPr/>
            <p:nvPr/>
          </p:nvSpPr>
          <p:spPr bwMode="auto">
            <a:xfrm>
              <a:off x="7914122" y="1816456"/>
              <a:ext cx="436120" cy="140794"/>
            </a:xfrm>
            <a:custGeom>
              <a:avLst/>
              <a:gdLst>
                <a:gd name="T0" fmla="*/ 307 w 417"/>
                <a:gd name="T1" fmla="*/ 41 h 136"/>
                <a:gd name="T2" fmla="*/ 417 w 417"/>
                <a:gd name="T3" fmla="*/ 3 h 136"/>
                <a:gd name="T4" fmla="*/ 403 w 417"/>
                <a:gd name="T5" fmla="*/ 0 h 136"/>
                <a:gd name="T6" fmla="*/ 197 w 417"/>
                <a:gd name="T7" fmla="*/ 83 h 136"/>
                <a:gd name="T8" fmla="*/ 7 w 417"/>
                <a:gd name="T9" fmla="*/ 128 h 136"/>
                <a:gd name="T10" fmla="*/ 6 w 417"/>
                <a:gd name="T11" fmla="*/ 127 h 136"/>
                <a:gd name="T12" fmla="*/ 0 w 417"/>
                <a:gd name="T13" fmla="*/ 128 h 136"/>
                <a:gd name="T14" fmla="*/ 35 w 417"/>
                <a:gd name="T15" fmla="*/ 136 h 136"/>
                <a:gd name="T16" fmla="*/ 35 w 417"/>
                <a:gd name="T17" fmla="*/ 136 h 136"/>
                <a:gd name="T18" fmla="*/ 224 w 417"/>
                <a:gd name="T19" fmla="*/ 91 h 136"/>
                <a:gd name="T20" fmla="*/ 307 w 417"/>
                <a:gd name="T21" fmla="*/ 4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7" h="136">
                  <a:moveTo>
                    <a:pt x="307" y="41"/>
                  </a:moveTo>
                  <a:cubicBezTo>
                    <a:pt x="342" y="24"/>
                    <a:pt x="379" y="11"/>
                    <a:pt x="417" y="3"/>
                  </a:cubicBezTo>
                  <a:cubicBezTo>
                    <a:pt x="412" y="2"/>
                    <a:pt x="407" y="1"/>
                    <a:pt x="403" y="0"/>
                  </a:cubicBezTo>
                  <a:cubicBezTo>
                    <a:pt x="332" y="23"/>
                    <a:pt x="265" y="55"/>
                    <a:pt x="197" y="83"/>
                  </a:cubicBezTo>
                  <a:cubicBezTo>
                    <a:pt x="136" y="108"/>
                    <a:pt x="73" y="122"/>
                    <a:pt x="7" y="128"/>
                  </a:cubicBezTo>
                  <a:cubicBezTo>
                    <a:pt x="6" y="128"/>
                    <a:pt x="5" y="128"/>
                    <a:pt x="6" y="127"/>
                  </a:cubicBezTo>
                  <a:cubicBezTo>
                    <a:pt x="4" y="128"/>
                    <a:pt x="2" y="128"/>
                    <a:pt x="0" y="128"/>
                  </a:cubicBezTo>
                  <a:cubicBezTo>
                    <a:pt x="12" y="131"/>
                    <a:pt x="23" y="134"/>
                    <a:pt x="35" y="136"/>
                  </a:cubicBezTo>
                  <a:cubicBezTo>
                    <a:pt x="35" y="136"/>
                    <a:pt x="35" y="136"/>
                    <a:pt x="35" y="136"/>
                  </a:cubicBezTo>
                  <a:cubicBezTo>
                    <a:pt x="100" y="132"/>
                    <a:pt x="167" y="124"/>
                    <a:pt x="224" y="91"/>
                  </a:cubicBezTo>
                  <a:cubicBezTo>
                    <a:pt x="252" y="74"/>
                    <a:pt x="278" y="56"/>
                    <a:pt x="30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6" name="Freeform 237"/>
            <p:cNvSpPr/>
            <p:nvPr/>
          </p:nvSpPr>
          <p:spPr bwMode="auto">
            <a:xfrm>
              <a:off x="7845442" y="1804436"/>
              <a:ext cx="429252" cy="120190"/>
            </a:xfrm>
            <a:custGeom>
              <a:avLst/>
              <a:gdLst>
                <a:gd name="T0" fmla="*/ 165 w 411"/>
                <a:gd name="T1" fmla="*/ 18 h 116"/>
                <a:gd name="T2" fmla="*/ 0 w 411"/>
                <a:gd name="T3" fmla="*/ 116 h 116"/>
                <a:gd name="T4" fmla="*/ 211 w 411"/>
                <a:gd name="T5" fmla="*/ 46 h 116"/>
                <a:gd name="T6" fmla="*/ 411 w 411"/>
                <a:gd name="T7" fmla="*/ 8 h 116"/>
                <a:gd name="T8" fmla="*/ 302 w 411"/>
                <a:gd name="T9" fmla="*/ 0 h 116"/>
                <a:gd name="T10" fmla="*/ 165 w 411"/>
                <a:gd name="T11" fmla="*/ 18 h 116"/>
              </a:gdLst>
              <a:ahLst/>
              <a:cxnLst>
                <a:cxn ang="0">
                  <a:pos x="T0" y="T1"/>
                </a:cxn>
                <a:cxn ang="0">
                  <a:pos x="T2" y="T3"/>
                </a:cxn>
                <a:cxn ang="0">
                  <a:pos x="T4" y="T5"/>
                </a:cxn>
                <a:cxn ang="0">
                  <a:pos x="T6" y="T7"/>
                </a:cxn>
                <a:cxn ang="0">
                  <a:pos x="T8" y="T9"/>
                </a:cxn>
                <a:cxn ang="0">
                  <a:pos x="T10" y="T11"/>
                </a:cxn>
              </a:cxnLst>
              <a:rect l="0" t="0" r="r" b="b"/>
              <a:pathLst>
                <a:path w="411" h="116">
                  <a:moveTo>
                    <a:pt x="165" y="18"/>
                  </a:moveTo>
                  <a:cubicBezTo>
                    <a:pt x="105" y="41"/>
                    <a:pt x="58" y="90"/>
                    <a:pt x="0" y="116"/>
                  </a:cubicBezTo>
                  <a:cubicBezTo>
                    <a:pt x="75" y="114"/>
                    <a:pt x="141" y="68"/>
                    <a:pt x="211" y="46"/>
                  </a:cubicBezTo>
                  <a:cubicBezTo>
                    <a:pt x="276" y="25"/>
                    <a:pt x="343" y="13"/>
                    <a:pt x="411" y="8"/>
                  </a:cubicBezTo>
                  <a:cubicBezTo>
                    <a:pt x="375" y="4"/>
                    <a:pt x="339" y="0"/>
                    <a:pt x="302" y="0"/>
                  </a:cubicBezTo>
                  <a:cubicBezTo>
                    <a:pt x="257" y="0"/>
                    <a:pt x="208" y="3"/>
                    <a:pt x="16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7" name="Freeform 238"/>
            <p:cNvSpPr/>
            <p:nvPr/>
          </p:nvSpPr>
          <p:spPr bwMode="auto">
            <a:xfrm>
              <a:off x="7826554" y="1818172"/>
              <a:ext cx="437837" cy="127058"/>
            </a:xfrm>
            <a:custGeom>
              <a:avLst/>
              <a:gdLst>
                <a:gd name="T0" fmla="*/ 387 w 418"/>
                <a:gd name="T1" fmla="*/ 5 h 122"/>
                <a:gd name="T2" fmla="*/ 418 w 418"/>
                <a:gd name="T3" fmla="*/ 0 h 122"/>
                <a:gd name="T4" fmla="*/ 214 w 418"/>
                <a:gd name="T5" fmla="*/ 42 h 122"/>
                <a:gd name="T6" fmla="*/ 4 w 418"/>
                <a:gd name="T7" fmla="*/ 108 h 122"/>
                <a:gd name="T8" fmla="*/ 0 w 418"/>
                <a:gd name="T9" fmla="*/ 109 h 122"/>
                <a:gd name="T10" fmla="*/ 67 w 418"/>
                <a:gd name="T11" fmla="*/ 122 h 122"/>
                <a:gd name="T12" fmla="*/ 287 w 418"/>
                <a:gd name="T13" fmla="*/ 42 h 122"/>
                <a:gd name="T14" fmla="*/ 387 w 418"/>
                <a:gd name="T15" fmla="*/ 5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8" h="122">
                  <a:moveTo>
                    <a:pt x="387" y="5"/>
                  </a:moveTo>
                  <a:cubicBezTo>
                    <a:pt x="397" y="3"/>
                    <a:pt x="408" y="2"/>
                    <a:pt x="418" y="0"/>
                  </a:cubicBezTo>
                  <a:cubicBezTo>
                    <a:pt x="349" y="6"/>
                    <a:pt x="280" y="19"/>
                    <a:pt x="214" y="42"/>
                  </a:cubicBezTo>
                  <a:cubicBezTo>
                    <a:pt x="145" y="66"/>
                    <a:pt x="79" y="110"/>
                    <a:pt x="4" y="108"/>
                  </a:cubicBezTo>
                  <a:cubicBezTo>
                    <a:pt x="3" y="108"/>
                    <a:pt x="1" y="109"/>
                    <a:pt x="0" y="109"/>
                  </a:cubicBezTo>
                  <a:cubicBezTo>
                    <a:pt x="22" y="112"/>
                    <a:pt x="44" y="117"/>
                    <a:pt x="67" y="122"/>
                  </a:cubicBezTo>
                  <a:cubicBezTo>
                    <a:pt x="145" y="117"/>
                    <a:pt x="217" y="74"/>
                    <a:pt x="287" y="42"/>
                  </a:cubicBezTo>
                  <a:cubicBezTo>
                    <a:pt x="318" y="27"/>
                    <a:pt x="352" y="10"/>
                    <a:pt x="38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8" name="Freeform 239"/>
            <p:cNvSpPr/>
            <p:nvPr/>
          </p:nvSpPr>
          <p:spPr bwMode="auto">
            <a:xfrm>
              <a:off x="7981085" y="1838776"/>
              <a:ext cx="449856" cy="264419"/>
            </a:xfrm>
            <a:custGeom>
              <a:avLst/>
              <a:gdLst>
                <a:gd name="T0" fmla="*/ 274 w 430"/>
                <a:gd name="T1" fmla="*/ 88 h 254"/>
                <a:gd name="T2" fmla="*/ 357 w 430"/>
                <a:gd name="T3" fmla="*/ 32 h 254"/>
                <a:gd name="T4" fmla="*/ 430 w 430"/>
                <a:gd name="T5" fmla="*/ 0 h 254"/>
                <a:gd name="T6" fmla="*/ 408 w 430"/>
                <a:gd name="T7" fmla="*/ 0 h 254"/>
                <a:gd name="T8" fmla="*/ 323 w 430"/>
                <a:gd name="T9" fmla="*/ 31 h 254"/>
                <a:gd name="T10" fmla="*/ 209 w 430"/>
                <a:gd name="T11" fmla="*/ 99 h 254"/>
                <a:gd name="T12" fmla="*/ 0 w 430"/>
                <a:gd name="T13" fmla="*/ 254 h 254"/>
                <a:gd name="T14" fmla="*/ 132 w 430"/>
                <a:gd name="T15" fmla="*/ 192 h 254"/>
                <a:gd name="T16" fmla="*/ 274 w 430"/>
                <a:gd name="T17" fmla="*/ 8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254">
                  <a:moveTo>
                    <a:pt x="274" y="88"/>
                  </a:moveTo>
                  <a:cubicBezTo>
                    <a:pt x="301" y="68"/>
                    <a:pt x="328" y="48"/>
                    <a:pt x="357" y="32"/>
                  </a:cubicBezTo>
                  <a:cubicBezTo>
                    <a:pt x="380" y="20"/>
                    <a:pt x="405" y="10"/>
                    <a:pt x="430" y="0"/>
                  </a:cubicBezTo>
                  <a:cubicBezTo>
                    <a:pt x="422" y="0"/>
                    <a:pt x="415" y="0"/>
                    <a:pt x="408" y="0"/>
                  </a:cubicBezTo>
                  <a:cubicBezTo>
                    <a:pt x="379" y="9"/>
                    <a:pt x="350" y="18"/>
                    <a:pt x="323" y="31"/>
                  </a:cubicBezTo>
                  <a:cubicBezTo>
                    <a:pt x="284" y="51"/>
                    <a:pt x="244" y="74"/>
                    <a:pt x="209" y="99"/>
                  </a:cubicBezTo>
                  <a:cubicBezTo>
                    <a:pt x="140" y="150"/>
                    <a:pt x="80" y="221"/>
                    <a:pt x="0" y="254"/>
                  </a:cubicBezTo>
                  <a:cubicBezTo>
                    <a:pt x="48" y="243"/>
                    <a:pt x="92" y="220"/>
                    <a:pt x="132" y="192"/>
                  </a:cubicBezTo>
                  <a:cubicBezTo>
                    <a:pt x="181" y="159"/>
                    <a:pt x="227" y="122"/>
                    <a:pt x="27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9" name="Freeform 240"/>
            <p:cNvSpPr/>
            <p:nvPr/>
          </p:nvSpPr>
          <p:spPr bwMode="auto">
            <a:xfrm>
              <a:off x="8195711" y="1876550"/>
              <a:ext cx="394912" cy="252400"/>
            </a:xfrm>
            <a:custGeom>
              <a:avLst/>
              <a:gdLst>
                <a:gd name="T0" fmla="*/ 339 w 376"/>
                <a:gd name="T1" fmla="*/ 0 h 242"/>
                <a:gd name="T2" fmla="*/ 339 w 376"/>
                <a:gd name="T3" fmla="*/ 1 h 242"/>
                <a:gd name="T4" fmla="*/ 252 w 376"/>
                <a:gd name="T5" fmla="*/ 72 h 242"/>
                <a:gd name="T6" fmla="*/ 182 w 376"/>
                <a:gd name="T7" fmla="*/ 155 h 242"/>
                <a:gd name="T8" fmla="*/ 0 w 376"/>
                <a:gd name="T9" fmla="*/ 242 h 242"/>
                <a:gd name="T10" fmla="*/ 190 w 376"/>
                <a:gd name="T11" fmla="*/ 176 h 242"/>
                <a:gd name="T12" fmla="*/ 376 w 376"/>
                <a:gd name="T13" fmla="*/ 4 h 242"/>
                <a:gd name="T14" fmla="*/ 339 w 376"/>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6" h="242">
                  <a:moveTo>
                    <a:pt x="339" y="0"/>
                  </a:moveTo>
                  <a:cubicBezTo>
                    <a:pt x="339" y="0"/>
                    <a:pt x="339" y="1"/>
                    <a:pt x="339" y="1"/>
                  </a:cubicBezTo>
                  <a:cubicBezTo>
                    <a:pt x="303" y="14"/>
                    <a:pt x="276" y="44"/>
                    <a:pt x="252" y="72"/>
                  </a:cubicBezTo>
                  <a:cubicBezTo>
                    <a:pt x="229" y="100"/>
                    <a:pt x="207" y="129"/>
                    <a:pt x="182" y="155"/>
                  </a:cubicBezTo>
                  <a:cubicBezTo>
                    <a:pt x="133" y="206"/>
                    <a:pt x="65" y="223"/>
                    <a:pt x="0" y="242"/>
                  </a:cubicBezTo>
                  <a:cubicBezTo>
                    <a:pt x="68" y="241"/>
                    <a:pt x="134" y="226"/>
                    <a:pt x="190" y="176"/>
                  </a:cubicBezTo>
                  <a:cubicBezTo>
                    <a:pt x="252" y="122"/>
                    <a:pt x="300" y="37"/>
                    <a:pt x="376" y="4"/>
                  </a:cubicBezTo>
                  <a:cubicBezTo>
                    <a:pt x="364" y="3"/>
                    <a:pt x="352" y="2"/>
                    <a:pt x="3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0" name="Freeform 241"/>
            <p:cNvSpPr/>
            <p:nvPr/>
          </p:nvSpPr>
          <p:spPr bwMode="auto">
            <a:xfrm>
              <a:off x="7987953" y="1845644"/>
              <a:ext cx="494498" cy="276439"/>
            </a:xfrm>
            <a:custGeom>
              <a:avLst/>
              <a:gdLst>
                <a:gd name="T0" fmla="*/ 473 w 473"/>
                <a:gd name="T1" fmla="*/ 8 h 265"/>
                <a:gd name="T2" fmla="*/ 454 w 473"/>
                <a:gd name="T3" fmla="*/ 0 h 265"/>
                <a:gd name="T4" fmla="*/ 416 w 473"/>
                <a:gd name="T5" fmla="*/ 26 h 265"/>
                <a:gd name="T6" fmla="*/ 339 w 473"/>
                <a:gd name="T7" fmla="*/ 96 h 265"/>
                <a:gd name="T8" fmla="*/ 275 w 473"/>
                <a:gd name="T9" fmla="*/ 163 h 265"/>
                <a:gd name="T10" fmla="*/ 129 w 473"/>
                <a:gd name="T11" fmla="*/ 247 h 265"/>
                <a:gd name="T12" fmla="*/ 56 w 473"/>
                <a:gd name="T13" fmla="*/ 257 h 265"/>
                <a:gd name="T14" fmla="*/ 0 w 473"/>
                <a:gd name="T15" fmla="*/ 254 h 265"/>
                <a:gd name="T16" fmla="*/ 89 w 473"/>
                <a:gd name="T17" fmla="*/ 265 h 265"/>
                <a:gd name="T18" fmla="*/ 319 w 473"/>
                <a:gd name="T19" fmla="*/ 146 h 265"/>
                <a:gd name="T20" fmla="*/ 473 w 473"/>
                <a:gd name="T21" fmla="*/ 8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3" h="265">
                  <a:moveTo>
                    <a:pt x="473" y="8"/>
                  </a:moveTo>
                  <a:cubicBezTo>
                    <a:pt x="467" y="5"/>
                    <a:pt x="461" y="3"/>
                    <a:pt x="454" y="0"/>
                  </a:cubicBezTo>
                  <a:cubicBezTo>
                    <a:pt x="441" y="4"/>
                    <a:pt x="425" y="19"/>
                    <a:pt x="416" y="26"/>
                  </a:cubicBezTo>
                  <a:cubicBezTo>
                    <a:pt x="389" y="48"/>
                    <a:pt x="363" y="70"/>
                    <a:pt x="339" y="96"/>
                  </a:cubicBezTo>
                  <a:cubicBezTo>
                    <a:pt x="318" y="118"/>
                    <a:pt x="297" y="142"/>
                    <a:pt x="275" y="163"/>
                  </a:cubicBezTo>
                  <a:cubicBezTo>
                    <a:pt x="233" y="203"/>
                    <a:pt x="185" y="233"/>
                    <a:pt x="129" y="247"/>
                  </a:cubicBezTo>
                  <a:cubicBezTo>
                    <a:pt x="105" y="253"/>
                    <a:pt x="81" y="258"/>
                    <a:pt x="56" y="257"/>
                  </a:cubicBezTo>
                  <a:cubicBezTo>
                    <a:pt x="39" y="256"/>
                    <a:pt x="19" y="253"/>
                    <a:pt x="0" y="254"/>
                  </a:cubicBezTo>
                  <a:cubicBezTo>
                    <a:pt x="29" y="258"/>
                    <a:pt x="59" y="262"/>
                    <a:pt x="89" y="265"/>
                  </a:cubicBezTo>
                  <a:cubicBezTo>
                    <a:pt x="178" y="257"/>
                    <a:pt x="253" y="204"/>
                    <a:pt x="319" y="146"/>
                  </a:cubicBezTo>
                  <a:cubicBezTo>
                    <a:pt x="370" y="100"/>
                    <a:pt x="408" y="35"/>
                    <a:pt x="47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1" name="Freeform 242"/>
            <p:cNvSpPr/>
            <p:nvPr/>
          </p:nvSpPr>
          <p:spPr bwMode="auto">
            <a:xfrm>
              <a:off x="7831706" y="1788984"/>
              <a:ext cx="429252" cy="135644"/>
            </a:xfrm>
            <a:custGeom>
              <a:avLst/>
              <a:gdLst>
                <a:gd name="T0" fmla="*/ 185 w 410"/>
                <a:gd name="T1" fmla="*/ 26 h 131"/>
                <a:gd name="T2" fmla="*/ 410 w 410"/>
                <a:gd name="T3" fmla="*/ 16 h 131"/>
                <a:gd name="T4" fmla="*/ 364 w 410"/>
                <a:gd name="T5" fmla="*/ 5 h 131"/>
                <a:gd name="T6" fmla="*/ 346 w 410"/>
                <a:gd name="T7" fmla="*/ 0 h 131"/>
                <a:gd name="T8" fmla="*/ 344 w 410"/>
                <a:gd name="T9" fmla="*/ 0 h 131"/>
                <a:gd name="T10" fmla="*/ 72 w 410"/>
                <a:gd name="T11" fmla="*/ 69 h 131"/>
                <a:gd name="T12" fmla="*/ 0 w 410"/>
                <a:gd name="T13" fmla="*/ 131 h 131"/>
                <a:gd name="T14" fmla="*/ 0 w 410"/>
                <a:gd name="T15" fmla="*/ 131 h 131"/>
                <a:gd name="T16" fmla="*/ 185 w 410"/>
                <a:gd name="T17" fmla="*/ 2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 h="131">
                  <a:moveTo>
                    <a:pt x="185" y="26"/>
                  </a:moveTo>
                  <a:cubicBezTo>
                    <a:pt x="258" y="6"/>
                    <a:pt x="335" y="8"/>
                    <a:pt x="410" y="16"/>
                  </a:cubicBezTo>
                  <a:cubicBezTo>
                    <a:pt x="395" y="13"/>
                    <a:pt x="380" y="9"/>
                    <a:pt x="364" y="5"/>
                  </a:cubicBezTo>
                  <a:cubicBezTo>
                    <a:pt x="358" y="4"/>
                    <a:pt x="352" y="2"/>
                    <a:pt x="346" y="0"/>
                  </a:cubicBezTo>
                  <a:cubicBezTo>
                    <a:pt x="345" y="0"/>
                    <a:pt x="345" y="0"/>
                    <a:pt x="344" y="0"/>
                  </a:cubicBezTo>
                  <a:cubicBezTo>
                    <a:pt x="251" y="3"/>
                    <a:pt x="149" y="11"/>
                    <a:pt x="72" y="69"/>
                  </a:cubicBezTo>
                  <a:cubicBezTo>
                    <a:pt x="71" y="70"/>
                    <a:pt x="25" y="113"/>
                    <a:pt x="0" y="131"/>
                  </a:cubicBezTo>
                  <a:cubicBezTo>
                    <a:pt x="0" y="131"/>
                    <a:pt x="0" y="131"/>
                    <a:pt x="0" y="131"/>
                  </a:cubicBezTo>
                  <a:cubicBezTo>
                    <a:pt x="66" y="105"/>
                    <a:pt x="115" y="45"/>
                    <a:pt x="18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2" name="Freeform 243"/>
            <p:cNvSpPr/>
            <p:nvPr/>
          </p:nvSpPr>
          <p:spPr bwMode="auto">
            <a:xfrm>
              <a:off x="7970783" y="1821606"/>
              <a:ext cx="425818" cy="154531"/>
            </a:xfrm>
            <a:custGeom>
              <a:avLst/>
              <a:gdLst>
                <a:gd name="T0" fmla="*/ 189 w 408"/>
                <a:gd name="T1" fmla="*/ 108 h 149"/>
                <a:gd name="T2" fmla="*/ 408 w 408"/>
                <a:gd name="T3" fmla="*/ 7 h 149"/>
                <a:gd name="T4" fmla="*/ 373 w 408"/>
                <a:gd name="T5" fmla="*/ 0 h 149"/>
                <a:gd name="T6" fmla="*/ 371 w 408"/>
                <a:gd name="T7" fmla="*/ 2 h 149"/>
                <a:gd name="T8" fmla="*/ 241 w 408"/>
                <a:gd name="T9" fmla="*/ 49 h 149"/>
                <a:gd name="T10" fmla="*/ 164 w 408"/>
                <a:gd name="T11" fmla="*/ 95 h 149"/>
                <a:gd name="T12" fmla="*/ 0 w 408"/>
                <a:gd name="T13" fmla="*/ 135 h 149"/>
                <a:gd name="T14" fmla="*/ 169 w 408"/>
                <a:gd name="T15" fmla="*/ 124 h 149"/>
                <a:gd name="T16" fmla="*/ 189 w 408"/>
                <a:gd name="T17" fmla="*/ 10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149">
                  <a:moveTo>
                    <a:pt x="189" y="108"/>
                  </a:moveTo>
                  <a:cubicBezTo>
                    <a:pt x="254" y="59"/>
                    <a:pt x="327" y="15"/>
                    <a:pt x="408" y="7"/>
                  </a:cubicBezTo>
                  <a:cubicBezTo>
                    <a:pt x="396" y="5"/>
                    <a:pt x="385" y="3"/>
                    <a:pt x="373" y="0"/>
                  </a:cubicBezTo>
                  <a:cubicBezTo>
                    <a:pt x="373" y="1"/>
                    <a:pt x="372" y="2"/>
                    <a:pt x="371" y="2"/>
                  </a:cubicBezTo>
                  <a:cubicBezTo>
                    <a:pt x="325" y="10"/>
                    <a:pt x="282" y="26"/>
                    <a:pt x="241" y="49"/>
                  </a:cubicBezTo>
                  <a:cubicBezTo>
                    <a:pt x="215" y="63"/>
                    <a:pt x="191" y="81"/>
                    <a:pt x="164" y="95"/>
                  </a:cubicBezTo>
                  <a:cubicBezTo>
                    <a:pt x="114" y="122"/>
                    <a:pt x="57" y="131"/>
                    <a:pt x="0" y="135"/>
                  </a:cubicBezTo>
                  <a:cubicBezTo>
                    <a:pt x="58" y="146"/>
                    <a:pt x="115" y="149"/>
                    <a:pt x="169" y="124"/>
                  </a:cubicBezTo>
                  <a:cubicBezTo>
                    <a:pt x="176" y="119"/>
                    <a:pt x="183" y="114"/>
                    <a:pt x="189"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3" name="Freeform 244"/>
            <p:cNvSpPr/>
            <p:nvPr/>
          </p:nvSpPr>
          <p:spPr bwMode="auto">
            <a:xfrm>
              <a:off x="7929575" y="1747776"/>
              <a:ext cx="247249" cy="91002"/>
            </a:xfrm>
            <a:custGeom>
              <a:avLst/>
              <a:gdLst>
                <a:gd name="T0" fmla="*/ 144 w 237"/>
                <a:gd name="T1" fmla="*/ 0 h 89"/>
                <a:gd name="T2" fmla="*/ 141 w 237"/>
                <a:gd name="T3" fmla="*/ 2 h 89"/>
                <a:gd name="T4" fmla="*/ 0 w 237"/>
                <a:gd name="T5" fmla="*/ 89 h 89"/>
                <a:gd name="T6" fmla="*/ 237 w 237"/>
                <a:gd name="T7" fmla="*/ 35 h 89"/>
                <a:gd name="T8" fmla="*/ 144 w 237"/>
                <a:gd name="T9" fmla="*/ 0 h 89"/>
              </a:gdLst>
              <a:ahLst/>
              <a:cxnLst>
                <a:cxn ang="0">
                  <a:pos x="T0" y="T1"/>
                </a:cxn>
                <a:cxn ang="0">
                  <a:pos x="T2" y="T3"/>
                </a:cxn>
                <a:cxn ang="0">
                  <a:pos x="T4" y="T5"/>
                </a:cxn>
                <a:cxn ang="0">
                  <a:pos x="T6" y="T7"/>
                </a:cxn>
                <a:cxn ang="0">
                  <a:pos x="T8" y="T9"/>
                </a:cxn>
              </a:cxnLst>
              <a:rect l="0" t="0" r="r" b="b"/>
              <a:pathLst>
                <a:path w="237" h="89">
                  <a:moveTo>
                    <a:pt x="144" y="0"/>
                  </a:moveTo>
                  <a:cubicBezTo>
                    <a:pt x="143" y="1"/>
                    <a:pt x="142" y="2"/>
                    <a:pt x="141" y="2"/>
                  </a:cubicBezTo>
                  <a:cubicBezTo>
                    <a:pt x="87" y="19"/>
                    <a:pt x="41" y="52"/>
                    <a:pt x="0" y="89"/>
                  </a:cubicBezTo>
                  <a:cubicBezTo>
                    <a:pt x="70" y="47"/>
                    <a:pt x="156" y="38"/>
                    <a:pt x="237" y="35"/>
                  </a:cubicBezTo>
                  <a:cubicBezTo>
                    <a:pt x="205" y="26"/>
                    <a:pt x="174" y="14"/>
                    <a:pt x="1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4" name="Freeform 245"/>
            <p:cNvSpPr/>
            <p:nvPr/>
          </p:nvSpPr>
          <p:spPr bwMode="auto">
            <a:xfrm>
              <a:off x="9337520" y="1332260"/>
              <a:ext cx="257551" cy="441271"/>
            </a:xfrm>
            <a:custGeom>
              <a:avLst/>
              <a:gdLst>
                <a:gd name="T0" fmla="*/ 246 w 246"/>
                <a:gd name="T1" fmla="*/ 0 h 424"/>
                <a:gd name="T2" fmla="*/ 237 w 246"/>
                <a:gd name="T3" fmla="*/ 16 h 424"/>
                <a:gd name="T4" fmla="*/ 153 w 246"/>
                <a:gd name="T5" fmla="*/ 164 h 424"/>
                <a:gd name="T6" fmla="*/ 0 w 246"/>
                <a:gd name="T7" fmla="*/ 424 h 424"/>
                <a:gd name="T8" fmla="*/ 8 w 246"/>
                <a:gd name="T9" fmla="*/ 418 h 424"/>
                <a:gd name="T10" fmla="*/ 61 w 246"/>
                <a:gd name="T11" fmla="*/ 371 h 424"/>
                <a:gd name="T12" fmla="*/ 190 w 246"/>
                <a:gd name="T13" fmla="*/ 130 h 424"/>
                <a:gd name="T14" fmla="*/ 246 w 246"/>
                <a:gd name="T15" fmla="*/ 0 h 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424">
                  <a:moveTo>
                    <a:pt x="246" y="0"/>
                  </a:moveTo>
                  <a:cubicBezTo>
                    <a:pt x="243" y="5"/>
                    <a:pt x="240" y="11"/>
                    <a:pt x="237" y="16"/>
                  </a:cubicBezTo>
                  <a:cubicBezTo>
                    <a:pt x="211" y="67"/>
                    <a:pt x="180" y="114"/>
                    <a:pt x="153" y="164"/>
                  </a:cubicBezTo>
                  <a:cubicBezTo>
                    <a:pt x="107" y="252"/>
                    <a:pt x="70" y="352"/>
                    <a:pt x="0" y="424"/>
                  </a:cubicBezTo>
                  <a:cubicBezTo>
                    <a:pt x="3" y="422"/>
                    <a:pt x="5" y="420"/>
                    <a:pt x="8" y="418"/>
                  </a:cubicBezTo>
                  <a:cubicBezTo>
                    <a:pt x="27" y="403"/>
                    <a:pt x="44" y="387"/>
                    <a:pt x="61" y="371"/>
                  </a:cubicBezTo>
                  <a:cubicBezTo>
                    <a:pt x="123" y="302"/>
                    <a:pt x="152" y="213"/>
                    <a:pt x="190" y="130"/>
                  </a:cubicBezTo>
                  <a:cubicBezTo>
                    <a:pt x="209" y="87"/>
                    <a:pt x="227" y="43"/>
                    <a:pt x="24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5" name="Freeform 246"/>
            <p:cNvSpPr/>
            <p:nvPr/>
          </p:nvSpPr>
          <p:spPr bwMode="auto">
            <a:xfrm>
              <a:off x="9478315" y="1236108"/>
              <a:ext cx="192305" cy="406931"/>
            </a:xfrm>
            <a:custGeom>
              <a:avLst/>
              <a:gdLst>
                <a:gd name="T0" fmla="*/ 84 w 184"/>
                <a:gd name="T1" fmla="*/ 236 h 391"/>
                <a:gd name="T2" fmla="*/ 0 w 184"/>
                <a:gd name="T3" fmla="*/ 391 h 391"/>
                <a:gd name="T4" fmla="*/ 36 w 184"/>
                <a:gd name="T5" fmla="*/ 350 h 391"/>
                <a:gd name="T6" fmla="*/ 146 w 184"/>
                <a:gd name="T7" fmla="*/ 140 h 391"/>
                <a:gd name="T8" fmla="*/ 184 w 184"/>
                <a:gd name="T9" fmla="*/ 0 h 391"/>
                <a:gd name="T10" fmla="*/ 130 w 184"/>
                <a:gd name="T11" fmla="*/ 110 h 391"/>
                <a:gd name="T12" fmla="*/ 84 w 184"/>
                <a:gd name="T13" fmla="*/ 236 h 391"/>
              </a:gdLst>
              <a:ahLst/>
              <a:cxnLst>
                <a:cxn ang="0">
                  <a:pos x="T0" y="T1"/>
                </a:cxn>
                <a:cxn ang="0">
                  <a:pos x="T2" y="T3"/>
                </a:cxn>
                <a:cxn ang="0">
                  <a:pos x="T4" y="T5"/>
                </a:cxn>
                <a:cxn ang="0">
                  <a:pos x="T6" y="T7"/>
                </a:cxn>
                <a:cxn ang="0">
                  <a:pos x="T8" y="T9"/>
                </a:cxn>
                <a:cxn ang="0">
                  <a:pos x="T10" y="T11"/>
                </a:cxn>
                <a:cxn ang="0">
                  <a:pos x="T12" y="T13"/>
                </a:cxn>
              </a:cxnLst>
              <a:rect l="0" t="0" r="r" b="b"/>
              <a:pathLst>
                <a:path w="184" h="391">
                  <a:moveTo>
                    <a:pt x="84" y="236"/>
                  </a:moveTo>
                  <a:cubicBezTo>
                    <a:pt x="63" y="290"/>
                    <a:pt x="37" y="345"/>
                    <a:pt x="0" y="391"/>
                  </a:cubicBezTo>
                  <a:cubicBezTo>
                    <a:pt x="13" y="378"/>
                    <a:pt x="25" y="364"/>
                    <a:pt x="36" y="350"/>
                  </a:cubicBezTo>
                  <a:cubicBezTo>
                    <a:pt x="85" y="287"/>
                    <a:pt x="123" y="217"/>
                    <a:pt x="146" y="140"/>
                  </a:cubicBezTo>
                  <a:cubicBezTo>
                    <a:pt x="160" y="94"/>
                    <a:pt x="170" y="46"/>
                    <a:pt x="184" y="0"/>
                  </a:cubicBezTo>
                  <a:cubicBezTo>
                    <a:pt x="163" y="35"/>
                    <a:pt x="145" y="72"/>
                    <a:pt x="130" y="110"/>
                  </a:cubicBezTo>
                  <a:cubicBezTo>
                    <a:pt x="113" y="152"/>
                    <a:pt x="100" y="194"/>
                    <a:pt x="84" y="2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6" name="Freeform 247"/>
            <p:cNvSpPr/>
            <p:nvPr/>
          </p:nvSpPr>
          <p:spPr bwMode="auto">
            <a:xfrm>
              <a:off x="8597491" y="1878268"/>
              <a:ext cx="78982" cy="278155"/>
            </a:xfrm>
            <a:custGeom>
              <a:avLst/>
              <a:gdLst>
                <a:gd name="T0" fmla="*/ 55 w 76"/>
                <a:gd name="T1" fmla="*/ 121 h 267"/>
                <a:gd name="T2" fmla="*/ 61 w 76"/>
                <a:gd name="T3" fmla="*/ 2 h 267"/>
                <a:gd name="T4" fmla="*/ 58 w 76"/>
                <a:gd name="T5" fmla="*/ 0 h 267"/>
                <a:gd name="T6" fmla="*/ 56 w 76"/>
                <a:gd name="T7" fmla="*/ 1 h 267"/>
                <a:gd name="T8" fmla="*/ 43 w 76"/>
                <a:gd name="T9" fmla="*/ 2 h 267"/>
                <a:gd name="T10" fmla="*/ 27 w 76"/>
                <a:gd name="T11" fmla="*/ 112 h 267"/>
                <a:gd name="T12" fmla="*/ 63 w 76"/>
                <a:gd name="T13" fmla="*/ 189 h 267"/>
                <a:gd name="T14" fmla="*/ 73 w 76"/>
                <a:gd name="T15" fmla="*/ 258 h 267"/>
                <a:gd name="T16" fmla="*/ 75 w 76"/>
                <a:gd name="T17" fmla="*/ 267 h 267"/>
                <a:gd name="T18" fmla="*/ 73 w 76"/>
                <a:gd name="T19" fmla="*/ 194 h 267"/>
                <a:gd name="T20" fmla="*/ 55 w 76"/>
                <a:gd name="T21" fmla="*/ 12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267">
                  <a:moveTo>
                    <a:pt x="55" y="121"/>
                  </a:moveTo>
                  <a:cubicBezTo>
                    <a:pt x="42" y="81"/>
                    <a:pt x="32" y="36"/>
                    <a:pt x="61" y="2"/>
                  </a:cubicBezTo>
                  <a:cubicBezTo>
                    <a:pt x="60" y="1"/>
                    <a:pt x="59" y="1"/>
                    <a:pt x="58" y="0"/>
                  </a:cubicBezTo>
                  <a:cubicBezTo>
                    <a:pt x="57" y="0"/>
                    <a:pt x="57" y="1"/>
                    <a:pt x="56" y="1"/>
                  </a:cubicBezTo>
                  <a:cubicBezTo>
                    <a:pt x="52" y="1"/>
                    <a:pt x="47" y="1"/>
                    <a:pt x="43" y="2"/>
                  </a:cubicBezTo>
                  <a:cubicBezTo>
                    <a:pt x="0" y="19"/>
                    <a:pt x="10" y="75"/>
                    <a:pt x="27" y="112"/>
                  </a:cubicBezTo>
                  <a:cubicBezTo>
                    <a:pt x="39" y="138"/>
                    <a:pt x="55" y="162"/>
                    <a:pt x="63" y="189"/>
                  </a:cubicBezTo>
                  <a:cubicBezTo>
                    <a:pt x="70" y="212"/>
                    <a:pt x="73" y="235"/>
                    <a:pt x="73" y="258"/>
                  </a:cubicBezTo>
                  <a:cubicBezTo>
                    <a:pt x="74" y="261"/>
                    <a:pt x="75" y="264"/>
                    <a:pt x="75" y="267"/>
                  </a:cubicBezTo>
                  <a:cubicBezTo>
                    <a:pt x="75" y="242"/>
                    <a:pt x="76" y="218"/>
                    <a:pt x="73" y="194"/>
                  </a:cubicBezTo>
                  <a:cubicBezTo>
                    <a:pt x="70" y="168"/>
                    <a:pt x="62" y="145"/>
                    <a:pt x="55" y="1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7" name="Freeform 248"/>
            <p:cNvSpPr/>
            <p:nvPr/>
          </p:nvSpPr>
          <p:spPr bwMode="auto">
            <a:xfrm>
              <a:off x="9026742" y="1177730"/>
              <a:ext cx="661048" cy="640444"/>
            </a:xfrm>
            <a:custGeom>
              <a:avLst/>
              <a:gdLst>
                <a:gd name="T0" fmla="*/ 469 w 632"/>
                <a:gd name="T1" fmla="*/ 129 h 614"/>
                <a:gd name="T2" fmla="*/ 386 w 632"/>
                <a:gd name="T3" fmla="*/ 218 h 614"/>
                <a:gd name="T4" fmla="*/ 306 w 632"/>
                <a:gd name="T5" fmla="*/ 322 h 614"/>
                <a:gd name="T6" fmla="*/ 217 w 632"/>
                <a:gd name="T7" fmla="*/ 445 h 614"/>
                <a:gd name="T8" fmla="*/ 104 w 632"/>
                <a:gd name="T9" fmla="*/ 545 h 614"/>
                <a:gd name="T10" fmla="*/ 0 w 632"/>
                <a:gd name="T11" fmla="*/ 614 h 614"/>
                <a:gd name="T12" fmla="*/ 67 w 632"/>
                <a:gd name="T13" fmla="*/ 597 h 614"/>
                <a:gd name="T14" fmla="*/ 119 w 632"/>
                <a:gd name="T15" fmla="*/ 572 h 614"/>
                <a:gd name="T16" fmla="*/ 203 w 632"/>
                <a:gd name="T17" fmla="*/ 502 h 614"/>
                <a:gd name="T18" fmla="*/ 279 w 632"/>
                <a:gd name="T19" fmla="*/ 417 h 614"/>
                <a:gd name="T20" fmla="*/ 356 w 632"/>
                <a:gd name="T21" fmla="*/ 325 h 614"/>
                <a:gd name="T22" fmla="*/ 499 w 632"/>
                <a:gd name="T23" fmla="*/ 139 h 614"/>
                <a:gd name="T24" fmla="*/ 632 w 632"/>
                <a:gd name="T25" fmla="*/ 0 h 614"/>
                <a:gd name="T26" fmla="*/ 563 w 632"/>
                <a:gd name="T27" fmla="*/ 56 h 614"/>
                <a:gd name="T28" fmla="*/ 469 w 632"/>
                <a:gd name="T29" fmla="*/ 129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2" h="614">
                  <a:moveTo>
                    <a:pt x="469" y="129"/>
                  </a:moveTo>
                  <a:cubicBezTo>
                    <a:pt x="439" y="156"/>
                    <a:pt x="412" y="186"/>
                    <a:pt x="386" y="218"/>
                  </a:cubicBezTo>
                  <a:cubicBezTo>
                    <a:pt x="359" y="252"/>
                    <a:pt x="333" y="287"/>
                    <a:pt x="306" y="322"/>
                  </a:cubicBezTo>
                  <a:cubicBezTo>
                    <a:pt x="281" y="366"/>
                    <a:pt x="252" y="407"/>
                    <a:pt x="217" y="445"/>
                  </a:cubicBezTo>
                  <a:cubicBezTo>
                    <a:pt x="182" y="482"/>
                    <a:pt x="144" y="515"/>
                    <a:pt x="104" y="545"/>
                  </a:cubicBezTo>
                  <a:cubicBezTo>
                    <a:pt x="70" y="569"/>
                    <a:pt x="36" y="594"/>
                    <a:pt x="0" y="614"/>
                  </a:cubicBezTo>
                  <a:cubicBezTo>
                    <a:pt x="24" y="614"/>
                    <a:pt x="46" y="607"/>
                    <a:pt x="67" y="597"/>
                  </a:cubicBezTo>
                  <a:cubicBezTo>
                    <a:pt x="85" y="589"/>
                    <a:pt x="103" y="582"/>
                    <a:pt x="119" y="572"/>
                  </a:cubicBezTo>
                  <a:cubicBezTo>
                    <a:pt x="150" y="552"/>
                    <a:pt x="177" y="528"/>
                    <a:pt x="203" y="502"/>
                  </a:cubicBezTo>
                  <a:cubicBezTo>
                    <a:pt x="229" y="474"/>
                    <a:pt x="254" y="446"/>
                    <a:pt x="279" y="417"/>
                  </a:cubicBezTo>
                  <a:cubicBezTo>
                    <a:pt x="306" y="387"/>
                    <a:pt x="332" y="357"/>
                    <a:pt x="356" y="325"/>
                  </a:cubicBezTo>
                  <a:cubicBezTo>
                    <a:pt x="402" y="262"/>
                    <a:pt x="448" y="198"/>
                    <a:pt x="499" y="139"/>
                  </a:cubicBezTo>
                  <a:cubicBezTo>
                    <a:pt x="542" y="91"/>
                    <a:pt x="593" y="51"/>
                    <a:pt x="632" y="0"/>
                  </a:cubicBezTo>
                  <a:cubicBezTo>
                    <a:pt x="610" y="19"/>
                    <a:pt x="587" y="38"/>
                    <a:pt x="563" y="56"/>
                  </a:cubicBezTo>
                  <a:cubicBezTo>
                    <a:pt x="531" y="79"/>
                    <a:pt x="499" y="103"/>
                    <a:pt x="469" y="1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8" name="Freeform 249"/>
            <p:cNvSpPr/>
            <p:nvPr/>
          </p:nvSpPr>
          <p:spPr bwMode="auto">
            <a:xfrm>
              <a:off x="9239651" y="1807870"/>
              <a:ext cx="288457" cy="161399"/>
            </a:xfrm>
            <a:custGeom>
              <a:avLst/>
              <a:gdLst>
                <a:gd name="T0" fmla="*/ 54 w 276"/>
                <a:gd name="T1" fmla="*/ 1 h 154"/>
                <a:gd name="T2" fmla="*/ 53 w 276"/>
                <a:gd name="T3" fmla="*/ 0 h 154"/>
                <a:gd name="T4" fmla="*/ 40 w 276"/>
                <a:gd name="T5" fmla="*/ 7 h 154"/>
                <a:gd name="T6" fmla="*/ 0 w 276"/>
                <a:gd name="T7" fmla="*/ 21 h 154"/>
                <a:gd name="T8" fmla="*/ 154 w 276"/>
                <a:gd name="T9" fmla="*/ 96 h 154"/>
                <a:gd name="T10" fmla="*/ 276 w 276"/>
                <a:gd name="T11" fmla="*/ 154 h 154"/>
                <a:gd name="T12" fmla="*/ 171 w 276"/>
                <a:gd name="T13" fmla="*/ 85 h 154"/>
                <a:gd name="T14" fmla="*/ 96 w 276"/>
                <a:gd name="T15" fmla="*/ 37 h 154"/>
                <a:gd name="T16" fmla="*/ 54 w 276"/>
                <a:gd name="T17" fmla="*/ 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6" h="154">
                  <a:moveTo>
                    <a:pt x="54" y="1"/>
                  </a:moveTo>
                  <a:cubicBezTo>
                    <a:pt x="54" y="1"/>
                    <a:pt x="54" y="1"/>
                    <a:pt x="53" y="0"/>
                  </a:cubicBezTo>
                  <a:cubicBezTo>
                    <a:pt x="49" y="3"/>
                    <a:pt x="45" y="5"/>
                    <a:pt x="40" y="7"/>
                  </a:cubicBezTo>
                  <a:cubicBezTo>
                    <a:pt x="27" y="13"/>
                    <a:pt x="14" y="17"/>
                    <a:pt x="0" y="21"/>
                  </a:cubicBezTo>
                  <a:cubicBezTo>
                    <a:pt x="49" y="50"/>
                    <a:pt x="103" y="72"/>
                    <a:pt x="154" y="96"/>
                  </a:cubicBezTo>
                  <a:cubicBezTo>
                    <a:pt x="195" y="115"/>
                    <a:pt x="236" y="133"/>
                    <a:pt x="276" y="154"/>
                  </a:cubicBezTo>
                  <a:cubicBezTo>
                    <a:pt x="243" y="128"/>
                    <a:pt x="205" y="107"/>
                    <a:pt x="171" y="85"/>
                  </a:cubicBezTo>
                  <a:cubicBezTo>
                    <a:pt x="145" y="70"/>
                    <a:pt x="120" y="54"/>
                    <a:pt x="96" y="37"/>
                  </a:cubicBezTo>
                  <a:cubicBezTo>
                    <a:pt x="81" y="27"/>
                    <a:pt x="65" y="16"/>
                    <a:pt x="5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9" name="Freeform 250"/>
            <p:cNvSpPr/>
            <p:nvPr/>
          </p:nvSpPr>
          <p:spPr bwMode="auto">
            <a:xfrm>
              <a:off x="8691926" y="1890286"/>
              <a:ext cx="108172" cy="286741"/>
            </a:xfrm>
            <a:custGeom>
              <a:avLst/>
              <a:gdLst>
                <a:gd name="T0" fmla="*/ 40 w 103"/>
                <a:gd name="T1" fmla="*/ 1 h 276"/>
                <a:gd name="T2" fmla="*/ 61 w 103"/>
                <a:gd name="T3" fmla="*/ 139 h 276"/>
                <a:gd name="T4" fmla="*/ 42 w 103"/>
                <a:gd name="T5" fmla="*/ 213 h 276"/>
                <a:gd name="T6" fmla="*/ 0 w 103"/>
                <a:gd name="T7" fmla="*/ 276 h 276"/>
                <a:gd name="T8" fmla="*/ 76 w 103"/>
                <a:gd name="T9" fmla="*/ 176 h 276"/>
                <a:gd name="T10" fmla="*/ 59 w 103"/>
                <a:gd name="T11" fmla="*/ 0 h 276"/>
                <a:gd name="T12" fmla="*/ 40 w 103"/>
                <a:gd name="T13" fmla="*/ 1 h 276"/>
              </a:gdLst>
              <a:ahLst/>
              <a:cxnLst>
                <a:cxn ang="0">
                  <a:pos x="T0" y="T1"/>
                </a:cxn>
                <a:cxn ang="0">
                  <a:pos x="T2" y="T3"/>
                </a:cxn>
                <a:cxn ang="0">
                  <a:pos x="T4" y="T5"/>
                </a:cxn>
                <a:cxn ang="0">
                  <a:pos x="T6" y="T7"/>
                </a:cxn>
                <a:cxn ang="0">
                  <a:pos x="T8" y="T9"/>
                </a:cxn>
                <a:cxn ang="0">
                  <a:pos x="T10" y="T11"/>
                </a:cxn>
                <a:cxn ang="0">
                  <a:pos x="T12" y="T13"/>
                </a:cxn>
              </a:cxnLst>
              <a:rect l="0" t="0" r="r" b="b"/>
              <a:pathLst>
                <a:path w="103" h="276">
                  <a:moveTo>
                    <a:pt x="40" y="1"/>
                  </a:moveTo>
                  <a:cubicBezTo>
                    <a:pt x="64" y="42"/>
                    <a:pt x="64" y="92"/>
                    <a:pt x="61" y="139"/>
                  </a:cubicBezTo>
                  <a:cubicBezTo>
                    <a:pt x="59" y="164"/>
                    <a:pt x="54" y="190"/>
                    <a:pt x="42" y="213"/>
                  </a:cubicBezTo>
                  <a:cubicBezTo>
                    <a:pt x="30" y="235"/>
                    <a:pt x="11" y="253"/>
                    <a:pt x="0" y="276"/>
                  </a:cubicBezTo>
                  <a:cubicBezTo>
                    <a:pt x="27" y="244"/>
                    <a:pt x="58" y="214"/>
                    <a:pt x="76" y="176"/>
                  </a:cubicBezTo>
                  <a:cubicBezTo>
                    <a:pt x="103" y="117"/>
                    <a:pt x="84" y="57"/>
                    <a:pt x="59" y="0"/>
                  </a:cubicBezTo>
                  <a:cubicBezTo>
                    <a:pt x="53" y="1"/>
                    <a:pt x="47" y="1"/>
                    <a:pt x="4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0" name="Freeform 251"/>
            <p:cNvSpPr/>
            <p:nvPr/>
          </p:nvSpPr>
          <p:spPr bwMode="auto">
            <a:xfrm>
              <a:off x="8781210" y="1890286"/>
              <a:ext cx="568330" cy="212909"/>
            </a:xfrm>
            <a:custGeom>
              <a:avLst/>
              <a:gdLst>
                <a:gd name="T0" fmla="*/ 275 w 544"/>
                <a:gd name="T1" fmla="*/ 134 h 204"/>
                <a:gd name="T2" fmla="*/ 119 w 544"/>
                <a:gd name="T3" fmla="*/ 123 h 204"/>
                <a:gd name="T4" fmla="*/ 13 w 544"/>
                <a:gd name="T5" fmla="*/ 0 h 204"/>
                <a:gd name="T6" fmla="*/ 0 w 544"/>
                <a:gd name="T7" fmla="*/ 6 h 204"/>
                <a:gd name="T8" fmla="*/ 32 w 544"/>
                <a:gd name="T9" fmla="*/ 64 h 204"/>
                <a:gd name="T10" fmla="*/ 95 w 544"/>
                <a:gd name="T11" fmla="*/ 124 h 204"/>
                <a:gd name="T12" fmla="*/ 156 w 544"/>
                <a:gd name="T13" fmla="*/ 162 h 204"/>
                <a:gd name="T14" fmla="*/ 242 w 544"/>
                <a:gd name="T15" fmla="*/ 174 h 204"/>
                <a:gd name="T16" fmla="*/ 421 w 544"/>
                <a:gd name="T17" fmla="*/ 165 h 204"/>
                <a:gd name="T18" fmla="*/ 544 w 544"/>
                <a:gd name="T19" fmla="*/ 204 h 204"/>
                <a:gd name="T20" fmla="*/ 442 w 544"/>
                <a:gd name="T21" fmla="*/ 148 h 204"/>
                <a:gd name="T22" fmla="*/ 275 w 544"/>
                <a:gd name="T23" fmla="*/ 13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4" h="204">
                  <a:moveTo>
                    <a:pt x="275" y="134"/>
                  </a:moveTo>
                  <a:cubicBezTo>
                    <a:pt x="223" y="141"/>
                    <a:pt x="168" y="152"/>
                    <a:pt x="119" y="123"/>
                  </a:cubicBezTo>
                  <a:cubicBezTo>
                    <a:pt x="72" y="95"/>
                    <a:pt x="38" y="48"/>
                    <a:pt x="13" y="0"/>
                  </a:cubicBezTo>
                  <a:cubicBezTo>
                    <a:pt x="9" y="1"/>
                    <a:pt x="4" y="3"/>
                    <a:pt x="0" y="6"/>
                  </a:cubicBezTo>
                  <a:cubicBezTo>
                    <a:pt x="4" y="28"/>
                    <a:pt x="18" y="47"/>
                    <a:pt x="32" y="64"/>
                  </a:cubicBezTo>
                  <a:cubicBezTo>
                    <a:pt x="51" y="86"/>
                    <a:pt x="72" y="106"/>
                    <a:pt x="95" y="124"/>
                  </a:cubicBezTo>
                  <a:cubicBezTo>
                    <a:pt x="114" y="138"/>
                    <a:pt x="134" y="153"/>
                    <a:pt x="156" y="162"/>
                  </a:cubicBezTo>
                  <a:cubicBezTo>
                    <a:pt x="183" y="173"/>
                    <a:pt x="213" y="175"/>
                    <a:pt x="242" y="174"/>
                  </a:cubicBezTo>
                  <a:cubicBezTo>
                    <a:pt x="301" y="173"/>
                    <a:pt x="362" y="158"/>
                    <a:pt x="421" y="165"/>
                  </a:cubicBezTo>
                  <a:cubicBezTo>
                    <a:pt x="465" y="170"/>
                    <a:pt x="505" y="185"/>
                    <a:pt x="544" y="204"/>
                  </a:cubicBezTo>
                  <a:cubicBezTo>
                    <a:pt x="512" y="181"/>
                    <a:pt x="479" y="161"/>
                    <a:pt x="442" y="148"/>
                  </a:cubicBezTo>
                  <a:cubicBezTo>
                    <a:pt x="388" y="128"/>
                    <a:pt x="332" y="126"/>
                    <a:pt x="275"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1" name="Freeform 252"/>
            <p:cNvSpPr/>
            <p:nvPr/>
          </p:nvSpPr>
          <p:spPr bwMode="auto">
            <a:xfrm>
              <a:off x="8915136" y="1833626"/>
              <a:ext cx="582066" cy="144229"/>
            </a:xfrm>
            <a:custGeom>
              <a:avLst/>
              <a:gdLst>
                <a:gd name="T0" fmla="*/ 79 w 557"/>
                <a:gd name="T1" fmla="*/ 3 h 139"/>
                <a:gd name="T2" fmla="*/ 79 w 557"/>
                <a:gd name="T3" fmla="*/ 0 h 139"/>
                <a:gd name="T4" fmla="*/ 38 w 557"/>
                <a:gd name="T5" fmla="*/ 17 h 139"/>
                <a:gd name="T6" fmla="*/ 8 w 557"/>
                <a:gd name="T7" fmla="*/ 17 h 139"/>
                <a:gd name="T8" fmla="*/ 0 w 557"/>
                <a:gd name="T9" fmla="*/ 20 h 139"/>
                <a:gd name="T10" fmla="*/ 231 w 557"/>
                <a:gd name="T11" fmla="*/ 72 h 139"/>
                <a:gd name="T12" fmla="*/ 254 w 557"/>
                <a:gd name="T13" fmla="*/ 83 h 139"/>
                <a:gd name="T14" fmla="*/ 256 w 557"/>
                <a:gd name="T15" fmla="*/ 84 h 139"/>
                <a:gd name="T16" fmla="*/ 261 w 557"/>
                <a:gd name="T17" fmla="*/ 86 h 139"/>
                <a:gd name="T18" fmla="*/ 281 w 557"/>
                <a:gd name="T19" fmla="*/ 97 h 139"/>
                <a:gd name="T20" fmla="*/ 557 w 557"/>
                <a:gd name="T21" fmla="*/ 139 h 139"/>
                <a:gd name="T22" fmla="*/ 401 w 557"/>
                <a:gd name="T23" fmla="*/ 104 h 139"/>
                <a:gd name="T24" fmla="*/ 79 w 557"/>
                <a:gd name="T25"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7" h="139">
                  <a:moveTo>
                    <a:pt x="79" y="3"/>
                  </a:moveTo>
                  <a:cubicBezTo>
                    <a:pt x="78" y="2"/>
                    <a:pt x="78" y="1"/>
                    <a:pt x="79" y="0"/>
                  </a:cubicBezTo>
                  <a:cubicBezTo>
                    <a:pt x="66" y="7"/>
                    <a:pt x="52" y="13"/>
                    <a:pt x="38" y="17"/>
                  </a:cubicBezTo>
                  <a:cubicBezTo>
                    <a:pt x="29" y="19"/>
                    <a:pt x="17" y="21"/>
                    <a:pt x="8" y="17"/>
                  </a:cubicBezTo>
                  <a:cubicBezTo>
                    <a:pt x="6" y="18"/>
                    <a:pt x="3" y="19"/>
                    <a:pt x="0" y="20"/>
                  </a:cubicBezTo>
                  <a:cubicBezTo>
                    <a:pt x="80" y="18"/>
                    <a:pt x="160" y="40"/>
                    <a:pt x="231" y="72"/>
                  </a:cubicBezTo>
                  <a:cubicBezTo>
                    <a:pt x="239" y="75"/>
                    <a:pt x="246" y="79"/>
                    <a:pt x="254" y="83"/>
                  </a:cubicBezTo>
                  <a:cubicBezTo>
                    <a:pt x="255" y="83"/>
                    <a:pt x="256" y="83"/>
                    <a:pt x="256" y="84"/>
                  </a:cubicBezTo>
                  <a:cubicBezTo>
                    <a:pt x="258" y="84"/>
                    <a:pt x="259" y="85"/>
                    <a:pt x="261" y="86"/>
                  </a:cubicBezTo>
                  <a:cubicBezTo>
                    <a:pt x="267" y="90"/>
                    <a:pt x="274" y="93"/>
                    <a:pt x="281" y="97"/>
                  </a:cubicBezTo>
                  <a:cubicBezTo>
                    <a:pt x="365" y="137"/>
                    <a:pt x="464" y="129"/>
                    <a:pt x="557" y="139"/>
                  </a:cubicBezTo>
                  <a:cubicBezTo>
                    <a:pt x="506" y="122"/>
                    <a:pt x="452" y="115"/>
                    <a:pt x="401" y="104"/>
                  </a:cubicBezTo>
                  <a:cubicBezTo>
                    <a:pt x="290" y="80"/>
                    <a:pt x="183" y="47"/>
                    <a:pt x="7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2" name="Freeform 253"/>
            <p:cNvSpPr/>
            <p:nvPr/>
          </p:nvSpPr>
          <p:spPr bwMode="auto">
            <a:xfrm>
              <a:off x="9107441" y="1831908"/>
              <a:ext cx="439554" cy="152814"/>
            </a:xfrm>
            <a:custGeom>
              <a:avLst/>
              <a:gdLst>
                <a:gd name="T0" fmla="*/ 118 w 420"/>
                <a:gd name="T1" fmla="*/ 0 h 147"/>
                <a:gd name="T2" fmla="*/ 79 w 420"/>
                <a:gd name="T3" fmla="*/ 4 h 147"/>
                <a:gd name="T4" fmla="*/ 0 w 420"/>
                <a:gd name="T5" fmla="*/ 1 h 147"/>
                <a:gd name="T6" fmla="*/ 25 w 420"/>
                <a:gd name="T7" fmla="*/ 15 h 147"/>
                <a:gd name="T8" fmla="*/ 73 w 420"/>
                <a:gd name="T9" fmla="*/ 32 h 147"/>
                <a:gd name="T10" fmla="*/ 191 w 420"/>
                <a:gd name="T11" fmla="*/ 67 h 147"/>
                <a:gd name="T12" fmla="*/ 277 w 420"/>
                <a:gd name="T13" fmla="*/ 91 h 147"/>
                <a:gd name="T14" fmla="*/ 420 w 420"/>
                <a:gd name="T15" fmla="*/ 147 h 147"/>
                <a:gd name="T16" fmla="*/ 270 w 420"/>
                <a:gd name="T17" fmla="*/ 74 h 147"/>
                <a:gd name="T18" fmla="*/ 118 w 420"/>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147">
                  <a:moveTo>
                    <a:pt x="118" y="0"/>
                  </a:moveTo>
                  <a:cubicBezTo>
                    <a:pt x="105" y="2"/>
                    <a:pt x="92" y="4"/>
                    <a:pt x="79" y="4"/>
                  </a:cubicBezTo>
                  <a:cubicBezTo>
                    <a:pt x="53" y="5"/>
                    <a:pt x="26" y="3"/>
                    <a:pt x="0" y="1"/>
                  </a:cubicBezTo>
                  <a:cubicBezTo>
                    <a:pt x="7" y="7"/>
                    <a:pt x="17" y="11"/>
                    <a:pt x="25" y="15"/>
                  </a:cubicBezTo>
                  <a:cubicBezTo>
                    <a:pt x="41" y="22"/>
                    <a:pt x="57" y="27"/>
                    <a:pt x="73" y="32"/>
                  </a:cubicBezTo>
                  <a:cubicBezTo>
                    <a:pt x="112" y="45"/>
                    <a:pt x="151" y="56"/>
                    <a:pt x="191" y="67"/>
                  </a:cubicBezTo>
                  <a:cubicBezTo>
                    <a:pt x="219" y="75"/>
                    <a:pt x="248" y="82"/>
                    <a:pt x="277" y="91"/>
                  </a:cubicBezTo>
                  <a:cubicBezTo>
                    <a:pt x="326" y="106"/>
                    <a:pt x="373" y="126"/>
                    <a:pt x="420" y="147"/>
                  </a:cubicBezTo>
                  <a:cubicBezTo>
                    <a:pt x="372" y="120"/>
                    <a:pt x="320" y="98"/>
                    <a:pt x="270" y="74"/>
                  </a:cubicBezTo>
                  <a:cubicBezTo>
                    <a:pt x="219" y="51"/>
                    <a:pt x="166" y="29"/>
                    <a:pt x="1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3" name="Freeform 254"/>
            <p:cNvSpPr/>
            <p:nvPr/>
          </p:nvSpPr>
          <p:spPr bwMode="auto">
            <a:xfrm>
              <a:off x="9047346" y="693534"/>
              <a:ext cx="329665" cy="398345"/>
            </a:xfrm>
            <a:custGeom>
              <a:avLst/>
              <a:gdLst>
                <a:gd name="T0" fmla="*/ 156 w 315"/>
                <a:gd name="T1" fmla="*/ 186 h 382"/>
                <a:gd name="T2" fmla="*/ 82 w 315"/>
                <a:gd name="T3" fmla="*/ 246 h 382"/>
                <a:gd name="T4" fmla="*/ 27 w 315"/>
                <a:gd name="T5" fmla="*/ 323 h 382"/>
                <a:gd name="T6" fmla="*/ 0 w 315"/>
                <a:gd name="T7" fmla="*/ 382 h 382"/>
                <a:gd name="T8" fmla="*/ 0 w 315"/>
                <a:gd name="T9" fmla="*/ 381 h 382"/>
                <a:gd name="T10" fmla="*/ 83 w 315"/>
                <a:gd name="T11" fmla="*/ 301 h 382"/>
                <a:gd name="T12" fmla="*/ 136 w 315"/>
                <a:gd name="T13" fmla="*/ 237 h 382"/>
                <a:gd name="T14" fmla="*/ 214 w 315"/>
                <a:gd name="T15" fmla="*/ 158 h 382"/>
                <a:gd name="T16" fmla="*/ 315 w 315"/>
                <a:gd name="T17" fmla="*/ 0 h 382"/>
                <a:gd name="T18" fmla="*/ 314 w 315"/>
                <a:gd name="T19" fmla="*/ 1 h 382"/>
                <a:gd name="T20" fmla="*/ 246 w 315"/>
                <a:gd name="T21" fmla="*/ 100 h 382"/>
                <a:gd name="T22" fmla="*/ 156 w 315"/>
                <a:gd name="T23" fmla="*/ 18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5" h="382">
                  <a:moveTo>
                    <a:pt x="156" y="186"/>
                  </a:moveTo>
                  <a:cubicBezTo>
                    <a:pt x="131" y="206"/>
                    <a:pt x="104" y="224"/>
                    <a:pt x="82" y="246"/>
                  </a:cubicBezTo>
                  <a:cubicBezTo>
                    <a:pt x="60" y="269"/>
                    <a:pt x="42" y="295"/>
                    <a:pt x="27" y="323"/>
                  </a:cubicBezTo>
                  <a:cubicBezTo>
                    <a:pt x="17" y="342"/>
                    <a:pt x="8" y="362"/>
                    <a:pt x="0" y="382"/>
                  </a:cubicBezTo>
                  <a:cubicBezTo>
                    <a:pt x="0" y="382"/>
                    <a:pt x="0" y="382"/>
                    <a:pt x="0" y="381"/>
                  </a:cubicBezTo>
                  <a:cubicBezTo>
                    <a:pt x="21" y="349"/>
                    <a:pt x="51" y="323"/>
                    <a:pt x="83" y="301"/>
                  </a:cubicBezTo>
                  <a:cubicBezTo>
                    <a:pt x="91" y="274"/>
                    <a:pt x="115" y="255"/>
                    <a:pt x="136" y="237"/>
                  </a:cubicBezTo>
                  <a:cubicBezTo>
                    <a:pt x="163" y="212"/>
                    <a:pt x="190" y="186"/>
                    <a:pt x="214" y="158"/>
                  </a:cubicBezTo>
                  <a:cubicBezTo>
                    <a:pt x="254" y="111"/>
                    <a:pt x="285" y="55"/>
                    <a:pt x="315" y="0"/>
                  </a:cubicBezTo>
                  <a:cubicBezTo>
                    <a:pt x="315" y="0"/>
                    <a:pt x="315" y="1"/>
                    <a:pt x="314" y="1"/>
                  </a:cubicBezTo>
                  <a:cubicBezTo>
                    <a:pt x="294" y="35"/>
                    <a:pt x="272" y="70"/>
                    <a:pt x="246" y="100"/>
                  </a:cubicBezTo>
                  <a:cubicBezTo>
                    <a:pt x="219" y="132"/>
                    <a:pt x="188" y="161"/>
                    <a:pt x="156" y="1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4" name="Freeform 255"/>
            <p:cNvSpPr/>
            <p:nvPr/>
          </p:nvSpPr>
          <p:spPr bwMode="auto">
            <a:xfrm>
              <a:off x="8968364" y="688382"/>
              <a:ext cx="400063" cy="317647"/>
            </a:xfrm>
            <a:custGeom>
              <a:avLst/>
              <a:gdLst>
                <a:gd name="T0" fmla="*/ 1 w 382"/>
                <a:gd name="T1" fmla="*/ 238 h 304"/>
                <a:gd name="T2" fmla="*/ 0 w 382"/>
                <a:gd name="T3" fmla="*/ 239 h 304"/>
                <a:gd name="T4" fmla="*/ 26 w 382"/>
                <a:gd name="T5" fmla="*/ 304 h 304"/>
                <a:gd name="T6" fmla="*/ 118 w 382"/>
                <a:gd name="T7" fmla="*/ 199 h 304"/>
                <a:gd name="T8" fmla="*/ 382 w 382"/>
                <a:gd name="T9" fmla="*/ 0 h 304"/>
                <a:gd name="T10" fmla="*/ 189 w 382"/>
                <a:gd name="T11" fmla="*/ 90 h 304"/>
                <a:gd name="T12" fmla="*/ 1 w 382"/>
                <a:gd name="T13" fmla="*/ 238 h 304"/>
              </a:gdLst>
              <a:ahLst/>
              <a:cxnLst>
                <a:cxn ang="0">
                  <a:pos x="T0" y="T1"/>
                </a:cxn>
                <a:cxn ang="0">
                  <a:pos x="T2" y="T3"/>
                </a:cxn>
                <a:cxn ang="0">
                  <a:pos x="T4" y="T5"/>
                </a:cxn>
                <a:cxn ang="0">
                  <a:pos x="T6" y="T7"/>
                </a:cxn>
                <a:cxn ang="0">
                  <a:pos x="T8" y="T9"/>
                </a:cxn>
                <a:cxn ang="0">
                  <a:pos x="T10" y="T11"/>
                </a:cxn>
                <a:cxn ang="0">
                  <a:pos x="T12" y="T13"/>
                </a:cxn>
              </a:cxnLst>
              <a:rect l="0" t="0" r="r" b="b"/>
              <a:pathLst>
                <a:path w="382" h="304">
                  <a:moveTo>
                    <a:pt x="1" y="238"/>
                  </a:moveTo>
                  <a:cubicBezTo>
                    <a:pt x="1" y="238"/>
                    <a:pt x="1" y="239"/>
                    <a:pt x="0" y="239"/>
                  </a:cubicBezTo>
                  <a:cubicBezTo>
                    <a:pt x="12" y="259"/>
                    <a:pt x="21" y="281"/>
                    <a:pt x="26" y="304"/>
                  </a:cubicBezTo>
                  <a:cubicBezTo>
                    <a:pt x="51" y="264"/>
                    <a:pt x="81" y="228"/>
                    <a:pt x="118" y="199"/>
                  </a:cubicBezTo>
                  <a:cubicBezTo>
                    <a:pt x="204" y="131"/>
                    <a:pt x="315" y="88"/>
                    <a:pt x="382" y="0"/>
                  </a:cubicBezTo>
                  <a:cubicBezTo>
                    <a:pt x="327" y="43"/>
                    <a:pt x="253" y="65"/>
                    <a:pt x="189" y="90"/>
                  </a:cubicBezTo>
                  <a:cubicBezTo>
                    <a:pt x="117" y="118"/>
                    <a:pt x="23" y="154"/>
                    <a:pt x="1" y="2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5" name="Freeform 256"/>
            <p:cNvSpPr/>
            <p:nvPr/>
          </p:nvSpPr>
          <p:spPr bwMode="auto">
            <a:xfrm>
              <a:off x="8152785" y="806856"/>
              <a:ext cx="106454" cy="691954"/>
            </a:xfrm>
            <a:custGeom>
              <a:avLst/>
              <a:gdLst>
                <a:gd name="T0" fmla="*/ 37 w 101"/>
                <a:gd name="T1" fmla="*/ 107 h 664"/>
                <a:gd name="T2" fmla="*/ 50 w 101"/>
                <a:gd name="T3" fmla="*/ 224 h 664"/>
                <a:gd name="T4" fmla="*/ 57 w 101"/>
                <a:gd name="T5" fmla="*/ 348 h 664"/>
                <a:gd name="T6" fmla="*/ 71 w 101"/>
                <a:gd name="T7" fmla="*/ 558 h 664"/>
                <a:gd name="T8" fmla="*/ 101 w 101"/>
                <a:gd name="T9" fmla="*/ 664 h 664"/>
                <a:gd name="T10" fmla="*/ 72 w 101"/>
                <a:gd name="T11" fmla="*/ 499 h 664"/>
                <a:gd name="T12" fmla="*/ 79 w 101"/>
                <a:gd name="T13" fmla="*/ 389 h 664"/>
                <a:gd name="T14" fmla="*/ 79 w 101"/>
                <a:gd name="T15" fmla="*/ 351 h 664"/>
                <a:gd name="T16" fmla="*/ 71 w 101"/>
                <a:gd name="T17" fmla="*/ 224 h 664"/>
                <a:gd name="T18" fmla="*/ 60 w 101"/>
                <a:gd name="T19" fmla="*/ 150 h 664"/>
                <a:gd name="T20" fmla="*/ 56 w 101"/>
                <a:gd name="T21" fmla="*/ 144 h 664"/>
                <a:gd name="T22" fmla="*/ 54 w 101"/>
                <a:gd name="T23" fmla="*/ 143 h 664"/>
                <a:gd name="T24" fmla="*/ 58 w 101"/>
                <a:gd name="T25" fmla="*/ 136 h 664"/>
                <a:gd name="T26" fmla="*/ 45 w 101"/>
                <a:gd name="T27" fmla="*/ 87 h 664"/>
                <a:gd name="T28" fmla="*/ 0 w 101"/>
                <a:gd name="T29" fmla="*/ 0 h 664"/>
                <a:gd name="T30" fmla="*/ 7 w 101"/>
                <a:gd name="T31" fmla="*/ 14 h 664"/>
                <a:gd name="T32" fmla="*/ 37 w 101"/>
                <a:gd name="T33" fmla="*/ 107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 h="664">
                  <a:moveTo>
                    <a:pt x="37" y="107"/>
                  </a:moveTo>
                  <a:cubicBezTo>
                    <a:pt x="45" y="145"/>
                    <a:pt x="48" y="185"/>
                    <a:pt x="50" y="224"/>
                  </a:cubicBezTo>
                  <a:cubicBezTo>
                    <a:pt x="53" y="265"/>
                    <a:pt x="55" y="307"/>
                    <a:pt x="57" y="348"/>
                  </a:cubicBezTo>
                  <a:cubicBezTo>
                    <a:pt x="59" y="419"/>
                    <a:pt x="56" y="489"/>
                    <a:pt x="71" y="558"/>
                  </a:cubicBezTo>
                  <a:cubicBezTo>
                    <a:pt x="78" y="594"/>
                    <a:pt x="88" y="630"/>
                    <a:pt x="101" y="664"/>
                  </a:cubicBezTo>
                  <a:cubicBezTo>
                    <a:pt x="83" y="611"/>
                    <a:pt x="72" y="554"/>
                    <a:pt x="72" y="499"/>
                  </a:cubicBezTo>
                  <a:cubicBezTo>
                    <a:pt x="72" y="462"/>
                    <a:pt x="76" y="426"/>
                    <a:pt x="79" y="389"/>
                  </a:cubicBezTo>
                  <a:cubicBezTo>
                    <a:pt x="80" y="377"/>
                    <a:pt x="79" y="364"/>
                    <a:pt x="79" y="351"/>
                  </a:cubicBezTo>
                  <a:cubicBezTo>
                    <a:pt x="78" y="309"/>
                    <a:pt x="76" y="266"/>
                    <a:pt x="71" y="224"/>
                  </a:cubicBezTo>
                  <a:cubicBezTo>
                    <a:pt x="68" y="199"/>
                    <a:pt x="65" y="175"/>
                    <a:pt x="60" y="150"/>
                  </a:cubicBezTo>
                  <a:cubicBezTo>
                    <a:pt x="59" y="148"/>
                    <a:pt x="58" y="146"/>
                    <a:pt x="56" y="144"/>
                  </a:cubicBezTo>
                  <a:cubicBezTo>
                    <a:pt x="55" y="143"/>
                    <a:pt x="55" y="143"/>
                    <a:pt x="54" y="143"/>
                  </a:cubicBezTo>
                  <a:cubicBezTo>
                    <a:pt x="51" y="140"/>
                    <a:pt x="54" y="137"/>
                    <a:pt x="58" y="136"/>
                  </a:cubicBezTo>
                  <a:cubicBezTo>
                    <a:pt x="54" y="119"/>
                    <a:pt x="50" y="103"/>
                    <a:pt x="45" y="87"/>
                  </a:cubicBezTo>
                  <a:cubicBezTo>
                    <a:pt x="37" y="60"/>
                    <a:pt x="18" y="23"/>
                    <a:pt x="0" y="0"/>
                  </a:cubicBezTo>
                  <a:cubicBezTo>
                    <a:pt x="1" y="3"/>
                    <a:pt x="7" y="13"/>
                    <a:pt x="7" y="14"/>
                  </a:cubicBezTo>
                  <a:cubicBezTo>
                    <a:pt x="20" y="44"/>
                    <a:pt x="30" y="75"/>
                    <a:pt x="37" y="1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6" name="Freeform 257"/>
            <p:cNvSpPr/>
            <p:nvPr/>
          </p:nvSpPr>
          <p:spPr bwMode="auto">
            <a:xfrm>
              <a:off x="8151069" y="796554"/>
              <a:ext cx="101304" cy="169984"/>
            </a:xfrm>
            <a:custGeom>
              <a:avLst/>
              <a:gdLst>
                <a:gd name="T0" fmla="*/ 67 w 97"/>
                <a:gd name="T1" fmla="*/ 146 h 164"/>
                <a:gd name="T2" fmla="*/ 97 w 97"/>
                <a:gd name="T3" fmla="*/ 164 h 164"/>
                <a:gd name="T4" fmla="*/ 58 w 97"/>
                <a:gd name="T5" fmla="*/ 74 h 164"/>
                <a:gd name="T6" fmla="*/ 0 w 97"/>
                <a:gd name="T7" fmla="*/ 0 h 164"/>
                <a:gd name="T8" fmla="*/ 53 w 97"/>
                <a:gd name="T9" fmla="*/ 92 h 164"/>
                <a:gd name="T10" fmla="*/ 67 w 97"/>
                <a:gd name="T11" fmla="*/ 146 h 164"/>
              </a:gdLst>
              <a:ahLst/>
              <a:cxnLst>
                <a:cxn ang="0">
                  <a:pos x="T0" y="T1"/>
                </a:cxn>
                <a:cxn ang="0">
                  <a:pos x="T2" y="T3"/>
                </a:cxn>
                <a:cxn ang="0">
                  <a:pos x="T4" y="T5"/>
                </a:cxn>
                <a:cxn ang="0">
                  <a:pos x="T6" y="T7"/>
                </a:cxn>
                <a:cxn ang="0">
                  <a:pos x="T8" y="T9"/>
                </a:cxn>
                <a:cxn ang="0">
                  <a:pos x="T10" y="T11"/>
                </a:cxn>
              </a:cxnLst>
              <a:rect l="0" t="0" r="r" b="b"/>
              <a:pathLst>
                <a:path w="97" h="164">
                  <a:moveTo>
                    <a:pt x="67" y="146"/>
                  </a:moveTo>
                  <a:cubicBezTo>
                    <a:pt x="77" y="152"/>
                    <a:pt x="87" y="158"/>
                    <a:pt x="97" y="164"/>
                  </a:cubicBezTo>
                  <a:cubicBezTo>
                    <a:pt x="86" y="133"/>
                    <a:pt x="74" y="103"/>
                    <a:pt x="58" y="74"/>
                  </a:cubicBezTo>
                  <a:cubicBezTo>
                    <a:pt x="46" y="52"/>
                    <a:pt x="20" y="16"/>
                    <a:pt x="0" y="0"/>
                  </a:cubicBezTo>
                  <a:cubicBezTo>
                    <a:pt x="19" y="23"/>
                    <a:pt x="45" y="64"/>
                    <a:pt x="53" y="92"/>
                  </a:cubicBezTo>
                  <a:cubicBezTo>
                    <a:pt x="59" y="110"/>
                    <a:pt x="63" y="128"/>
                    <a:pt x="67" y="1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7" name="Freeform 258"/>
            <p:cNvSpPr/>
            <p:nvPr/>
          </p:nvSpPr>
          <p:spPr bwMode="auto">
            <a:xfrm>
              <a:off x="8152785" y="818875"/>
              <a:ext cx="132210" cy="748615"/>
            </a:xfrm>
            <a:custGeom>
              <a:avLst/>
              <a:gdLst>
                <a:gd name="T0" fmla="*/ 51 w 125"/>
                <a:gd name="T1" fmla="*/ 349 h 720"/>
                <a:gd name="T2" fmla="*/ 45 w 125"/>
                <a:gd name="T3" fmla="*/ 230 h 720"/>
                <a:gd name="T4" fmla="*/ 34 w 125"/>
                <a:gd name="T5" fmla="*/ 115 h 720"/>
                <a:gd name="T6" fmla="*/ 0 w 125"/>
                <a:gd name="T7" fmla="*/ 0 h 720"/>
                <a:gd name="T8" fmla="*/ 31 w 125"/>
                <a:gd name="T9" fmla="*/ 259 h 720"/>
                <a:gd name="T10" fmla="*/ 48 w 125"/>
                <a:gd name="T11" fmla="*/ 505 h 720"/>
                <a:gd name="T12" fmla="*/ 122 w 125"/>
                <a:gd name="T13" fmla="*/ 715 h 720"/>
                <a:gd name="T14" fmla="*/ 125 w 125"/>
                <a:gd name="T15" fmla="*/ 720 h 720"/>
                <a:gd name="T16" fmla="*/ 65 w 125"/>
                <a:gd name="T17" fmla="*/ 549 h 720"/>
                <a:gd name="T18" fmla="*/ 51 w 125"/>
                <a:gd name="T19" fmla="*/ 349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720">
                  <a:moveTo>
                    <a:pt x="51" y="349"/>
                  </a:moveTo>
                  <a:cubicBezTo>
                    <a:pt x="50" y="310"/>
                    <a:pt x="48" y="270"/>
                    <a:pt x="45" y="230"/>
                  </a:cubicBezTo>
                  <a:cubicBezTo>
                    <a:pt x="43" y="192"/>
                    <a:pt x="41" y="152"/>
                    <a:pt x="34" y="115"/>
                  </a:cubicBezTo>
                  <a:cubicBezTo>
                    <a:pt x="29" y="83"/>
                    <a:pt x="11" y="29"/>
                    <a:pt x="0" y="0"/>
                  </a:cubicBezTo>
                  <a:cubicBezTo>
                    <a:pt x="21" y="76"/>
                    <a:pt x="30" y="180"/>
                    <a:pt x="31" y="259"/>
                  </a:cubicBezTo>
                  <a:cubicBezTo>
                    <a:pt x="32" y="341"/>
                    <a:pt x="37" y="424"/>
                    <a:pt x="48" y="505"/>
                  </a:cubicBezTo>
                  <a:cubicBezTo>
                    <a:pt x="58" y="579"/>
                    <a:pt x="83" y="652"/>
                    <a:pt x="122" y="715"/>
                  </a:cubicBezTo>
                  <a:cubicBezTo>
                    <a:pt x="123" y="717"/>
                    <a:pt x="124" y="718"/>
                    <a:pt x="125" y="720"/>
                  </a:cubicBezTo>
                  <a:cubicBezTo>
                    <a:pt x="97" y="666"/>
                    <a:pt x="77" y="609"/>
                    <a:pt x="65" y="549"/>
                  </a:cubicBezTo>
                  <a:cubicBezTo>
                    <a:pt x="52" y="483"/>
                    <a:pt x="53" y="417"/>
                    <a:pt x="51" y="3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8" name="Freeform 259"/>
            <p:cNvSpPr/>
            <p:nvPr/>
          </p:nvSpPr>
          <p:spPr bwMode="auto">
            <a:xfrm>
              <a:off x="8166521" y="803422"/>
              <a:ext cx="130493" cy="185437"/>
            </a:xfrm>
            <a:custGeom>
              <a:avLst/>
              <a:gdLst>
                <a:gd name="T0" fmla="*/ 48 w 124"/>
                <a:gd name="T1" fmla="*/ 66 h 178"/>
                <a:gd name="T2" fmla="*/ 89 w 124"/>
                <a:gd name="T3" fmla="*/ 161 h 178"/>
                <a:gd name="T4" fmla="*/ 124 w 124"/>
                <a:gd name="T5" fmla="*/ 178 h 178"/>
                <a:gd name="T6" fmla="*/ 69 w 124"/>
                <a:gd name="T7" fmla="*/ 67 h 178"/>
                <a:gd name="T8" fmla="*/ 0 w 124"/>
                <a:gd name="T9" fmla="*/ 0 h 178"/>
                <a:gd name="T10" fmla="*/ 48 w 124"/>
                <a:gd name="T11" fmla="*/ 66 h 178"/>
              </a:gdLst>
              <a:ahLst/>
              <a:cxnLst>
                <a:cxn ang="0">
                  <a:pos x="T0" y="T1"/>
                </a:cxn>
                <a:cxn ang="0">
                  <a:pos x="T2" y="T3"/>
                </a:cxn>
                <a:cxn ang="0">
                  <a:pos x="T4" y="T5"/>
                </a:cxn>
                <a:cxn ang="0">
                  <a:pos x="T6" y="T7"/>
                </a:cxn>
                <a:cxn ang="0">
                  <a:pos x="T8" y="T9"/>
                </a:cxn>
                <a:cxn ang="0">
                  <a:pos x="T10" y="T11"/>
                </a:cxn>
              </a:cxnLst>
              <a:rect l="0" t="0" r="r" b="b"/>
              <a:pathLst>
                <a:path w="124" h="178">
                  <a:moveTo>
                    <a:pt x="48" y="66"/>
                  </a:moveTo>
                  <a:cubicBezTo>
                    <a:pt x="64" y="96"/>
                    <a:pt x="77" y="128"/>
                    <a:pt x="89" y="161"/>
                  </a:cubicBezTo>
                  <a:cubicBezTo>
                    <a:pt x="101" y="167"/>
                    <a:pt x="113" y="172"/>
                    <a:pt x="124" y="178"/>
                  </a:cubicBezTo>
                  <a:cubicBezTo>
                    <a:pt x="111" y="139"/>
                    <a:pt x="95" y="100"/>
                    <a:pt x="69" y="67"/>
                  </a:cubicBezTo>
                  <a:cubicBezTo>
                    <a:pt x="52" y="45"/>
                    <a:pt x="27" y="15"/>
                    <a:pt x="0" y="0"/>
                  </a:cubicBezTo>
                  <a:cubicBezTo>
                    <a:pt x="19" y="17"/>
                    <a:pt x="36" y="44"/>
                    <a:pt x="48"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9" name="Freeform 260"/>
            <p:cNvSpPr/>
            <p:nvPr/>
          </p:nvSpPr>
          <p:spPr bwMode="auto">
            <a:xfrm>
              <a:off x="8151069" y="829177"/>
              <a:ext cx="331383" cy="939203"/>
            </a:xfrm>
            <a:custGeom>
              <a:avLst/>
              <a:gdLst>
                <a:gd name="T0" fmla="*/ 317 w 317"/>
                <a:gd name="T1" fmla="*/ 902 h 902"/>
                <a:gd name="T2" fmla="*/ 237 w 317"/>
                <a:gd name="T3" fmla="*/ 843 h 902"/>
                <a:gd name="T4" fmla="*/ 177 w 317"/>
                <a:gd name="T5" fmla="*/ 779 h 902"/>
                <a:gd name="T6" fmla="*/ 168 w 317"/>
                <a:gd name="T7" fmla="*/ 768 h 902"/>
                <a:gd name="T8" fmla="*/ 104 w 317"/>
                <a:gd name="T9" fmla="*/ 679 h 902"/>
                <a:gd name="T10" fmla="*/ 61 w 317"/>
                <a:gd name="T11" fmla="*/ 574 h 902"/>
                <a:gd name="T12" fmla="*/ 40 w 317"/>
                <a:gd name="T13" fmla="*/ 450 h 902"/>
                <a:gd name="T14" fmla="*/ 30 w 317"/>
                <a:gd name="T15" fmla="*/ 328 h 902"/>
                <a:gd name="T16" fmla="*/ 27 w 317"/>
                <a:gd name="T17" fmla="*/ 205 h 902"/>
                <a:gd name="T18" fmla="*/ 3 w 317"/>
                <a:gd name="T19" fmla="*/ 0 h 902"/>
                <a:gd name="T20" fmla="*/ 1 w 317"/>
                <a:gd name="T21" fmla="*/ 255 h 902"/>
                <a:gd name="T22" fmla="*/ 317 w 317"/>
                <a:gd name="T23" fmla="*/ 902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7" h="902">
                  <a:moveTo>
                    <a:pt x="317" y="902"/>
                  </a:moveTo>
                  <a:cubicBezTo>
                    <a:pt x="297" y="886"/>
                    <a:pt x="260" y="862"/>
                    <a:pt x="237" y="843"/>
                  </a:cubicBezTo>
                  <a:cubicBezTo>
                    <a:pt x="214" y="825"/>
                    <a:pt x="195" y="802"/>
                    <a:pt x="177" y="779"/>
                  </a:cubicBezTo>
                  <a:cubicBezTo>
                    <a:pt x="174" y="776"/>
                    <a:pt x="171" y="772"/>
                    <a:pt x="168" y="768"/>
                  </a:cubicBezTo>
                  <a:cubicBezTo>
                    <a:pt x="141" y="743"/>
                    <a:pt x="121" y="711"/>
                    <a:pt x="104" y="679"/>
                  </a:cubicBezTo>
                  <a:cubicBezTo>
                    <a:pt x="87" y="645"/>
                    <a:pt x="72" y="610"/>
                    <a:pt x="61" y="574"/>
                  </a:cubicBezTo>
                  <a:cubicBezTo>
                    <a:pt x="49" y="534"/>
                    <a:pt x="44" y="492"/>
                    <a:pt x="40" y="450"/>
                  </a:cubicBezTo>
                  <a:cubicBezTo>
                    <a:pt x="36" y="410"/>
                    <a:pt x="32" y="369"/>
                    <a:pt x="30" y="328"/>
                  </a:cubicBezTo>
                  <a:cubicBezTo>
                    <a:pt x="28" y="287"/>
                    <a:pt x="28" y="246"/>
                    <a:pt x="27" y="205"/>
                  </a:cubicBezTo>
                  <a:cubicBezTo>
                    <a:pt x="26" y="134"/>
                    <a:pt x="19" y="68"/>
                    <a:pt x="3" y="0"/>
                  </a:cubicBezTo>
                  <a:cubicBezTo>
                    <a:pt x="12" y="86"/>
                    <a:pt x="0" y="168"/>
                    <a:pt x="1" y="255"/>
                  </a:cubicBezTo>
                  <a:cubicBezTo>
                    <a:pt x="4" y="490"/>
                    <a:pt x="79" y="800"/>
                    <a:pt x="317" y="9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0" name="Freeform 261"/>
            <p:cNvSpPr/>
            <p:nvPr/>
          </p:nvSpPr>
          <p:spPr bwMode="auto">
            <a:xfrm>
              <a:off x="7914122" y="872102"/>
              <a:ext cx="554594" cy="949505"/>
            </a:xfrm>
            <a:custGeom>
              <a:avLst/>
              <a:gdLst>
                <a:gd name="T0" fmla="*/ 28 w 530"/>
                <a:gd name="T1" fmla="*/ 47 h 912"/>
                <a:gd name="T2" fmla="*/ 58 w 530"/>
                <a:gd name="T3" fmla="*/ 106 h 912"/>
                <a:gd name="T4" fmla="*/ 96 w 530"/>
                <a:gd name="T5" fmla="*/ 255 h 912"/>
                <a:gd name="T6" fmla="*/ 149 w 530"/>
                <a:gd name="T7" fmla="*/ 503 h 912"/>
                <a:gd name="T8" fmla="*/ 197 w 530"/>
                <a:gd name="T9" fmla="*/ 612 h 912"/>
                <a:gd name="T10" fmla="*/ 249 w 530"/>
                <a:gd name="T11" fmla="*/ 716 h 912"/>
                <a:gd name="T12" fmla="*/ 407 w 530"/>
                <a:gd name="T13" fmla="*/ 861 h 912"/>
                <a:gd name="T14" fmla="*/ 489 w 530"/>
                <a:gd name="T15" fmla="*/ 897 h 912"/>
                <a:gd name="T16" fmla="*/ 530 w 530"/>
                <a:gd name="T17" fmla="*/ 912 h 912"/>
                <a:gd name="T18" fmla="*/ 394 w 530"/>
                <a:gd name="T19" fmla="*/ 848 h 912"/>
                <a:gd name="T20" fmla="*/ 198 w 530"/>
                <a:gd name="T21" fmla="*/ 569 h 912"/>
                <a:gd name="T22" fmla="*/ 141 w 530"/>
                <a:gd name="T23" fmla="*/ 377 h 912"/>
                <a:gd name="T24" fmla="*/ 113 w 530"/>
                <a:gd name="T25" fmla="*/ 240 h 912"/>
                <a:gd name="T26" fmla="*/ 63 w 530"/>
                <a:gd name="T27" fmla="*/ 84 h 912"/>
                <a:gd name="T28" fmla="*/ 0 w 530"/>
                <a:gd name="T29" fmla="*/ 0 h 912"/>
                <a:gd name="T30" fmla="*/ 13 w 530"/>
                <a:gd name="T31" fmla="*/ 19 h 912"/>
                <a:gd name="T32" fmla="*/ 28 w 530"/>
                <a:gd name="T33" fmla="*/ 4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912">
                  <a:moveTo>
                    <a:pt x="28" y="47"/>
                  </a:moveTo>
                  <a:cubicBezTo>
                    <a:pt x="39" y="66"/>
                    <a:pt x="50" y="85"/>
                    <a:pt x="58" y="106"/>
                  </a:cubicBezTo>
                  <a:cubicBezTo>
                    <a:pt x="77" y="153"/>
                    <a:pt x="87" y="205"/>
                    <a:pt x="96" y="255"/>
                  </a:cubicBezTo>
                  <a:cubicBezTo>
                    <a:pt x="112" y="338"/>
                    <a:pt x="121" y="423"/>
                    <a:pt x="149" y="503"/>
                  </a:cubicBezTo>
                  <a:cubicBezTo>
                    <a:pt x="162" y="541"/>
                    <a:pt x="180" y="576"/>
                    <a:pt x="197" y="612"/>
                  </a:cubicBezTo>
                  <a:cubicBezTo>
                    <a:pt x="213" y="647"/>
                    <a:pt x="228" y="683"/>
                    <a:pt x="249" y="716"/>
                  </a:cubicBezTo>
                  <a:cubicBezTo>
                    <a:pt x="286" y="777"/>
                    <a:pt x="343" y="828"/>
                    <a:pt x="407" y="861"/>
                  </a:cubicBezTo>
                  <a:cubicBezTo>
                    <a:pt x="433" y="875"/>
                    <a:pt x="461" y="887"/>
                    <a:pt x="489" y="897"/>
                  </a:cubicBezTo>
                  <a:cubicBezTo>
                    <a:pt x="502" y="903"/>
                    <a:pt x="516" y="908"/>
                    <a:pt x="530" y="912"/>
                  </a:cubicBezTo>
                  <a:cubicBezTo>
                    <a:pt x="484" y="893"/>
                    <a:pt x="436" y="876"/>
                    <a:pt x="394" y="848"/>
                  </a:cubicBezTo>
                  <a:cubicBezTo>
                    <a:pt x="299" y="781"/>
                    <a:pt x="239" y="676"/>
                    <a:pt x="198" y="569"/>
                  </a:cubicBezTo>
                  <a:cubicBezTo>
                    <a:pt x="174" y="507"/>
                    <a:pt x="155" y="442"/>
                    <a:pt x="141" y="377"/>
                  </a:cubicBezTo>
                  <a:cubicBezTo>
                    <a:pt x="132" y="332"/>
                    <a:pt x="124" y="286"/>
                    <a:pt x="113" y="240"/>
                  </a:cubicBezTo>
                  <a:cubicBezTo>
                    <a:pt x="101" y="187"/>
                    <a:pt x="86" y="133"/>
                    <a:pt x="63" y="84"/>
                  </a:cubicBezTo>
                  <a:cubicBezTo>
                    <a:pt x="49" y="54"/>
                    <a:pt x="30" y="18"/>
                    <a:pt x="0" y="0"/>
                  </a:cubicBezTo>
                  <a:cubicBezTo>
                    <a:pt x="4" y="7"/>
                    <a:pt x="9" y="13"/>
                    <a:pt x="13" y="19"/>
                  </a:cubicBezTo>
                  <a:cubicBezTo>
                    <a:pt x="18" y="28"/>
                    <a:pt x="23" y="37"/>
                    <a:pt x="28"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1" name="Freeform 262"/>
            <p:cNvSpPr/>
            <p:nvPr/>
          </p:nvSpPr>
          <p:spPr bwMode="auto">
            <a:xfrm>
              <a:off x="8183692" y="805139"/>
              <a:ext cx="248967" cy="278155"/>
            </a:xfrm>
            <a:custGeom>
              <a:avLst/>
              <a:gdLst>
                <a:gd name="T0" fmla="*/ 97 w 238"/>
                <a:gd name="T1" fmla="*/ 73 h 268"/>
                <a:gd name="T2" fmla="*/ 191 w 238"/>
                <a:gd name="T3" fmla="*/ 228 h 268"/>
                <a:gd name="T4" fmla="*/ 204 w 238"/>
                <a:gd name="T5" fmla="*/ 238 h 268"/>
                <a:gd name="T6" fmla="*/ 235 w 238"/>
                <a:gd name="T7" fmla="*/ 268 h 268"/>
                <a:gd name="T8" fmla="*/ 238 w 238"/>
                <a:gd name="T9" fmla="*/ 240 h 268"/>
                <a:gd name="T10" fmla="*/ 203 w 238"/>
                <a:gd name="T11" fmla="*/ 168 h 268"/>
                <a:gd name="T12" fmla="*/ 143 w 238"/>
                <a:gd name="T13" fmla="*/ 96 h 268"/>
                <a:gd name="T14" fmla="*/ 12 w 238"/>
                <a:gd name="T15" fmla="*/ 4 h 268"/>
                <a:gd name="T16" fmla="*/ 0 w 238"/>
                <a:gd name="T17" fmla="*/ 0 h 268"/>
                <a:gd name="T18" fmla="*/ 97 w 238"/>
                <a:gd name="T19" fmla="*/ 7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268">
                  <a:moveTo>
                    <a:pt x="97" y="73"/>
                  </a:moveTo>
                  <a:cubicBezTo>
                    <a:pt x="138" y="118"/>
                    <a:pt x="165" y="173"/>
                    <a:pt x="191" y="228"/>
                  </a:cubicBezTo>
                  <a:cubicBezTo>
                    <a:pt x="195" y="231"/>
                    <a:pt x="200" y="234"/>
                    <a:pt x="204" y="238"/>
                  </a:cubicBezTo>
                  <a:cubicBezTo>
                    <a:pt x="215" y="247"/>
                    <a:pt x="226" y="257"/>
                    <a:pt x="235" y="268"/>
                  </a:cubicBezTo>
                  <a:cubicBezTo>
                    <a:pt x="236" y="259"/>
                    <a:pt x="237" y="250"/>
                    <a:pt x="238" y="240"/>
                  </a:cubicBezTo>
                  <a:cubicBezTo>
                    <a:pt x="232" y="214"/>
                    <a:pt x="218" y="190"/>
                    <a:pt x="203" y="168"/>
                  </a:cubicBezTo>
                  <a:cubicBezTo>
                    <a:pt x="185" y="143"/>
                    <a:pt x="166" y="117"/>
                    <a:pt x="143" y="96"/>
                  </a:cubicBezTo>
                  <a:cubicBezTo>
                    <a:pt x="104" y="58"/>
                    <a:pt x="63" y="26"/>
                    <a:pt x="12" y="4"/>
                  </a:cubicBezTo>
                  <a:cubicBezTo>
                    <a:pt x="6" y="2"/>
                    <a:pt x="5" y="2"/>
                    <a:pt x="0" y="0"/>
                  </a:cubicBezTo>
                  <a:cubicBezTo>
                    <a:pt x="42" y="17"/>
                    <a:pt x="66" y="38"/>
                    <a:pt x="97"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2" name="Freeform 263"/>
            <p:cNvSpPr/>
            <p:nvPr/>
          </p:nvSpPr>
          <p:spPr bwMode="auto">
            <a:xfrm>
              <a:off x="7926141" y="854932"/>
              <a:ext cx="214626" cy="259268"/>
            </a:xfrm>
            <a:custGeom>
              <a:avLst/>
              <a:gdLst>
                <a:gd name="T0" fmla="*/ 100 w 204"/>
                <a:gd name="T1" fmla="*/ 57 h 250"/>
                <a:gd name="T2" fmla="*/ 161 w 204"/>
                <a:gd name="T3" fmla="*/ 160 h 250"/>
                <a:gd name="T4" fmla="*/ 203 w 204"/>
                <a:gd name="T5" fmla="*/ 250 h 250"/>
                <a:gd name="T6" fmla="*/ 203 w 204"/>
                <a:gd name="T7" fmla="*/ 184 h 250"/>
                <a:gd name="T8" fmla="*/ 204 w 204"/>
                <a:gd name="T9" fmla="*/ 144 h 250"/>
                <a:gd name="T10" fmla="*/ 105 w 204"/>
                <a:gd name="T11" fmla="*/ 41 h 250"/>
                <a:gd name="T12" fmla="*/ 0 w 204"/>
                <a:gd name="T13" fmla="*/ 0 h 250"/>
                <a:gd name="T14" fmla="*/ 100 w 204"/>
                <a:gd name="T15" fmla="*/ 57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50">
                  <a:moveTo>
                    <a:pt x="100" y="57"/>
                  </a:moveTo>
                  <a:cubicBezTo>
                    <a:pt x="126" y="86"/>
                    <a:pt x="143" y="126"/>
                    <a:pt x="161" y="160"/>
                  </a:cubicBezTo>
                  <a:cubicBezTo>
                    <a:pt x="177" y="189"/>
                    <a:pt x="191" y="219"/>
                    <a:pt x="203" y="250"/>
                  </a:cubicBezTo>
                  <a:cubicBezTo>
                    <a:pt x="203" y="228"/>
                    <a:pt x="203" y="206"/>
                    <a:pt x="203" y="184"/>
                  </a:cubicBezTo>
                  <a:cubicBezTo>
                    <a:pt x="203" y="171"/>
                    <a:pt x="204" y="158"/>
                    <a:pt x="204" y="144"/>
                  </a:cubicBezTo>
                  <a:cubicBezTo>
                    <a:pt x="177" y="105"/>
                    <a:pt x="144" y="69"/>
                    <a:pt x="105" y="41"/>
                  </a:cubicBezTo>
                  <a:cubicBezTo>
                    <a:pt x="75" y="19"/>
                    <a:pt x="38" y="0"/>
                    <a:pt x="0" y="0"/>
                  </a:cubicBezTo>
                  <a:cubicBezTo>
                    <a:pt x="37" y="6"/>
                    <a:pt x="77" y="31"/>
                    <a:pt x="100"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3" name="Freeform 264"/>
            <p:cNvSpPr/>
            <p:nvPr/>
          </p:nvSpPr>
          <p:spPr bwMode="auto">
            <a:xfrm>
              <a:off x="8223183" y="818875"/>
              <a:ext cx="224928" cy="221494"/>
            </a:xfrm>
            <a:custGeom>
              <a:avLst/>
              <a:gdLst>
                <a:gd name="T0" fmla="*/ 168 w 214"/>
                <a:gd name="T1" fmla="*/ 150 h 213"/>
                <a:gd name="T2" fmla="*/ 202 w 214"/>
                <a:gd name="T3" fmla="*/ 213 h 213"/>
                <a:gd name="T4" fmla="*/ 214 w 214"/>
                <a:gd name="T5" fmla="*/ 167 h 213"/>
                <a:gd name="T6" fmla="*/ 212 w 214"/>
                <a:gd name="T7" fmla="*/ 166 h 213"/>
                <a:gd name="T8" fmla="*/ 76 w 214"/>
                <a:gd name="T9" fmla="*/ 41 h 213"/>
                <a:gd name="T10" fmla="*/ 0 w 214"/>
                <a:gd name="T11" fmla="*/ 0 h 213"/>
                <a:gd name="T12" fmla="*/ 111 w 214"/>
                <a:gd name="T13" fmla="*/ 81 h 213"/>
                <a:gd name="T14" fmla="*/ 168 w 214"/>
                <a:gd name="T15" fmla="*/ 150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4" h="213">
                  <a:moveTo>
                    <a:pt x="168" y="150"/>
                  </a:moveTo>
                  <a:cubicBezTo>
                    <a:pt x="182" y="169"/>
                    <a:pt x="195" y="190"/>
                    <a:pt x="202" y="213"/>
                  </a:cubicBezTo>
                  <a:cubicBezTo>
                    <a:pt x="205" y="198"/>
                    <a:pt x="209" y="182"/>
                    <a:pt x="214" y="167"/>
                  </a:cubicBezTo>
                  <a:cubicBezTo>
                    <a:pt x="213" y="167"/>
                    <a:pt x="212" y="166"/>
                    <a:pt x="212" y="166"/>
                  </a:cubicBezTo>
                  <a:cubicBezTo>
                    <a:pt x="173" y="119"/>
                    <a:pt x="127" y="76"/>
                    <a:pt x="76" y="41"/>
                  </a:cubicBezTo>
                  <a:cubicBezTo>
                    <a:pt x="55" y="27"/>
                    <a:pt x="24" y="11"/>
                    <a:pt x="0" y="0"/>
                  </a:cubicBezTo>
                  <a:cubicBezTo>
                    <a:pt x="38" y="21"/>
                    <a:pt x="81" y="52"/>
                    <a:pt x="111" y="81"/>
                  </a:cubicBezTo>
                  <a:cubicBezTo>
                    <a:pt x="132" y="102"/>
                    <a:pt x="151" y="125"/>
                    <a:pt x="168"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4" name="Freeform 265"/>
            <p:cNvSpPr/>
            <p:nvPr/>
          </p:nvSpPr>
          <p:spPr bwMode="auto">
            <a:xfrm>
              <a:off x="7984519" y="1838776"/>
              <a:ext cx="475611" cy="278155"/>
            </a:xfrm>
            <a:custGeom>
              <a:avLst/>
              <a:gdLst>
                <a:gd name="T0" fmla="*/ 450 w 454"/>
                <a:gd name="T1" fmla="*/ 1 h 267"/>
                <a:gd name="T2" fmla="*/ 365 w 454"/>
                <a:gd name="T3" fmla="*/ 46 h 267"/>
                <a:gd name="T4" fmla="*/ 267 w 454"/>
                <a:gd name="T5" fmla="*/ 140 h 267"/>
                <a:gd name="T6" fmla="*/ 157 w 454"/>
                <a:gd name="T7" fmla="*/ 220 h 267"/>
                <a:gd name="T8" fmla="*/ 89 w 454"/>
                <a:gd name="T9" fmla="*/ 255 h 267"/>
                <a:gd name="T10" fmla="*/ 6 w 454"/>
                <a:gd name="T11" fmla="*/ 258 h 267"/>
                <a:gd name="T12" fmla="*/ 4 w 454"/>
                <a:gd name="T13" fmla="*/ 262 h 267"/>
                <a:gd name="T14" fmla="*/ 122 w 454"/>
                <a:gd name="T15" fmla="*/ 246 h 267"/>
                <a:gd name="T16" fmla="*/ 233 w 454"/>
                <a:gd name="T17" fmla="*/ 173 h 267"/>
                <a:gd name="T18" fmla="*/ 331 w 454"/>
                <a:gd name="T19" fmla="*/ 86 h 267"/>
                <a:gd name="T20" fmla="*/ 384 w 454"/>
                <a:gd name="T21" fmla="*/ 37 h 267"/>
                <a:gd name="T22" fmla="*/ 450 w 454"/>
                <a:gd name="T23" fmla="*/ 5 h 267"/>
                <a:gd name="T24" fmla="*/ 450 w 454"/>
                <a:gd name="T25" fmla="*/ 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67">
                  <a:moveTo>
                    <a:pt x="450" y="1"/>
                  </a:moveTo>
                  <a:cubicBezTo>
                    <a:pt x="420" y="5"/>
                    <a:pt x="387" y="27"/>
                    <a:pt x="365" y="46"/>
                  </a:cubicBezTo>
                  <a:cubicBezTo>
                    <a:pt x="331" y="75"/>
                    <a:pt x="301" y="110"/>
                    <a:pt x="267" y="140"/>
                  </a:cubicBezTo>
                  <a:cubicBezTo>
                    <a:pt x="233" y="171"/>
                    <a:pt x="195" y="195"/>
                    <a:pt x="157" y="220"/>
                  </a:cubicBezTo>
                  <a:cubicBezTo>
                    <a:pt x="136" y="234"/>
                    <a:pt x="114" y="247"/>
                    <a:pt x="89" y="255"/>
                  </a:cubicBezTo>
                  <a:cubicBezTo>
                    <a:pt x="62" y="264"/>
                    <a:pt x="33" y="261"/>
                    <a:pt x="6" y="258"/>
                  </a:cubicBezTo>
                  <a:cubicBezTo>
                    <a:pt x="3" y="258"/>
                    <a:pt x="0" y="262"/>
                    <a:pt x="4" y="262"/>
                  </a:cubicBezTo>
                  <a:cubicBezTo>
                    <a:pt x="46" y="267"/>
                    <a:pt x="83" y="265"/>
                    <a:pt x="122" y="246"/>
                  </a:cubicBezTo>
                  <a:cubicBezTo>
                    <a:pt x="161" y="227"/>
                    <a:pt x="199" y="199"/>
                    <a:pt x="233" y="173"/>
                  </a:cubicBezTo>
                  <a:cubicBezTo>
                    <a:pt x="268" y="147"/>
                    <a:pt x="300" y="116"/>
                    <a:pt x="331" y="86"/>
                  </a:cubicBezTo>
                  <a:cubicBezTo>
                    <a:pt x="348" y="69"/>
                    <a:pt x="364" y="51"/>
                    <a:pt x="384" y="37"/>
                  </a:cubicBezTo>
                  <a:cubicBezTo>
                    <a:pt x="400" y="24"/>
                    <a:pt x="429" y="8"/>
                    <a:pt x="450" y="5"/>
                  </a:cubicBezTo>
                  <a:cubicBezTo>
                    <a:pt x="453" y="5"/>
                    <a:pt x="454" y="0"/>
                    <a:pt x="4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5" name="Freeform 266"/>
            <p:cNvSpPr/>
            <p:nvPr/>
          </p:nvSpPr>
          <p:spPr bwMode="auto">
            <a:xfrm>
              <a:off x="7989670" y="1842210"/>
              <a:ext cx="468743" cy="285023"/>
            </a:xfrm>
            <a:custGeom>
              <a:avLst/>
              <a:gdLst>
                <a:gd name="T0" fmla="*/ 446 w 449"/>
                <a:gd name="T1" fmla="*/ 0 h 274"/>
                <a:gd name="T2" fmla="*/ 259 w 449"/>
                <a:gd name="T3" fmla="*/ 109 h 274"/>
                <a:gd name="T4" fmla="*/ 155 w 449"/>
                <a:gd name="T5" fmla="*/ 202 h 274"/>
                <a:gd name="T6" fmla="*/ 7 w 449"/>
                <a:gd name="T7" fmla="*/ 257 h 274"/>
                <a:gd name="T8" fmla="*/ 2 w 449"/>
                <a:gd name="T9" fmla="*/ 260 h 274"/>
                <a:gd name="T10" fmla="*/ 194 w 449"/>
                <a:gd name="T11" fmla="*/ 174 h 274"/>
                <a:gd name="T12" fmla="*/ 300 w 449"/>
                <a:gd name="T13" fmla="*/ 76 h 274"/>
                <a:gd name="T14" fmla="*/ 443 w 449"/>
                <a:gd name="T15" fmla="*/ 2 h 274"/>
                <a:gd name="T16" fmla="*/ 446 w 449"/>
                <a:gd name="T17"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274">
                  <a:moveTo>
                    <a:pt x="446" y="0"/>
                  </a:moveTo>
                  <a:cubicBezTo>
                    <a:pt x="373" y="1"/>
                    <a:pt x="308" y="62"/>
                    <a:pt x="259" y="109"/>
                  </a:cubicBezTo>
                  <a:cubicBezTo>
                    <a:pt x="225" y="141"/>
                    <a:pt x="192" y="173"/>
                    <a:pt x="155" y="202"/>
                  </a:cubicBezTo>
                  <a:cubicBezTo>
                    <a:pt x="113" y="233"/>
                    <a:pt x="62" y="268"/>
                    <a:pt x="7" y="257"/>
                  </a:cubicBezTo>
                  <a:cubicBezTo>
                    <a:pt x="5" y="257"/>
                    <a:pt x="0" y="259"/>
                    <a:pt x="2" y="260"/>
                  </a:cubicBezTo>
                  <a:cubicBezTo>
                    <a:pt x="74" y="274"/>
                    <a:pt x="143" y="217"/>
                    <a:pt x="194" y="174"/>
                  </a:cubicBezTo>
                  <a:cubicBezTo>
                    <a:pt x="231" y="143"/>
                    <a:pt x="264" y="108"/>
                    <a:pt x="300" y="76"/>
                  </a:cubicBezTo>
                  <a:cubicBezTo>
                    <a:pt x="338" y="42"/>
                    <a:pt x="390" y="3"/>
                    <a:pt x="443" y="2"/>
                  </a:cubicBezTo>
                  <a:cubicBezTo>
                    <a:pt x="445" y="2"/>
                    <a:pt x="449" y="0"/>
                    <a:pt x="44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6" name="Freeform 267"/>
            <p:cNvSpPr/>
            <p:nvPr/>
          </p:nvSpPr>
          <p:spPr bwMode="auto">
            <a:xfrm>
              <a:off x="8121879" y="1869682"/>
              <a:ext cx="410365" cy="254117"/>
            </a:xfrm>
            <a:custGeom>
              <a:avLst/>
              <a:gdLst>
                <a:gd name="T0" fmla="*/ 386 w 392"/>
                <a:gd name="T1" fmla="*/ 1 h 244"/>
                <a:gd name="T2" fmla="*/ 242 w 392"/>
                <a:gd name="T3" fmla="*/ 138 h 244"/>
                <a:gd name="T4" fmla="*/ 6 w 392"/>
                <a:gd name="T5" fmla="*/ 241 h 244"/>
                <a:gd name="T6" fmla="*/ 3 w 392"/>
                <a:gd name="T7" fmla="*/ 244 h 244"/>
                <a:gd name="T8" fmla="*/ 207 w 392"/>
                <a:gd name="T9" fmla="*/ 171 h 244"/>
                <a:gd name="T10" fmla="*/ 291 w 392"/>
                <a:gd name="T11" fmla="*/ 92 h 244"/>
                <a:gd name="T12" fmla="*/ 389 w 392"/>
                <a:gd name="T13" fmla="*/ 3 h 244"/>
                <a:gd name="T14" fmla="*/ 386 w 392"/>
                <a:gd name="T15" fmla="*/ 1 h 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244">
                  <a:moveTo>
                    <a:pt x="386" y="1"/>
                  </a:moveTo>
                  <a:cubicBezTo>
                    <a:pt x="325" y="30"/>
                    <a:pt x="290" y="93"/>
                    <a:pt x="242" y="138"/>
                  </a:cubicBezTo>
                  <a:cubicBezTo>
                    <a:pt x="177" y="199"/>
                    <a:pt x="96" y="240"/>
                    <a:pt x="6" y="241"/>
                  </a:cubicBezTo>
                  <a:cubicBezTo>
                    <a:pt x="4" y="241"/>
                    <a:pt x="0" y="244"/>
                    <a:pt x="3" y="244"/>
                  </a:cubicBezTo>
                  <a:cubicBezTo>
                    <a:pt x="79" y="243"/>
                    <a:pt x="147" y="216"/>
                    <a:pt x="207" y="171"/>
                  </a:cubicBezTo>
                  <a:cubicBezTo>
                    <a:pt x="238" y="149"/>
                    <a:pt x="266" y="121"/>
                    <a:pt x="291" y="92"/>
                  </a:cubicBezTo>
                  <a:cubicBezTo>
                    <a:pt x="320" y="58"/>
                    <a:pt x="348" y="23"/>
                    <a:pt x="389" y="3"/>
                  </a:cubicBezTo>
                  <a:cubicBezTo>
                    <a:pt x="392" y="1"/>
                    <a:pt x="389" y="0"/>
                    <a:pt x="38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7" name="Freeform 268"/>
            <p:cNvSpPr/>
            <p:nvPr/>
          </p:nvSpPr>
          <p:spPr bwMode="auto">
            <a:xfrm>
              <a:off x="8829286" y="1881702"/>
              <a:ext cx="388044" cy="97870"/>
            </a:xfrm>
            <a:custGeom>
              <a:avLst/>
              <a:gdLst>
                <a:gd name="T0" fmla="*/ 2 w 371"/>
                <a:gd name="T1" fmla="*/ 3 h 93"/>
                <a:gd name="T2" fmla="*/ 147 w 371"/>
                <a:gd name="T3" fmla="*/ 39 h 93"/>
                <a:gd name="T4" fmla="*/ 255 w 371"/>
                <a:gd name="T5" fmla="*/ 50 h 93"/>
                <a:gd name="T6" fmla="*/ 364 w 371"/>
                <a:gd name="T7" fmla="*/ 92 h 93"/>
                <a:gd name="T8" fmla="*/ 368 w 371"/>
                <a:gd name="T9" fmla="*/ 89 h 93"/>
                <a:gd name="T10" fmla="*/ 285 w 371"/>
                <a:gd name="T11" fmla="*/ 54 h 93"/>
                <a:gd name="T12" fmla="*/ 190 w 371"/>
                <a:gd name="T13" fmla="*/ 37 h 93"/>
                <a:gd name="T14" fmla="*/ 7 w 371"/>
                <a:gd name="T15" fmla="*/ 1 h 93"/>
                <a:gd name="T16" fmla="*/ 2 w 371"/>
                <a:gd name="T17" fmla="*/ 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93">
                  <a:moveTo>
                    <a:pt x="2" y="3"/>
                  </a:moveTo>
                  <a:cubicBezTo>
                    <a:pt x="40" y="39"/>
                    <a:pt x="98" y="39"/>
                    <a:pt x="147" y="39"/>
                  </a:cubicBezTo>
                  <a:cubicBezTo>
                    <a:pt x="183" y="39"/>
                    <a:pt x="219" y="42"/>
                    <a:pt x="255" y="50"/>
                  </a:cubicBezTo>
                  <a:cubicBezTo>
                    <a:pt x="293" y="58"/>
                    <a:pt x="328" y="76"/>
                    <a:pt x="364" y="92"/>
                  </a:cubicBezTo>
                  <a:cubicBezTo>
                    <a:pt x="365" y="93"/>
                    <a:pt x="371" y="90"/>
                    <a:pt x="368" y="89"/>
                  </a:cubicBezTo>
                  <a:cubicBezTo>
                    <a:pt x="341" y="77"/>
                    <a:pt x="314" y="62"/>
                    <a:pt x="285" y="54"/>
                  </a:cubicBezTo>
                  <a:cubicBezTo>
                    <a:pt x="254" y="45"/>
                    <a:pt x="222" y="40"/>
                    <a:pt x="190" y="37"/>
                  </a:cubicBezTo>
                  <a:cubicBezTo>
                    <a:pt x="130" y="33"/>
                    <a:pt x="56" y="46"/>
                    <a:pt x="7" y="1"/>
                  </a:cubicBezTo>
                  <a:cubicBezTo>
                    <a:pt x="6" y="0"/>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8" name="Freeform 269"/>
            <p:cNvSpPr/>
            <p:nvPr/>
          </p:nvSpPr>
          <p:spPr bwMode="auto">
            <a:xfrm>
              <a:off x="8858476" y="1873116"/>
              <a:ext cx="405214" cy="135644"/>
            </a:xfrm>
            <a:custGeom>
              <a:avLst/>
              <a:gdLst>
                <a:gd name="T0" fmla="*/ 1 w 388"/>
                <a:gd name="T1" fmla="*/ 3 h 130"/>
                <a:gd name="T2" fmla="*/ 186 w 388"/>
                <a:gd name="T3" fmla="*/ 34 h 130"/>
                <a:gd name="T4" fmla="*/ 288 w 388"/>
                <a:gd name="T5" fmla="*/ 68 h 130"/>
                <a:gd name="T6" fmla="*/ 382 w 388"/>
                <a:gd name="T7" fmla="*/ 130 h 130"/>
                <a:gd name="T8" fmla="*/ 387 w 388"/>
                <a:gd name="T9" fmla="*/ 128 h 130"/>
                <a:gd name="T10" fmla="*/ 293 w 388"/>
                <a:gd name="T11" fmla="*/ 66 h 130"/>
                <a:gd name="T12" fmla="*/ 203 w 388"/>
                <a:gd name="T13" fmla="*/ 34 h 130"/>
                <a:gd name="T14" fmla="*/ 6 w 388"/>
                <a:gd name="T15" fmla="*/ 1 h 130"/>
                <a:gd name="T16" fmla="*/ 1 w 388"/>
                <a:gd name="T17" fmla="*/ 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130">
                  <a:moveTo>
                    <a:pt x="1" y="3"/>
                  </a:moveTo>
                  <a:cubicBezTo>
                    <a:pt x="54" y="41"/>
                    <a:pt x="125" y="25"/>
                    <a:pt x="186" y="34"/>
                  </a:cubicBezTo>
                  <a:cubicBezTo>
                    <a:pt x="222" y="39"/>
                    <a:pt x="256" y="50"/>
                    <a:pt x="288" y="68"/>
                  </a:cubicBezTo>
                  <a:cubicBezTo>
                    <a:pt x="320" y="86"/>
                    <a:pt x="349" y="111"/>
                    <a:pt x="382" y="130"/>
                  </a:cubicBezTo>
                  <a:cubicBezTo>
                    <a:pt x="383" y="130"/>
                    <a:pt x="388" y="128"/>
                    <a:pt x="387" y="128"/>
                  </a:cubicBezTo>
                  <a:cubicBezTo>
                    <a:pt x="354" y="110"/>
                    <a:pt x="325" y="85"/>
                    <a:pt x="293" y="66"/>
                  </a:cubicBezTo>
                  <a:cubicBezTo>
                    <a:pt x="265" y="49"/>
                    <a:pt x="234" y="40"/>
                    <a:pt x="203" y="34"/>
                  </a:cubicBezTo>
                  <a:cubicBezTo>
                    <a:pt x="139" y="21"/>
                    <a:pt x="63" y="41"/>
                    <a:pt x="6" y="1"/>
                  </a:cubicBezTo>
                  <a:cubicBezTo>
                    <a:pt x="5" y="0"/>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9" name="Freeform 270"/>
            <p:cNvSpPr/>
            <p:nvPr/>
          </p:nvSpPr>
          <p:spPr bwMode="auto">
            <a:xfrm>
              <a:off x="8903118" y="1862814"/>
              <a:ext cx="367439" cy="149380"/>
            </a:xfrm>
            <a:custGeom>
              <a:avLst/>
              <a:gdLst>
                <a:gd name="T0" fmla="*/ 2 w 352"/>
                <a:gd name="T1" fmla="*/ 4 h 143"/>
                <a:gd name="T2" fmla="*/ 75 w 352"/>
                <a:gd name="T3" fmla="*/ 21 h 143"/>
                <a:gd name="T4" fmla="*/ 181 w 352"/>
                <a:gd name="T5" fmla="*/ 42 h 143"/>
                <a:gd name="T6" fmla="*/ 264 w 352"/>
                <a:gd name="T7" fmla="*/ 87 h 143"/>
                <a:gd name="T8" fmla="*/ 345 w 352"/>
                <a:gd name="T9" fmla="*/ 142 h 143"/>
                <a:gd name="T10" fmla="*/ 350 w 352"/>
                <a:gd name="T11" fmla="*/ 139 h 143"/>
                <a:gd name="T12" fmla="*/ 279 w 352"/>
                <a:gd name="T13" fmla="*/ 92 h 143"/>
                <a:gd name="T14" fmla="*/ 192 w 352"/>
                <a:gd name="T15" fmla="*/ 42 h 143"/>
                <a:gd name="T16" fmla="*/ 109 w 352"/>
                <a:gd name="T17" fmla="*/ 19 h 143"/>
                <a:gd name="T18" fmla="*/ 7 w 352"/>
                <a:gd name="T19" fmla="*/ 1 h 143"/>
                <a:gd name="T20" fmla="*/ 2 w 352"/>
                <a:gd name="T21" fmla="*/ 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2" h="143">
                  <a:moveTo>
                    <a:pt x="2" y="4"/>
                  </a:moveTo>
                  <a:cubicBezTo>
                    <a:pt x="25" y="16"/>
                    <a:pt x="50" y="19"/>
                    <a:pt x="75" y="21"/>
                  </a:cubicBezTo>
                  <a:cubicBezTo>
                    <a:pt x="113" y="23"/>
                    <a:pt x="146" y="27"/>
                    <a:pt x="181" y="42"/>
                  </a:cubicBezTo>
                  <a:cubicBezTo>
                    <a:pt x="210" y="54"/>
                    <a:pt x="237" y="71"/>
                    <a:pt x="264" y="87"/>
                  </a:cubicBezTo>
                  <a:cubicBezTo>
                    <a:pt x="291" y="105"/>
                    <a:pt x="321" y="121"/>
                    <a:pt x="345" y="142"/>
                  </a:cubicBezTo>
                  <a:cubicBezTo>
                    <a:pt x="347" y="143"/>
                    <a:pt x="352" y="141"/>
                    <a:pt x="350" y="139"/>
                  </a:cubicBezTo>
                  <a:cubicBezTo>
                    <a:pt x="329" y="121"/>
                    <a:pt x="303" y="107"/>
                    <a:pt x="279" y="92"/>
                  </a:cubicBezTo>
                  <a:cubicBezTo>
                    <a:pt x="251" y="73"/>
                    <a:pt x="223" y="56"/>
                    <a:pt x="192" y="42"/>
                  </a:cubicBezTo>
                  <a:cubicBezTo>
                    <a:pt x="166" y="30"/>
                    <a:pt x="139" y="22"/>
                    <a:pt x="109" y="19"/>
                  </a:cubicBezTo>
                  <a:cubicBezTo>
                    <a:pt x="74" y="16"/>
                    <a:pt x="39" y="18"/>
                    <a:pt x="7" y="1"/>
                  </a:cubicBezTo>
                  <a:cubicBezTo>
                    <a:pt x="5"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90" name="Freeform 271"/>
            <p:cNvSpPr/>
            <p:nvPr/>
          </p:nvSpPr>
          <p:spPr bwMode="auto">
            <a:xfrm>
              <a:off x="8810400" y="1890286"/>
              <a:ext cx="516820" cy="199173"/>
            </a:xfrm>
            <a:custGeom>
              <a:avLst/>
              <a:gdLst>
                <a:gd name="T0" fmla="*/ 0 w 494"/>
                <a:gd name="T1" fmla="*/ 3 h 192"/>
                <a:gd name="T2" fmla="*/ 197 w 494"/>
                <a:gd name="T3" fmla="*/ 115 h 192"/>
                <a:gd name="T4" fmla="*/ 360 w 494"/>
                <a:gd name="T5" fmla="*/ 121 h 192"/>
                <a:gd name="T6" fmla="*/ 488 w 494"/>
                <a:gd name="T7" fmla="*/ 192 h 192"/>
                <a:gd name="T8" fmla="*/ 493 w 494"/>
                <a:gd name="T9" fmla="*/ 190 h 192"/>
                <a:gd name="T10" fmla="*/ 379 w 494"/>
                <a:gd name="T11" fmla="*/ 123 h 192"/>
                <a:gd name="T12" fmla="*/ 244 w 494"/>
                <a:gd name="T13" fmla="*/ 112 h 192"/>
                <a:gd name="T14" fmla="*/ 94 w 494"/>
                <a:gd name="T15" fmla="*/ 92 h 192"/>
                <a:gd name="T16" fmla="*/ 6 w 494"/>
                <a:gd name="T17" fmla="*/ 1 h 192"/>
                <a:gd name="T18" fmla="*/ 0 w 494"/>
                <a:gd name="T19" fmla="*/ 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4" h="192">
                  <a:moveTo>
                    <a:pt x="0" y="3"/>
                  </a:moveTo>
                  <a:cubicBezTo>
                    <a:pt x="30" y="83"/>
                    <a:pt x="117" y="115"/>
                    <a:pt x="197" y="115"/>
                  </a:cubicBezTo>
                  <a:cubicBezTo>
                    <a:pt x="252" y="116"/>
                    <a:pt x="306" y="107"/>
                    <a:pt x="360" y="121"/>
                  </a:cubicBezTo>
                  <a:cubicBezTo>
                    <a:pt x="410" y="134"/>
                    <a:pt x="442" y="171"/>
                    <a:pt x="488" y="192"/>
                  </a:cubicBezTo>
                  <a:cubicBezTo>
                    <a:pt x="489" y="192"/>
                    <a:pt x="494" y="190"/>
                    <a:pt x="493" y="190"/>
                  </a:cubicBezTo>
                  <a:cubicBezTo>
                    <a:pt x="452" y="172"/>
                    <a:pt x="421" y="139"/>
                    <a:pt x="379" y="123"/>
                  </a:cubicBezTo>
                  <a:cubicBezTo>
                    <a:pt x="335" y="108"/>
                    <a:pt x="290" y="110"/>
                    <a:pt x="244" y="112"/>
                  </a:cubicBezTo>
                  <a:cubicBezTo>
                    <a:pt x="192" y="114"/>
                    <a:pt x="142" y="114"/>
                    <a:pt x="94" y="92"/>
                  </a:cubicBezTo>
                  <a:cubicBezTo>
                    <a:pt x="54" y="74"/>
                    <a:pt x="21" y="42"/>
                    <a:pt x="6" y="1"/>
                  </a:cubicBezTo>
                  <a:cubicBezTo>
                    <a:pt x="5" y="0"/>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91" name="Freeform 272"/>
            <p:cNvSpPr/>
            <p:nvPr/>
          </p:nvSpPr>
          <p:spPr bwMode="auto">
            <a:xfrm>
              <a:off x="8817268" y="1890286"/>
              <a:ext cx="513386" cy="187154"/>
            </a:xfrm>
            <a:custGeom>
              <a:avLst/>
              <a:gdLst>
                <a:gd name="T0" fmla="*/ 0 w 491"/>
                <a:gd name="T1" fmla="*/ 2 h 181"/>
                <a:gd name="T2" fmla="*/ 67 w 491"/>
                <a:gd name="T3" fmla="*/ 66 h 181"/>
                <a:gd name="T4" fmla="*/ 204 w 491"/>
                <a:gd name="T5" fmla="*/ 88 h 181"/>
                <a:gd name="T6" fmla="*/ 368 w 491"/>
                <a:gd name="T7" fmla="*/ 110 h 181"/>
                <a:gd name="T8" fmla="*/ 487 w 491"/>
                <a:gd name="T9" fmla="*/ 181 h 181"/>
                <a:gd name="T10" fmla="*/ 489 w 491"/>
                <a:gd name="T11" fmla="*/ 179 h 181"/>
                <a:gd name="T12" fmla="*/ 382 w 491"/>
                <a:gd name="T13" fmla="*/ 113 h 181"/>
                <a:gd name="T14" fmla="*/ 257 w 491"/>
                <a:gd name="T15" fmla="*/ 88 h 181"/>
                <a:gd name="T16" fmla="*/ 105 w 491"/>
                <a:gd name="T17" fmla="*/ 76 h 181"/>
                <a:gd name="T18" fmla="*/ 43 w 491"/>
                <a:gd name="T19" fmla="*/ 50 h 181"/>
                <a:gd name="T20" fmla="*/ 3 w 491"/>
                <a:gd name="T21" fmla="*/ 2 h 181"/>
                <a:gd name="T22" fmla="*/ 0 w 491"/>
                <a:gd name="T23" fmla="*/ 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1" h="181">
                  <a:moveTo>
                    <a:pt x="0" y="2"/>
                  </a:moveTo>
                  <a:cubicBezTo>
                    <a:pt x="1" y="32"/>
                    <a:pt x="43" y="55"/>
                    <a:pt x="67" y="66"/>
                  </a:cubicBezTo>
                  <a:cubicBezTo>
                    <a:pt x="108" y="85"/>
                    <a:pt x="159" y="87"/>
                    <a:pt x="204" y="88"/>
                  </a:cubicBezTo>
                  <a:cubicBezTo>
                    <a:pt x="259" y="91"/>
                    <a:pt x="316" y="89"/>
                    <a:pt x="368" y="110"/>
                  </a:cubicBezTo>
                  <a:cubicBezTo>
                    <a:pt x="411" y="126"/>
                    <a:pt x="449" y="155"/>
                    <a:pt x="487" y="181"/>
                  </a:cubicBezTo>
                  <a:cubicBezTo>
                    <a:pt x="488" y="181"/>
                    <a:pt x="491" y="180"/>
                    <a:pt x="489" y="179"/>
                  </a:cubicBezTo>
                  <a:cubicBezTo>
                    <a:pt x="454" y="156"/>
                    <a:pt x="420" y="131"/>
                    <a:pt x="382" y="113"/>
                  </a:cubicBezTo>
                  <a:cubicBezTo>
                    <a:pt x="342" y="94"/>
                    <a:pt x="300" y="90"/>
                    <a:pt x="257" y="88"/>
                  </a:cubicBezTo>
                  <a:cubicBezTo>
                    <a:pt x="206" y="86"/>
                    <a:pt x="155" y="87"/>
                    <a:pt x="105" y="76"/>
                  </a:cubicBezTo>
                  <a:cubicBezTo>
                    <a:pt x="82" y="71"/>
                    <a:pt x="63" y="62"/>
                    <a:pt x="43" y="50"/>
                  </a:cubicBezTo>
                  <a:cubicBezTo>
                    <a:pt x="27" y="39"/>
                    <a:pt x="3" y="23"/>
                    <a:pt x="3" y="2"/>
                  </a:cubicBezTo>
                  <a:cubicBezTo>
                    <a:pt x="3"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92" name="Freeform 273"/>
            <p:cNvSpPr/>
            <p:nvPr/>
          </p:nvSpPr>
          <p:spPr bwMode="auto">
            <a:xfrm>
              <a:off x="9037044" y="1826758"/>
              <a:ext cx="477328" cy="149380"/>
            </a:xfrm>
            <a:custGeom>
              <a:avLst/>
              <a:gdLst>
                <a:gd name="T0" fmla="*/ 1 w 457"/>
                <a:gd name="T1" fmla="*/ 2 h 143"/>
                <a:gd name="T2" fmla="*/ 56 w 457"/>
                <a:gd name="T3" fmla="*/ 30 h 143"/>
                <a:gd name="T4" fmla="*/ 112 w 457"/>
                <a:gd name="T5" fmla="*/ 55 h 143"/>
                <a:gd name="T6" fmla="*/ 173 w 457"/>
                <a:gd name="T7" fmla="*/ 74 h 143"/>
                <a:gd name="T8" fmla="*/ 454 w 457"/>
                <a:gd name="T9" fmla="*/ 143 h 143"/>
                <a:gd name="T10" fmla="*/ 456 w 457"/>
                <a:gd name="T11" fmla="*/ 141 h 143"/>
                <a:gd name="T12" fmla="*/ 211 w 457"/>
                <a:gd name="T13" fmla="*/ 82 h 143"/>
                <a:gd name="T14" fmla="*/ 140 w 457"/>
                <a:gd name="T15" fmla="*/ 63 h 143"/>
                <a:gd name="T16" fmla="*/ 79 w 457"/>
                <a:gd name="T17" fmla="*/ 38 h 143"/>
                <a:gd name="T18" fmla="*/ 40 w 457"/>
                <a:gd name="T19" fmla="*/ 23 h 143"/>
                <a:gd name="T20" fmla="*/ 3 w 457"/>
                <a:gd name="T21" fmla="*/ 1 h 143"/>
                <a:gd name="T22" fmla="*/ 1 w 457"/>
                <a:gd name="T23" fmla="*/ 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 h="143">
                  <a:moveTo>
                    <a:pt x="1" y="2"/>
                  </a:moveTo>
                  <a:cubicBezTo>
                    <a:pt x="5" y="19"/>
                    <a:pt x="42" y="25"/>
                    <a:pt x="56" y="30"/>
                  </a:cubicBezTo>
                  <a:cubicBezTo>
                    <a:pt x="75" y="37"/>
                    <a:pt x="94" y="47"/>
                    <a:pt x="112" y="55"/>
                  </a:cubicBezTo>
                  <a:cubicBezTo>
                    <a:pt x="132" y="64"/>
                    <a:pt x="153" y="69"/>
                    <a:pt x="173" y="74"/>
                  </a:cubicBezTo>
                  <a:cubicBezTo>
                    <a:pt x="267" y="98"/>
                    <a:pt x="361" y="117"/>
                    <a:pt x="454" y="143"/>
                  </a:cubicBezTo>
                  <a:cubicBezTo>
                    <a:pt x="455" y="143"/>
                    <a:pt x="457" y="142"/>
                    <a:pt x="456" y="141"/>
                  </a:cubicBezTo>
                  <a:cubicBezTo>
                    <a:pt x="375" y="119"/>
                    <a:pt x="293" y="102"/>
                    <a:pt x="211" y="82"/>
                  </a:cubicBezTo>
                  <a:cubicBezTo>
                    <a:pt x="187" y="76"/>
                    <a:pt x="163" y="70"/>
                    <a:pt x="140" y="63"/>
                  </a:cubicBezTo>
                  <a:cubicBezTo>
                    <a:pt x="118" y="57"/>
                    <a:pt x="99" y="47"/>
                    <a:pt x="79" y="38"/>
                  </a:cubicBezTo>
                  <a:cubicBezTo>
                    <a:pt x="66" y="32"/>
                    <a:pt x="53" y="27"/>
                    <a:pt x="40" y="23"/>
                  </a:cubicBezTo>
                  <a:cubicBezTo>
                    <a:pt x="30" y="19"/>
                    <a:pt x="7" y="13"/>
                    <a:pt x="3" y="1"/>
                  </a:cubicBezTo>
                  <a:cubicBezTo>
                    <a:pt x="3"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93" name="Freeform 274"/>
            <p:cNvSpPr/>
            <p:nvPr/>
          </p:nvSpPr>
          <p:spPr bwMode="auto">
            <a:xfrm>
              <a:off x="9057648" y="1826758"/>
              <a:ext cx="393195" cy="125342"/>
            </a:xfrm>
            <a:custGeom>
              <a:avLst/>
              <a:gdLst>
                <a:gd name="T0" fmla="*/ 2 w 375"/>
                <a:gd name="T1" fmla="*/ 2 h 120"/>
                <a:gd name="T2" fmla="*/ 88 w 375"/>
                <a:gd name="T3" fmla="*/ 39 h 120"/>
                <a:gd name="T4" fmla="*/ 183 w 375"/>
                <a:gd name="T5" fmla="*/ 69 h 120"/>
                <a:gd name="T6" fmla="*/ 372 w 375"/>
                <a:gd name="T7" fmla="*/ 120 h 120"/>
                <a:gd name="T8" fmla="*/ 374 w 375"/>
                <a:gd name="T9" fmla="*/ 118 h 120"/>
                <a:gd name="T10" fmla="*/ 185 w 375"/>
                <a:gd name="T11" fmla="*/ 67 h 120"/>
                <a:gd name="T12" fmla="*/ 96 w 375"/>
                <a:gd name="T13" fmla="*/ 40 h 120"/>
                <a:gd name="T14" fmla="*/ 4 w 375"/>
                <a:gd name="T15" fmla="*/ 1 h 120"/>
                <a:gd name="T16" fmla="*/ 2 w 375"/>
                <a:gd name="T17" fmla="*/ 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120">
                  <a:moveTo>
                    <a:pt x="2" y="2"/>
                  </a:moveTo>
                  <a:cubicBezTo>
                    <a:pt x="33" y="11"/>
                    <a:pt x="59" y="28"/>
                    <a:pt x="88" y="39"/>
                  </a:cubicBezTo>
                  <a:cubicBezTo>
                    <a:pt x="119" y="50"/>
                    <a:pt x="151" y="59"/>
                    <a:pt x="183" y="69"/>
                  </a:cubicBezTo>
                  <a:cubicBezTo>
                    <a:pt x="246" y="87"/>
                    <a:pt x="309" y="102"/>
                    <a:pt x="372" y="120"/>
                  </a:cubicBezTo>
                  <a:cubicBezTo>
                    <a:pt x="373" y="120"/>
                    <a:pt x="375" y="119"/>
                    <a:pt x="374" y="118"/>
                  </a:cubicBezTo>
                  <a:cubicBezTo>
                    <a:pt x="311" y="100"/>
                    <a:pt x="247" y="85"/>
                    <a:pt x="185" y="67"/>
                  </a:cubicBezTo>
                  <a:cubicBezTo>
                    <a:pt x="155" y="58"/>
                    <a:pt x="125" y="50"/>
                    <a:pt x="96" y="40"/>
                  </a:cubicBezTo>
                  <a:cubicBezTo>
                    <a:pt x="64" y="28"/>
                    <a:pt x="36" y="10"/>
                    <a:pt x="4" y="1"/>
                  </a:cubicBezTo>
                  <a:cubicBezTo>
                    <a:pt x="3" y="0"/>
                    <a:pt x="0"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94" name="Freeform 275"/>
            <p:cNvSpPr/>
            <p:nvPr/>
          </p:nvSpPr>
          <p:spPr bwMode="auto">
            <a:xfrm>
              <a:off x="8860192" y="599098"/>
              <a:ext cx="231796" cy="235230"/>
            </a:xfrm>
            <a:custGeom>
              <a:avLst/>
              <a:gdLst>
                <a:gd name="T0" fmla="*/ 8 w 221"/>
                <a:gd name="T1" fmla="*/ 222 h 226"/>
                <a:gd name="T2" fmla="*/ 201 w 221"/>
                <a:gd name="T3" fmla="*/ 5 h 226"/>
                <a:gd name="T4" fmla="*/ 195 w 221"/>
                <a:gd name="T5" fmla="*/ 3 h 226"/>
                <a:gd name="T6" fmla="*/ 183 w 221"/>
                <a:gd name="T7" fmla="*/ 210 h 226"/>
                <a:gd name="T8" fmla="*/ 190 w 221"/>
                <a:gd name="T9" fmla="*/ 210 h 226"/>
                <a:gd name="T10" fmla="*/ 202 w 221"/>
                <a:gd name="T11" fmla="*/ 4 h 226"/>
                <a:gd name="T12" fmla="*/ 196 w 221"/>
                <a:gd name="T13" fmla="*/ 2 h 226"/>
                <a:gd name="T14" fmla="*/ 1 w 221"/>
                <a:gd name="T15" fmla="*/ 223 h 226"/>
                <a:gd name="T16" fmla="*/ 8 w 221"/>
                <a:gd name="T17" fmla="*/ 22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226">
                  <a:moveTo>
                    <a:pt x="8" y="222"/>
                  </a:moveTo>
                  <a:cubicBezTo>
                    <a:pt x="34" y="127"/>
                    <a:pt x="128" y="63"/>
                    <a:pt x="201" y="5"/>
                  </a:cubicBezTo>
                  <a:cubicBezTo>
                    <a:pt x="199" y="4"/>
                    <a:pt x="197" y="4"/>
                    <a:pt x="195" y="3"/>
                  </a:cubicBezTo>
                  <a:cubicBezTo>
                    <a:pt x="168" y="71"/>
                    <a:pt x="213" y="143"/>
                    <a:pt x="183" y="210"/>
                  </a:cubicBezTo>
                  <a:cubicBezTo>
                    <a:pt x="181" y="213"/>
                    <a:pt x="189" y="213"/>
                    <a:pt x="190" y="210"/>
                  </a:cubicBezTo>
                  <a:cubicBezTo>
                    <a:pt x="221" y="143"/>
                    <a:pt x="175" y="71"/>
                    <a:pt x="202" y="4"/>
                  </a:cubicBezTo>
                  <a:cubicBezTo>
                    <a:pt x="204" y="0"/>
                    <a:pt x="198" y="1"/>
                    <a:pt x="196" y="2"/>
                  </a:cubicBezTo>
                  <a:cubicBezTo>
                    <a:pt x="122" y="61"/>
                    <a:pt x="27" y="126"/>
                    <a:pt x="1" y="223"/>
                  </a:cubicBezTo>
                  <a:cubicBezTo>
                    <a:pt x="0" y="226"/>
                    <a:pt x="7" y="225"/>
                    <a:pt x="8" y="2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95" name="Freeform 276"/>
            <p:cNvSpPr/>
            <p:nvPr/>
          </p:nvSpPr>
          <p:spPr bwMode="auto">
            <a:xfrm>
              <a:off x="8870494" y="607684"/>
              <a:ext cx="197456" cy="262702"/>
            </a:xfrm>
            <a:custGeom>
              <a:avLst/>
              <a:gdLst>
                <a:gd name="T0" fmla="*/ 8 w 188"/>
                <a:gd name="T1" fmla="*/ 222 h 253"/>
                <a:gd name="T2" fmla="*/ 97 w 188"/>
                <a:gd name="T3" fmla="*/ 92 h 253"/>
                <a:gd name="T4" fmla="*/ 187 w 188"/>
                <a:gd name="T5" fmla="*/ 3 h 253"/>
                <a:gd name="T6" fmla="*/ 180 w 188"/>
                <a:gd name="T7" fmla="*/ 3 h 253"/>
                <a:gd name="T8" fmla="*/ 110 w 188"/>
                <a:gd name="T9" fmla="*/ 103 h 253"/>
                <a:gd name="T10" fmla="*/ 57 w 188"/>
                <a:gd name="T11" fmla="*/ 168 h 253"/>
                <a:gd name="T12" fmla="*/ 25 w 188"/>
                <a:gd name="T13" fmla="*/ 251 h 253"/>
                <a:gd name="T14" fmla="*/ 33 w 188"/>
                <a:gd name="T15" fmla="*/ 249 h 253"/>
                <a:gd name="T16" fmla="*/ 66 w 188"/>
                <a:gd name="T17" fmla="*/ 164 h 253"/>
                <a:gd name="T18" fmla="*/ 117 w 188"/>
                <a:gd name="T19" fmla="*/ 103 h 253"/>
                <a:gd name="T20" fmla="*/ 187 w 188"/>
                <a:gd name="T21" fmla="*/ 3 h 253"/>
                <a:gd name="T22" fmla="*/ 180 w 188"/>
                <a:gd name="T23" fmla="*/ 3 h 253"/>
                <a:gd name="T24" fmla="*/ 87 w 188"/>
                <a:gd name="T25" fmla="*/ 95 h 253"/>
                <a:gd name="T26" fmla="*/ 0 w 188"/>
                <a:gd name="T27" fmla="*/ 223 h 253"/>
                <a:gd name="T28" fmla="*/ 8 w 188"/>
                <a:gd name="T29" fmla="*/ 2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253">
                  <a:moveTo>
                    <a:pt x="8" y="222"/>
                  </a:moveTo>
                  <a:cubicBezTo>
                    <a:pt x="28" y="171"/>
                    <a:pt x="56" y="128"/>
                    <a:pt x="97" y="92"/>
                  </a:cubicBezTo>
                  <a:cubicBezTo>
                    <a:pt x="129" y="64"/>
                    <a:pt x="161" y="38"/>
                    <a:pt x="187" y="3"/>
                  </a:cubicBezTo>
                  <a:cubicBezTo>
                    <a:pt x="184" y="3"/>
                    <a:pt x="182" y="3"/>
                    <a:pt x="180" y="3"/>
                  </a:cubicBezTo>
                  <a:cubicBezTo>
                    <a:pt x="158" y="37"/>
                    <a:pt x="135" y="70"/>
                    <a:pt x="110" y="103"/>
                  </a:cubicBezTo>
                  <a:cubicBezTo>
                    <a:pt x="93" y="125"/>
                    <a:pt x="73" y="145"/>
                    <a:pt x="57" y="168"/>
                  </a:cubicBezTo>
                  <a:cubicBezTo>
                    <a:pt x="40" y="193"/>
                    <a:pt x="31" y="222"/>
                    <a:pt x="25" y="251"/>
                  </a:cubicBezTo>
                  <a:cubicBezTo>
                    <a:pt x="25" y="253"/>
                    <a:pt x="33" y="252"/>
                    <a:pt x="33" y="249"/>
                  </a:cubicBezTo>
                  <a:cubicBezTo>
                    <a:pt x="39" y="219"/>
                    <a:pt x="49" y="190"/>
                    <a:pt x="66" y="164"/>
                  </a:cubicBezTo>
                  <a:cubicBezTo>
                    <a:pt x="81" y="142"/>
                    <a:pt x="101" y="124"/>
                    <a:pt x="117" y="103"/>
                  </a:cubicBezTo>
                  <a:cubicBezTo>
                    <a:pt x="142" y="70"/>
                    <a:pt x="164" y="37"/>
                    <a:pt x="187" y="3"/>
                  </a:cubicBezTo>
                  <a:cubicBezTo>
                    <a:pt x="188" y="0"/>
                    <a:pt x="181" y="2"/>
                    <a:pt x="180" y="3"/>
                  </a:cubicBezTo>
                  <a:cubicBezTo>
                    <a:pt x="154" y="39"/>
                    <a:pt x="120" y="66"/>
                    <a:pt x="87" y="95"/>
                  </a:cubicBezTo>
                  <a:cubicBezTo>
                    <a:pt x="47" y="131"/>
                    <a:pt x="20" y="173"/>
                    <a:pt x="0" y="223"/>
                  </a:cubicBezTo>
                  <a:cubicBezTo>
                    <a:pt x="0" y="225"/>
                    <a:pt x="7" y="224"/>
                    <a:pt x="8" y="2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96" name="Freeform 277"/>
            <p:cNvSpPr/>
            <p:nvPr/>
          </p:nvSpPr>
          <p:spPr bwMode="auto">
            <a:xfrm>
              <a:off x="8923722" y="605966"/>
              <a:ext cx="142512" cy="302193"/>
            </a:xfrm>
            <a:custGeom>
              <a:avLst/>
              <a:gdLst>
                <a:gd name="T0" fmla="*/ 127 w 136"/>
                <a:gd name="T1" fmla="*/ 3 h 290"/>
                <a:gd name="T2" fmla="*/ 89 w 136"/>
                <a:gd name="T3" fmla="*/ 82 h 290"/>
                <a:gd name="T4" fmla="*/ 48 w 136"/>
                <a:gd name="T5" fmla="*/ 147 h 290"/>
                <a:gd name="T6" fmla="*/ 1 w 136"/>
                <a:gd name="T7" fmla="*/ 286 h 290"/>
                <a:gd name="T8" fmla="*/ 8 w 136"/>
                <a:gd name="T9" fmla="*/ 285 h 290"/>
                <a:gd name="T10" fmla="*/ 57 w 136"/>
                <a:gd name="T11" fmla="*/ 145 h 290"/>
                <a:gd name="T12" fmla="*/ 97 w 136"/>
                <a:gd name="T13" fmla="*/ 83 h 290"/>
                <a:gd name="T14" fmla="*/ 134 w 136"/>
                <a:gd name="T15" fmla="*/ 4 h 290"/>
                <a:gd name="T16" fmla="*/ 127 w 136"/>
                <a:gd name="T17" fmla="*/ 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290">
                  <a:moveTo>
                    <a:pt x="127" y="3"/>
                  </a:moveTo>
                  <a:cubicBezTo>
                    <a:pt x="114" y="29"/>
                    <a:pt x="103" y="56"/>
                    <a:pt x="89" y="82"/>
                  </a:cubicBezTo>
                  <a:cubicBezTo>
                    <a:pt x="78" y="105"/>
                    <a:pt x="61" y="125"/>
                    <a:pt x="48" y="147"/>
                  </a:cubicBezTo>
                  <a:cubicBezTo>
                    <a:pt x="23" y="188"/>
                    <a:pt x="0" y="237"/>
                    <a:pt x="1" y="286"/>
                  </a:cubicBezTo>
                  <a:cubicBezTo>
                    <a:pt x="1" y="290"/>
                    <a:pt x="9" y="288"/>
                    <a:pt x="8" y="285"/>
                  </a:cubicBezTo>
                  <a:cubicBezTo>
                    <a:pt x="7" y="236"/>
                    <a:pt x="32" y="186"/>
                    <a:pt x="57" y="145"/>
                  </a:cubicBezTo>
                  <a:cubicBezTo>
                    <a:pt x="70" y="124"/>
                    <a:pt x="85" y="105"/>
                    <a:pt x="97" y="83"/>
                  </a:cubicBezTo>
                  <a:cubicBezTo>
                    <a:pt x="110" y="57"/>
                    <a:pt x="121" y="30"/>
                    <a:pt x="134" y="4"/>
                  </a:cubicBezTo>
                  <a:cubicBezTo>
                    <a:pt x="136" y="0"/>
                    <a:pt x="128" y="0"/>
                    <a:pt x="1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97" name="Freeform 278"/>
            <p:cNvSpPr/>
            <p:nvPr/>
          </p:nvSpPr>
          <p:spPr bwMode="auto">
            <a:xfrm>
              <a:off x="8940892" y="609400"/>
              <a:ext cx="121908" cy="305627"/>
            </a:xfrm>
            <a:custGeom>
              <a:avLst/>
              <a:gdLst>
                <a:gd name="T0" fmla="*/ 109 w 118"/>
                <a:gd name="T1" fmla="*/ 3 h 293"/>
                <a:gd name="T2" fmla="*/ 64 w 118"/>
                <a:gd name="T3" fmla="*/ 148 h 293"/>
                <a:gd name="T4" fmla="*/ 2 w 118"/>
                <a:gd name="T5" fmla="*/ 290 h 293"/>
                <a:gd name="T6" fmla="*/ 9 w 118"/>
                <a:gd name="T7" fmla="*/ 290 h 293"/>
                <a:gd name="T8" fmla="*/ 67 w 118"/>
                <a:gd name="T9" fmla="*/ 160 h 293"/>
                <a:gd name="T10" fmla="*/ 117 w 118"/>
                <a:gd name="T11" fmla="*/ 2 h 293"/>
                <a:gd name="T12" fmla="*/ 109 w 118"/>
                <a:gd name="T13" fmla="*/ 3 h 293"/>
              </a:gdLst>
              <a:ahLst/>
              <a:cxnLst>
                <a:cxn ang="0">
                  <a:pos x="T0" y="T1"/>
                </a:cxn>
                <a:cxn ang="0">
                  <a:pos x="T2" y="T3"/>
                </a:cxn>
                <a:cxn ang="0">
                  <a:pos x="T4" y="T5"/>
                </a:cxn>
                <a:cxn ang="0">
                  <a:pos x="T6" y="T7"/>
                </a:cxn>
                <a:cxn ang="0">
                  <a:pos x="T8" y="T9"/>
                </a:cxn>
                <a:cxn ang="0">
                  <a:pos x="T10" y="T11"/>
                </a:cxn>
                <a:cxn ang="0">
                  <a:pos x="T12" y="T13"/>
                </a:cxn>
              </a:cxnLst>
              <a:rect l="0" t="0" r="r" b="b"/>
              <a:pathLst>
                <a:path w="118" h="293">
                  <a:moveTo>
                    <a:pt x="109" y="3"/>
                  </a:moveTo>
                  <a:cubicBezTo>
                    <a:pt x="92" y="51"/>
                    <a:pt x="79" y="99"/>
                    <a:pt x="64" y="148"/>
                  </a:cubicBezTo>
                  <a:cubicBezTo>
                    <a:pt x="48" y="197"/>
                    <a:pt x="27" y="244"/>
                    <a:pt x="2" y="290"/>
                  </a:cubicBezTo>
                  <a:cubicBezTo>
                    <a:pt x="0" y="293"/>
                    <a:pt x="8" y="292"/>
                    <a:pt x="9" y="290"/>
                  </a:cubicBezTo>
                  <a:cubicBezTo>
                    <a:pt x="32" y="248"/>
                    <a:pt x="52" y="205"/>
                    <a:pt x="67" y="160"/>
                  </a:cubicBezTo>
                  <a:cubicBezTo>
                    <a:pt x="85" y="108"/>
                    <a:pt x="98" y="54"/>
                    <a:pt x="117" y="2"/>
                  </a:cubicBezTo>
                  <a:cubicBezTo>
                    <a:pt x="118" y="0"/>
                    <a:pt x="110" y="1"/>
                    <a:pt x="10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98" name="Freeform 279"/>
            <p:cNvSpPr/>
            <p:nvPr/>
          </p:nvSpPr>
          <p:spPr bwMode="auto">
            <a:xfrm>
              <a:off x="9009572" y="607684"/>
              <a:ext cx="58378" cy="236947"/>
            </a:xfrm>
            <a:custGeom>
              <a:avLst/>
              <a:gdLst>
                <a:gd name="T0" fmla="*/ 46 w 55"/>
                <a:gd name="T1" fmla="*/ 3 h 228"/>
                <a:gd name="T2" fmla="*/ 2 w 55"/>
                <a:gd name="T3" fmla="*/ 225 h 228"/>
                <a:gd name="T4" fmla="*/ 9 w 55"/>
                <a:gd name="T5" fmla="*/ 225 h 228"/>
                <a:gd name="T6" fmla="*/ 54 w 55"/>
                <a:gd name="T7" fmla="*/ 3 h 228"/>
                <a:gd name="T8" fmla="*/ 46 w 55"/>
                <a:gd name="T9" fmla="*/ 3 h 228"/>
              </a:gdLst>
              <a:ahLst/>
              <a:cxnLst>
                <a:cxn ang="0">
                  <a:pos x="T0" y="T1"/>
                </a:cxn>
                <a:cxn ang="0">
                  <a:pos x="T2" y="T3"/>
                </a:cxn>
                <a:cxn ang="0">
                  <a:pos x="T4" y="T5"/>
                </a:cxn>
                <a:cxn ang="0">
                  <a:pos x="T6" y="T7"/>
                </a:cxn>
                <a:cxn ang="0">
                  <a:pos x="T8" y="T9"/>
                </a:cxn>
              </a:cxnLst>
              <a:rect l="0" t="0" r="r" b="b"/>
              <a:pathLst>
                <a:path w="55" h="228">
                  <a:moveTo>
                    <a:pt x="46" y="3"/>
                  </a:moveTo>
                  <a:cubicBezTo>
                    <a:pt x="20" y="74"/>
                    <a:pt x="38" y="157"/>
                    <a:pt x="2" y="225"/>
                  </a:cubicBezTo>
                  <a:cubicBezTo>
                    <a:pt x="0" y="228"/>
                    <a:pt x="8" y="228"/>
                    <a:pt x="9" y="225"/>
                  </a:cubicBezTo>
                  <a:cubicBezTo>
                    <a:pt x="45" y="157"/>
                    <a:pt x="28" y="74"/>
                    <a:pt x="54" y="3"/>
                  </a:cubicBezTo>
                  <a:cubicBezTo>
                    <a:pt x="55"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99" name="Freeform 280"/>
            <p:cNvSpPr/>
            <p:nvPr/>
          </p:nvSpPr>
          <p:spPr bwMode="auto">
            <a:xfrm>
              <a:off x="7630815" y="1095313"/>
              <a:ext cx="693671" cy="697104"/>
            </a:xfrm>
            <a:custGeom>
              <a:avLst/>
              <a:gdLst>
                <a:gd name="T0" fmla="*/ 293 w 663"/>
                <a:gd name="T1" fmla="*/ 94 h 670"/>
                <a:gd name="T2" fmla="*/ 4 w 663"/>
                <a:gd name="T3" fmla="*/ 39 h 670"/>
                <a:gd name="T4" fmla="*/ 1 w 663"/>
                <a:gd name="T5" fmla="*/ 40 h 670"/>
                <a:gd name="T6" fmla="*/ 117 w 663"/>
                <a:gd name="T7" fmla="*/ 249 h 670"/>
                <a:gd name="T8" fmla="*/ 228 w 663"/>
                <a:gd name="T9" fmla="*/ 452 h 670"/>
                <a:gd name="T10" fmla="*/ 660 w 663"/>
                <a:gd name="T11" fmla="*/ 670 h 670"/>
                <a:gd name="T12" fmla="*/ 662 w 663"/>
                <a:gd name="T13" fmla="*/ 668 h 670"/>
                <a:gd name="T14" fmla="*/ 151 w 663"/>
                <a:gd name="T15" fmla="*/ 328 h 670"/>
                <a:gd name="T16" fmla="*/ 27 w 663"/>
                <a:gd name="T17" fmla="*/ 62 h 670"/>
                <a:gd name="T18" fmla="*/ 6 w 663"/>
                <a:gd name="T19" fmla="*/ 42 h 670"/>
                <a:gd name="T20" fmla="*/ 29 w 663"/>
                <a:gd name="T21" fmla="*/ 48 h 670"/>
                <a:gd name="T22" fmla="*/ 83 w 663"/>
                <a:gd name="T23" fmla="*/ 51 h 670"/>
                <a:gd name="T24" fmla="*/ 215 w 663"/>
                <a:gd name="T25" fmla="*/ 48 h 670"/>
                <a:gd name="T26" fmla="*/ 291 w 663"/>
                <a:gd name="T27" fmla="*/ 95 h 670"/>
                <a:gd name="T28" fmla="*/ 293 w 663"/>
                <a:gd name="T29" fmla="*/ 94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3" h="670">
                  <a:moveTo>
                    <a:pt x="293" y="94"/>
                  </a:moveTo>
                  <a:cubicBezTo>
                    <a:pt x="223" y="0"/>
                    <a:pt x="97" y="74"/>
                    <a:pt x="4" y="39"/>
                  </a:cubicBezTo>
                  <a:cubicBezTo>
                    <a:pt x="3" y="38"/>
                    <a:pt x="0" y="39"/>
                    <a:pt x="1" y="40"/>
                  </a:cubicBezTo>
                  <a:cubicBezTo>
                    <a:pt x="62" y="93"/>
                    <a:pt x="88" y="176"/>
                    <a:pt x="117" y="249"/>
                  </a:cubicBezTo>
                  <a:cubicBezTo>
                    <a:pt x="145" y="323"/>
                    <a:pt x="175" y="391"/>
                    <a:pt x="228" y="452"/>
                  </a:cubicBezTo>
                  <a:cubicBezTo>
                    <a:pt x="335" y="577"/>
                    <a:pt x="500" y="647"/>
                    <a:pt x="660" y="670"/>
                  </a:cubicBezTo>
                  <a:cubicBezTo>
                    <a:pt x="661" y="670"/>
                    <a:pt x="663" y="668"/>
                    <a:pt x="662" y="668"/>
                  </a:cubicBezTo>
                  <a:cubicBezTo>
                    <a:pt x="452" y="638"/>
                    <a:pt x="244" y="527"/>
                    <a:pt x="151" y="328"/>
                  </a:cubicBezTo>
                  <a:cubicBezTo>
                    <a:pt x="110" y="240"/>
                    <a:pt x="91" y="138"/>
                    <a:pt x="27" y="62"/>
                  </a:cubicBezTo>
                  <a:cubicBezTo>
                    <a:pt x="21" y="55"/>
                    <a:pt x="14" y="45"/>
                    <a:pt x="6" y="42"/>
                  </a:cubicBezTo>
                  <a:cubicBezTo>
                    <a:pt x="13" y="44"/>
                    <a:pt x="21" y="46"/>
                    <a:pt x="29" y="48"/>
                  </a:cubicBezTo>
                  <a:cubicBezTo>
                    <a:pt x="46" y="51"/>
                    <a:pt x="65" y="51"/>
                    <a:pt x="83" y="51"/>
                  </a:cubicBezTo>
                  <a:cubicBezTo>
                    <a:pt x="127" y="49"/>
                    <a:pt x="171" y="41"/>
                    <a:pt x="215" y="48"/>
                  </a:cubicBezTo>
                  <a:cubicBezTo>
                    <a:pt x="246" y="53"/>
                    <a:pt x="272" y="70"/>
                    <a:pt x="291" y="95"/>
                  </a:cubicBezTo>
                  <a:cubicBezTo>
                    <a:pt x="291" y="96"/>
                    <a:pt x="294" y="95"/>
                    <a:pt x="293"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0" name="Freeform 281"/>
            <p:cNvSpPr/>
            <p:nvPr/>
          </p:nvSpPr>
          <p:spPr bwMode="auto">
            <a:xfrm>
              <a:off x="7642835" y="1141672"/>
              <a:ext cx="619840" cy="626708"/>
            </a:xfrm>
            <a:custGeom>
              <a:avLst/>
              <a:gdLst>
                <a:gd name="T0" fmla="*/ 1 w 594"/>
                <a:gd name="T1" fmla="*/ 2 h 601"/>
                <a:gd name="T2" fmla="*/ 131 w 594"/>
                <a:gd name="T3" fmla="*/ 146 h 601"/>
                <a:gd name="T4" fmla="*/ 252 w 594"/>
                <a:gd name="T5" fmla="*/ 350 h 601"/>
                <a:gd name="T6" fmla="*/ 396 w 594"/>
                <a:gd name="T7" fmla="*/ 504 h 601"/>
                <a:gd name="T8" fmla="*/ 590 w 594"/>
                <a:gd name="T9" fmla="*/ 601 h 601"/>
                <a:gd name="T10" fmla="*/ 592 w 594"/>
                <a:gd name="T11" fmla="*/ 599 h 601"/>
                <a:gd name="T12" fmla="*/ 398 w 594"/>
                <a:gd name="T13" fmla="*/ 503 h 601"/>
                <a:gd name="T14" fmla="*/ 251 w 594"/>
                <a:gd name="T15" fmla="*/ 344 h 601"/>
                <a:gd name="T16" fmla="*/ 134 w 594"/>
                <a:gd name="T17" fmla="*/ 145 h 601"/>
                <a:gd name="T18" fmla="*/ 3 w 594"/>
                <a:gd name="T19" fmla="*/ 1 h 601"/>
                <a:gd name="T20" fmla="*/ 1 w 594"/>
                <a:gd name="T21" fmla="*/ 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4" h="601">
                  <a:moveTo>
                    <a:pt x="1" y="2"/>
                  </a:moveTo>
                  <a:cubicBezTo>
                    <a:pt x="51" y="42"/>
                    <a:pt x="95" y="93"/>
                    <a:pt x="131" y="146"/>
                  </a:cubicBezTo>
                  <a:cubicBezTo>
                    <a:pt x="176" y="212"/>
                    <a:pt x="207" y="285"/>
                    <a:pt x="252" y="350"/>
                  </a:cubicBezTo>
                  <a:cubicBezTo>
                    <a:pt x="292" y="409"/>
                    <a:pt x="340" y="461"/>
                    <a:pt x="396" y="504"/>
                  </a:cubicBezTo>
                  <a:cubicBezTo>
                    <a:pt x="454" y="550"/>
                    <a:pt x="521" y="576"/>
                    <a:pt x="590" y="601"/>
                  </a:cubicBezTo>
                  <a:cubicBezTo>
                    <a:pt x="591" y="601"/>
                    <a:pt x="594" y="600"/>
                    <a:pt x="592" y="599"/>
                  </a:cubicBezTo>
                  <a:cubicBezTo>
                    <a:pt x="523" y="574"/>
                    <a:pt x="457" y="548"/>
                    <a:pt x="398" y="503"/>
                  </a:cubicBezTo>
                  <a:cubicBezTo>
                    <a:pt x="340" y="459"/>
                    <a:pt x="292" y="404"/>
                    <a:pt x="251" y="344"/>
                  </a:cubicBezTo>
                  <a:cubicBezTo>
                    <a:pt x="207" y="280"/>
                    <a:pt x="177" y="209"/>
                    <a:pt x="134" y="145"/>
                  </a:cubicBezTo>
                  <a:cubicBezTo>
                    <a:pt x="98" y="91"/>
                    <a:pt x="54" y="41"/>
                    <a:pt x="3" y="1"/>
                  </a:cubicBezTo>
                  <a:cubicBezTo>
                    <a:pt x="3"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1" name="Freeform 282"/>
            <p:cNvSpPr/>
            <p:nvPr/>
          </p:nvSpPr>
          <p:spPr bwMode="auto">
            <a:xfrm>
              <a:off x="7639401" y="1138238"/>
              <a:ext cx="595802" cy="609538"/>
            </a:xfrm>
            <a:custGeom>
              <a:avLst/>
              <a:gdLst>
                <a:gd name="T0" fmla="*/ 0 w 569"/>
                <a:gd name="T1" fmla="*/ 2 h 585"/>
                <a:gd name="T2" fmla="*/ 160 w 569"/>
                <a:gd name="T3" fmla="*/ 131 h 585"/>
                <a:gd name="T4" fmla="*/ 281 w 569"/>
                <a:gd name="T5" fmla="*/ 326 h 585"/>
                <a:gd name="T6" fmla="*/ 398 w 569"/>
                <a:gd name="T7" fmla="*/ 488 h 585"/>
                <a:gd name="T8" fmla="*/ 566 w 569"/>
                <a:gd name="T9" fmla="*/ 585 h 585"/>
                <a:gd name="T10" fmla="*/ 568 w 569"/>
                <a:gd name="T11" fmla="*/ 584 h 585"/>
                <a:gd name="T12" fmla="*/ 396 w 569"/>
                <a:gd name="T13" fmla="*/ 483 h 585"/>
                <a:gd name="T14" fmla="*/ 279 w 569"/>
                <a:gd name="T15" fmla="*/ 314 h 585"/>
                <a:gd name="T16" fmla="*/ 167 w 569"/>
                <a:gd name="T17" fmla="*/ 134 h 585"/>
                <a:gd name="T18" fmla="*/ 3 w 569"/>
                <a:gd name="T19" fmla="*/ 1 h 585"/>
                <a:gd name="T20" fmla="*/ 0 w 569"/>
                <a:gd name="T21" fmla="*/ 2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85">
                  <a:moveTo>
                    <a:pt x="0" y="2"/>
                  </a:moveTo>
                  <a:cubicBezTo>
                    <a:pt x="58" y="39"/>
                    <a:pt x="114" y="80"/>
                    <a:pt x="160" y="131"/>
                  </a:cubicBezTo>
                  <a:cubicBezTo>
                    <a:pt x="213" y="189"/>
                    <a:pt x="245" y="257"/>
                    <a:pt x="281" y="326"/>
                  </a:cubicBezTo>
                  <a:cubicBezTo>
                    <a:pt x="313" y="384"/>
                    <a:pt x="349" y="441"/>
                    <a:pt x="398" y="488"/>
                  </a:cubicBezTo>
                  <a:cubicBezTo>
                    <a:pt x="444" y="532"/>
                    <a:pt x="504" y="567"/>
                    <a:pt x="566" y="585"/>
                  </a:cubicBezTo>
                  <a:cubicBezTo>
                    <a:pt x="566" y="585"/>
                    <a:pt x="569" y="584"/>
                    <a:pt x="568" y="584"/>
                  </a:cubicBezTo>
                  <a:cubicBezTo>
                    <a:pt x="504" y="565"/>
                    <a:pt x="444" y="529"/>
                    <a:pt x="396" y="483"/>
                  </a:cubicBezTo>
                  <a:cubicBezTo>
                    <a:pt x="347" y="435"/>
                    <a:pt x="311" y="375"/>
                    <a:pt x="279" y="314"/>
                  </a:cubicBezTo>
                  <a:cubicBezTo>
                    <a:pt x="245" y="251"/>
                    <a:pt x="214" y="189"/>
                    <a:pt x="167" y="134"/>
                  </a:cubicBezTo>
                  <a:cubicBezTo>
                    <a:pt x="120" y="81"/>
                    <a:pt x="62" y="38"/>
                    <a:pt x="3"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2" name="Freeform 283"/>
            <p:cNvSpPr/>
            <p:nvPr/>
          </p:nvSpPr>
          <p:spPr bwMode="auto">
            <a:xfrm>
              <a:off x="7653137" y="1151974"/>
              <a:ext cx="631858" cy="630142"/>
            </a:xfrm>
            <a:custGeom>
              <a:avLst/>
              <a:gdLst>
                <a:gd name="T0" fmla="*/ 1 w 605"/>
                <a:gd name="T1" fmla="*/ 2 h 604"/>
                <a:gd name="T2" fmla="*/ 148 w 605"/>
                <a:gd name="T3" fmla="*/ 245 h 604"/>
                <a:gd name="T4" fmla="*/ 317 w 605"/>
                <a:gd name="T5" fmla="*/ 468 h 604"/>
                <a:gd name="T6" fmla="*/ 493 w 605"/>
                <a:gd name="T7" fmla="*/ 572 h 604"/>
                <a:gd name="T8" fmla="*/ 602 w 605"/>
                <a:gd name="T9" fmla="*/ 604 h 604"/>
                <a:gd name="T10" fmla="*/ 604 w 605"/>
                <a:gd name="T11" fmla="*/ 602 h 604"/>
                <a:gd name="T12" fmla="*/ 495 w 605"/>
                <a:gd name="T13" fmla="*/ 571 h 604"/>
                <a:gd name="T14" fmla="*/ 315 w 605"/>
                <a:gd name="T15" fmla="*/ 463 h 604"/>
                <a:gd name="T16" fmla="*/ 145 w 605"/>
                <a:gd name="T17" fmla="*/ 234 h 604"/>
                <a:gd name="T18" fmla="*/ 3 w 605"/>
                <a:gd name="T19" fmla="*/ 1 h 604"/>
                <a:gd name="T20" fmla="*/ 1 w 605"/>
                <a:gd name="T21" fmla="*/ 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604">
                  <a:moveTo>
                    <a:pt x="1" y="2"/>
                  </a:moveTo>
                  <a:cubicBezTo>
                    <a:pt x="72" y="66"/>
                    <a:pt x="106" y="161"/>
                    <a:pt x="148" y="245"/>
                  </a:cubicBezTo>
                  <a:cubicBezTo>
                    <a:pt x="190" y="329"/>
                    <a:pt x="246" y="406"/>
                    <a:pt x="317" y="468"/>
                  </a:cubicBezTo>
                  <a:cubicBezTo>
                    <a:pt x="369" y="512"/>
                    <a:pt x="429" y="548"/>
                    <a:pt x="493" y="572"/>
                  </a:cubicBezTo>
                  <a:cubicBezTo>
                    <a:pt x="529" y="586"/>
                    <a:pt x="565" y="593"/>
                    <a:pt x="602" y="604"/>
                  </a:cubicBezTo>
                  <a:cubicBezTo>
                    <a:pt x="603" y="604"/>
                    <a:pt x="605" y="603"/>
                    <a:pt x="604" y="602"/>
                  </a:cubicBezTo>
                  <a:cubicBezTo>
                    <a:pt x="567" y="591"/>
                    <a:pt x="531" y="584"/>
                    <a:pt x="495" y="571"/>
                  </a:cubicBezTo>
                  <a:cubicBezTo>
                    <a:pt x="429" y="546"/>
                    <a:pt x="369" y="509"/>
                    <a:pt x="315" y="463"/>
                  </a:cubicBezTo>
                  <a:cubicBezTo>
                    <a:pt x="242" y="400"/>
                    <a:pt x="188" y="320"/>
                    <a:pt x="145" y="234"/>
                  </a:cubicBezTo>
                  <a:cubicBezTo>
                    <a:pt x="106" y="152"/>
                    <a:pt x="72" y="63"/>
                    <a:pt x="3" y="1"/>
                  </a:cubicBezTo>
                  <a:cubicBezTo>
                    <a:pt x="3"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3" name="Freeform 284"/>
            <p:cNvSpPr/>
            <p:nvPr/>
          </p:nvSpPr>
          <p:spPr bwMode="auto">
            <a:xfrm>
              <a:off x="7637683" y="1138238"/>
              <a:ext cx="472177" cy="523687"/>
            </a:xfrm>
            <a:custGeom>
              <a:avLst/>
              <a:gdLst>
                <a:gd name="T0" fmla="*/ 1 w 453"/>
                <a:gd name="T1" fmla="*/ 2 h 504"/>
                <a:gd name="T2" fmla="*/ 269 w 453"/>
                <a:gd name="T3" fmla="*/ 221 h 504"/>
                <a:gd name="T4" fmla="*/ 450 w 453"/>
                <a:gd name="T5" fmla="*/ 503 h 504"/>
                <a:gd name="T6" fmla="*/ 453 w 453"/>
                <a:gd name="T7" fmla="*/ 502 h 504"/>
                <a:gd name="T8" fmla="*/ 266 w 453"/>
                <a:gd name="T9" fmla="*/ 210 h 504"/>
                <a:gd name="T10" fmla="*/ 3 w 453"/>
                <a:gd name="T11" fmla="*/ 0 h 504"/>
                <a:gd name="T12" fmla="*/ 1 w 453"/>
                <a:gd name="T13" fmla="*/ 2 h 504"/>
              </a:gdLst>
              <a:ahLst/>
              <a:cxnLst>
                <a:cxn ang="0">
                  <a:pos x="T0" y="T1"/>
                </a:cxn>
                <a:cxn ang="0">
                  <a:pos x="T2" y="T3"/>
                </a:cxn>
                <a:cxn ang="0">
                  <a:pos x="T4" y="T5"/>
                </a:cxn>
                <a:cxn ang="0">
                  <a:pos x="T6" y="T7"/>
                </a:cxn>
                <a:cxn ang="0">
                  <a:pos x="T8" y="T9"/>
                </a:cxn>
                <a:cxn ang="0">
                  <a:pos x="T10" y="T11"/>
                </a:cxn>
                <a:cxn ang="0">
                  <a:pos x="T12" y="T13"/>
                </a:cxn>
              </a:cxnLst>
              <a:rect l="0" t="0" r="r" b="b"/>
              <a:pathLst>
                <a:path w="453" h="504">
                  <a:moveTo>
                    <a:pt x="1" y="2"/>
                  </a:moveTo>
                  <a:cubicBezTo>
                    <a:pt x="114" y="40"/>
                    <a:pt x="209" y="119"/>
                    <a:pt x="269" y="221"/>
                  </a:cubicBezTo>
                  <a:cubicBezTo>
                    <a:pt x="326" y="317"/>
                    <a:pt x="361" y="431"/>
                    <a:pt x="450" y="503"/>
                  </a:cubicBezTo>
                  <a:cubicBezTo>
                    <a:pt x="451" y="504"/>
                    <a:pt x="453" y="503"/>
                    <a:pt x="453" y="502"/>
                  </a:cubicBezTo>
                  <a:cubicBezTo>
                    <a:pt x="361" y="428"/>
                    <a:pt x="325" y="309"/>
                    <a:pt x="266" y="210"/>
                  </a:cubicBezTo>
                  <a:cubicBezTo>
                    <a:pt x="208" y="112"/>
                    <a:pt x="111" y="37"/>
                    <a:pt x="3" y="0"/>
                  </a:cubicBezTo>
                  <a:cubicBezTo>
                    <a:pt x="2"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4" name="Freeform 285"/>
            <p:cNvSpPr/>
            <p:nvPr/>
          </p:nvSpPr>
          <p:spPr bwMode="auto">
            <a:xfrm>
              <a:off x="7637683" y="1138238"/>
              <a:ext cx="338251" cy="278155"/>
            </a:xfrm>
            <a:custGeom>
              <a:avLst/>
              <a:gdLst>
                <a:gd name="T0" fmla="*/ 2 w 324"/>
                <a:gd name="T1" fmla="*/ 2 h 267"/>
                <a:gd name="T2" fmla="*/ 321 w 324"/>
                <a:gd name="T3" fmla="*/ 266 h 267"/>
                <a:gd name="T4" fmla="*/ 324 w 324"/>
                <a:gd name="T5" fmla="*/ 265 h 267"/>
                <a:gd name="T6" fmla="*/ 4 w 324"/>
                <a:gd name="T7" fmla="*/ 0 h 267"/>
                <a:gd name="T8" fmla="*/ 2 w 324"/>
                <a:gd name="T9" fmla="*/ 2 h 267"/>
              </a:gdLst>
              <a:ahLst/>
              <a:cxnLst>
                <a:cxn ang="0">
                  <a:pos x="T0" y="T1"/>
                </a:cxn>
                <a:cxn ang="0">
                  <a:pos x="T2" y="T3"/>
                </a:cxn>
                <a:cxn ang="0">
                  <a:pos x="T4" y="T5"/>
                </a:cxn>
                <a:cxn ang="0">
                  <a:pos x="T6" y="T7"/>
                </a:cxn>
                <a:cxn ang="0">
                  <a:pos x="T8" y="T9"/>
                </a:cxn>
              </a:cxnLst>
              <a:rect l="0" t="0" r="r" b="b"/>
              <a:pathLst>
                <a:path w="324" h="267">
                  <a:moveTo>
                    <a:pt x="2" y="2"/>
                  </a:moveTo>
                  <a:cubicBezTo>
                    <a:pt x="150" y="25"/>
                    <a:pt x="266" y="128"/>
                    <a:pt x="321" y="266"/>
                  </a:cubicBezTo>
                  <a:cubicBezTo>
                    <a:pt x="322" y="267"/>
                    <a:pt x="324" y="266"/>
                    <a:pt x="324" y="265"/>
                  </a:cubicBezTo>
                  <a:cubicBezTo>
                    <a:pt x="269" y="127"/>
                    <a:pt x="152" y="23"/>
                    <a:pt x="4" y="0"/>
                  </a:cubicBezTo>
                  <a:cubicBezTo>
                    <a:pt x="3" y="0"/>
                    <a:pt x="0"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5" name="Freeform 286"/>
            <p:cNvSpPr/>
            <p:nvPr/>
          </p:nvSpPr>
          <p:spPr bwMode="auto">
            <a:xfrm>
              <a:off x="7639401" y="1138238"/>
              <a:ext cx="305627" cy="175135"/>
            </a:xfrm>
            <a:custGeom>
              <a:avLst/>
              <a:gdLst>
                <a:gd name="T0" fmla="*/ 2 w 293"/>
                <a:gd name="T1" fmla="*/ 2 h 167"/>
                <a:gd name="T2" fmla="*/ 289 w 293"/>
                <a:gd name="T3" fmla="*/ 166 h 167"/>
                <a:gd name="T4" fmla="*/ 292 w 293"/>
                <a:gd name="T5" fmla="*/ 165 h 167"/>
                <a:gd name="T6" fmla="*/ 3 w 293"/>
                <a:gd name="T7" fmla="*/ 0 h 167"/>
                <a:gd name="T8" fmla="*/ 2 w 293"/>
                <a:gd name="T9" fmla="*/ 2 h 167"/>
              </a:gdLst>
              <a:ahLst/>
              <a:cxnLst>
                <a:cxn ang="0">
                  <a:pos x="T0" y="T1"/>
                </a:cxn>
                <a:cxn ang="0">
                  <a:pos x="T2" y="T3"/>
                </a:cxn>
                <a:cxn ang="0">
                  <a:pos x="T4" y="T5"/>
                </a:cxn>
                <a:cxn ang="0">
                  <a:pos x="T6" y="T7"/>
                </a:cxn>
                <a:cxn ang="0">
                  <a:pos x="T8" y="T9"/>
                </a:cxn>
              </a:cxnLst>
              <a:rect l="0" t="0" r="r" b="b"/>
              <a:pathLst>
                <a:path w="293" h="167">
                  <a:moveTo>
                    <a:pt x="2" y="2"/>
                  </a:moveTo>
                  <a:cubicBezTo>
                    <a:pt x="114" y="24"/>
                    <a:pt x="237" y="51"/>
                    <a:pt x="289" y="166"/>
                  </a:cubicBezTo>
                  <a:cubicBezTo>
                    <a:pt x="290" y="167"/>
                    <a:pt x="293" y="166"/>
                    <a:pt x="292" y="165"/>
                  </a:cubicBezTo>
                  <a:cubicBezTo>
                    <a:pt x="239" y="50"/>
                    <a:pt x="116" y="23"/>
                    <a:pt x="3" y="0"/>
                  </a:cubicBezTo>
                  <a:cubicBezTo>
                    <a:pt x="2" y="0"/>
                    <a:pt x="0"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6" name="Freeform 287"/>
            <p:cNvSpPr/>
            <p:nvPr/>
          </p:nvSpPr>
          <p:spPr bwMode="auto">
            <a:xfrm>
              <a:off x="7675458" y="1145106"/>
              <a:ext cx="269571" cy="115040"/>
            </a:xfrm>
            <a:custGeom>
              <a:avLst/>
              <a:gdLst>
                <a:gd name="T0" fmla="*/ 2 w 257"/>
                <a:gd name="T1" fmla="*/ 2 h 111"/>
                <a:gd name="T2" fmla="*/ 253 w 257"/>
                <a:gd name="T3" fmla="*/ 110 h 111"/>
                <a:gd name="T4" fmla="*/ 256 w 257"/>
                <a:gd name="T5" fmla="*/ 109 h 111"/>
                <a:gd name="T6" fmla="*/ 4 w 257"/>
                <a:gd name="T7" fmla="*/ 1 h 111"/>
                <a:gd name="T8" fmla="*/ 2 w 257"/>
                <a:gd name="T9" fmla="*/ 2 h 111"/>
              </a:gdLst>
              <a:ahLst/>
              <a:cxnLst>
                <a:cxn ang="0">
                  <a:pos x="T0" y="T1"/>
                </a:cxn>
                <a:cxn ang="0">
                  <a:pos x="T2" y="T3"/>
                </a:cxn>
                <a:cxn ang="0">
                  <a:pos x="T4" y="T5"/>
                </a:cxn>
                <a:cxn ang="0">
                  <a:pos x="T6" y="T7"/>
                </a:cxn>
                <a:cxn ang="0">
                  <a:pos x="T8" y="T9"/>
                </a:cxn>
              </a:cxnLst>
              <a:rect l="0" t="0" r="r" b="b"/>
              <a:pathLst>
                <a:path w="257" h="111">
                  <a:moveTo>
                    <a:pt x="2" y="2"/>
                  </a:moveTo>
                  <a:cubicBezTo>
                    <a:pt x="101" y="1"/>
                    <a:pt x="194" y="26"/>
                    <a:pt x="253" y="110"/>
                  </a:cubicBezTo>
                  <a:cubicBezTo>
                    <a:pt x="254" y="111"/>
                    <a:pt x="257" y="110"/>
                    <a:pt x="256" y="109"/>
                  </a:cubicBezTo>
                  <a:cubicBezTo>
                    <a:pt x="197" y="24"/>
                    <a:pt x="103" y="0"/>
                    <a:pt x="4" y="1"/>
                  </a:cubicBezTo>
                  <a:cubicBezTo>
                    <a:pt x="3" y="1"/>
                    <a:pt x="0"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7" name="Freeform 288"/>
            <p:cNvSpPr/>
            <p:nvPr/>
          </p:nvSpPr>
          <p:spPr bwMode="auto">
            <a:xfrm>
              <a:off x="8904834" y="861800"/>
              <a:ext cx="523688" cy="980411"/>
            </a:xfrm>
            <a:custGeom>
              <a:avLst/>
              <a:gdLst>
                <a:gd name="T0" fmla="*/ 102 w 500"/>
                <a:gd name="T1" fmla="*/ 348 h 943"/>
                <a:gd name="T2" fmla="*/ 458 w 500"/>
                <a:gd name="T3" fmla="*/ 7 h 943"/>
                <a:gd name="T4" fmla="*/ 448 w 500"/>
                <a:gd name="T5" fmla="*/ 7 h 943"/>
                <a:gd name="T6" fmla="*/ 472 w 500"/>
                <a:gd name="T7" fmla="*/ 165 h 943"/>
                <a:gd name="T8" fmla="*/ 485 w 500"/>
                <a:gd name="T9" fmla="*/ 342 h 943"/>
                <a:gd name="T10" fmla="*/ 374 w 500"/>
                <a:gd name="T11" fmla="*/ 655 h 943"/>
                <a:gd name="T12" fmla="*/ 193 w 500"/>
                <a:gd name="T13" fmla="*/ 836 h 943"/>
                <a:gd name="T14" fmla="*/ 103 w 500"/>
                <a:gd name="T15" fmla="*/ 895 h 943"/>
                <a:gd name="T16" fmla="*/ 13 w 500"/>
                <a:gd name="T17" fmla="*/ 934 h 943"/>
                <a:gd name="T18" fmla="*/ 9 w 500"/>
                <a:gd name="T19" fmla="*/ 933 h 943"/>
                <a:gd name="T20" fmla="*/ 9 w 500"/>
                <a:gd name="T21" fmla="*/ 940 h 943"/>
                <a:gd name="T22" fmla="*/ 196 w 500"/>
                <a:gd name="T23" fmla="*/ 728 h 943"/>
                <a:gd name="T24" fmla="*/ 101 w 500"/>
                <a:gd name="T25" fmla="*/ 346 h 943"/>
                <a:gd name="T26" fmla="*/ 91 w 500"/>
                <a:gd name="T27" fmla="*/ 351 h 943"/>
                <a:gd name="T28" fmla="*/ 188 w 500"/>
                <a:gd name="T29" fmla="*/ 717 h 943"/>
                <a:gd name="T30" fmla="*/ 4 w 500"/>
                <a:gd name="T31" fmla="*/ 934 h 943"/>
                <a:gd name="T32" fmla="*/ 5 w 500"/>
                <a:gd name="T33" fmla="*/ 941 h 943"/>
                <a:gd name="T34" fmla="*/ 74 w 500"/>
                <a:gd name="T35" fmla="*/ 919 h 943"/>
                <a:gd name="T36" fmla="*/ 167 w 500"/>
                <a:gd name="T37" fmla="*/ 863 h 943"/>
                <a:gd name="T38" fmla="*/ 336 w 500"/>
                <a:gd name="T39" fmla="*/ 719 h 943"/>
                <a:gd name="T40" fmla="*/ 479 w 500"/>
                <a:gd name="T41" fmla="*/ 446 h 943"/>
                <a:gd name="T42" fmla="*/ 499 w 500"/>
                <a:gd name="T43" fmla="*/ 277 h 943"/>
                <a:gd name="T44" fmla="*/ 473 w 500"/>
                <a:gd name="T45" fmla="*/ 117 h 943"/>
                <a:gd name="T46" fmla="*/ 459 w 500"/>
                <a:gd name="T47" fmla="*/ 5 h 943"/>
                <a:gd name="T48" fmla="*/ 449 w 500"/>
                <a:gd name="T49" fmla="*/ 5 h 943"/>
                <a:gd name="T50" fmla="*/ 91 w 500"/>
                <a:gd name="T51" fmla="*/ 349 h 943"/>
                <a:gd name="T52" fmla="*/ 102 w 500"/>
                <a:gd name="T53" fmla="*/ 348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0" h="943">
                  <a:moveTo>
                    <a:pt x="102" y="348"/>
                  </a:moveTo>
                  <a:cubicBezTo>
                    <a:pt x="136" y="163"/>
                    <a:pt x="341" y="125"/>
                    <a:pt x="458" y="7"/>
                  </a:cubicBezTo>
                  <a:cubicBezTo>
                    <a:pt x="455" y="7"/>
                    <a:pt x="451" y="7"/>
                    <a:pt x="448" y="7"/>
                  </a:cubicBezTo>
                  <a:cubicBezTo>
                    <a:pt x="447" y="61"/>
                    <a:pt x="460" y="113"/>
                    <a:pt x="472" y="165"/>
                  </a:cubicBezTo>
                  <a:cubicBezTo>
                    <a:pt x="485" y="224"/>
                    <a:pt x="490" y="281"/>
                    <a:pt x="485" y="342"/>
                  </a:cubicBezTo>
                  <a:cubicBezTo>
                    <a:pt x="476" y="454"/>
                    <a:pt x="437" y="562"/>
                    <a:pt x="374" y="655"/>
                  </a:cubicBezTo>
                  <a:cubicBezTo>
                    <a:pt x="327" y="727"/>
                    <a:pt x="263" y="787"/>
                    <a:pt x="193" y="836"/>
                  </a:cubicBezTo>
                  <a:cubicBezTo>
                    <a:pt x="164" y="857"/>
                    <a:pt x="134" y="877"/>
                    <a:pt x="103" y="895"/>
                  </a:cubicBezTo>
                  <a:cubicBezTo>
                    <a:pt x="77" y="910"/>
                    <a:pt x="44" y="933"/>
                    <a:pt x="13" y="934"/>
                  </a:cubicBezTo>
                  <a:cubicBezTo>
                    <a:pt x="12" y="934"/>
                    <a:pt x="10" y="934"/>
                    <a:pt x="9" y="933"/>
                  </a:cubicBezTo>
                  <a:cubicBezTo>
                    <a:pt x="9" y="935"/>
                    <a:pt x="9" y="938"/>
                    <a:pt x="9" y="940"/>
                  </a:cubicBezTo>
                  <a:cubicBezTo>
                    <a:pt x="95" y="902"/>
                    <a:pt x="169" y="816"/>
                    <a:pt x="196" y="728"/>
                  </a:cubicBezTo>
                  <a:cubicBezTo>
                    <a:pt x="236" y="597"/>
                    <a:pt x="192" y="445"/>
                    <a:pt x="101" y="346"/>
                  </a:cubicBezTo>
                  <a:cubicBezTo>
                    <a:pt x="98" y="343"/>
                    <a:pt x="88" y="347"/>
                    <a:pt x="91" y="351"/>
                  </a:cubicBezTo>
                  <a:cubicBezTo>
                    <a:pt x="180" y="448"/>
                    <a:pt x="219" y="589"/>
                    <a:pt x="188" y="717"/>
                  </a:cubicBezTo>
                  <a:cubicBezTo>
                    <a:pt x="166" y="807"/>
                    <a:pt x="90" y="897"/>
                    <a:pt x="4" y="934"/>
                  </a:cubicBezTo>
                  <a:cubicBezTo>
                    <a:pt x="1" y="936"/>
                    <a:pt x="0" y="940"/>
                    <a:pt x="5" y="941"/>
                  </a:cubicBezTo>
                  <a:cubicBezTo>
                    <a:pt x="28" y="943"/>
                    <a:pt x="54" y="929"/>
                    <a:pt x="74" y="919"/>
                  </a:cubicBezTo>
                  <a:cubicBezTo>
                    <a:pt x="106" y="903"/>
                    <a:pt x="137" y="883"/>
                    <a:pt x="167" y="863"/>
                  </a:cubicBezTo>
                  <a:cubicBezTo>
                    <a:pt x="229" y="822"/>
                    <a:pt x="286" y="776"/>
                    <a:pt x="336" y="719"/>
                  </a:cubicBezTo>
                  <a:cubicBezTo>
                    <a:pt x="404" y="642"/>
                    <a:pt x="453" y="546"/>
                    <a:pt x="479" y="446"/>
                  </a:cubicBezTo>
                  <a:cubicBezTo>
                    <a:pt x="493" y="392"/>
                    <a:pt x="500" y="334"/>
                    <a:pt x="499" y="277"/>
                  </a:cubicBezTo>
                  <a:cubicBezTo>
                    <a:pt x="499" y="223"/>
                    <a:pt x="484" y="170"/>
                    <a:pt x="473" y="117"/>
                  </a:cubicBezTo>
                  <a:cubicBezTo>
                    <a:pt x="465" y="80"/>
                    <a:pt x="459" y="43"/>
                    <a:pt x="459" y="5"/>
                  </a:cubicBezTo>
                  <a:cubicBezTo>
                    <a:pt x="459" y="0"/>
                    <a:pt x="451" y="3"/>
                    <a:pt x="449" y="5"/>
                  </a:cubicBezTo>
                  <a:cubicBezTo>
                    <a:pt x="331" y="124"/>
                    <a:pt x="125" y="161"/>
                    <a:pt x="91" y="349"/>
                  </a:cubicBezTo>
                  <a:cubicBezTo>
                    <a:pt x="90" y="354"/>
                    <a:pt x="101" y="352"/>
                    <a:pt x="102" y="3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8" name="Freeform 289"/>
            <p:cNvSpPr/>
            <p:nvPr/>
          </p:nvSpPr>
          <p:spPr bwMode="auto">
            <a:xfrm>
              <a:off x="9019874" y="873819"/>
              <a:ext cx="358855" cy="377741"/>
            </a:xfrm>
            <a:custGeom>
              <a:avLst/>
              <a:gdLst>
                <a:gd name="T0" fmla="*/ 330 w 344"/>
                <a:gd name="T1" fmla="*/ 3 h 363"/>
                <a:gd name="T2" fmla="*/ 315 w 344"/>
                <a:gd name="T3" fmla="*/ 21 h 363"/>
                <a:gd name="T4" fmla="*/ 284 w 344"/>
                <a:gd name="T5" fmla="*/ 50 h 363"/>
                <a:gd name="T6" fmla="*/ 219 w 344"/>
                <a:gd name="T7" fmla="*/ 97 h 363"/>
                <a:gd name="T8" fmla="*/ 124 w 344"/>
                <a:gd name="T9" fmla="*/ 169 h 363"/>
                <a:gd name="T10" fmla="*/ 0 w 344"/>
                <a:gd name="T11" fmla="*/ 358 h 363"/>
                <a:gd name="T12" fmla="*/ 11 w 344"/>
                <a:gd name="T13" fmla="*/ 356 h 363"/>
                <a:gd name="T14" fmla="*/ 144 w 344"/>
                <a:gd name="T15" fmla="*/ 162 h 363"/>
                <a:gd name="T16" fmla="*/ 244 w 344"/>
                <a:gd name="T17" fmla="*/ 88 h 363"/>
                <a:gd name="T18" fmla="*/ 303 w 344"/>
                <a:gd name="T19" fmla="*/ 45 h 363"/>
                <a:gd name="T20" fmla="*/ 339 w 344"/>
                <a:gd name="T21" fmla="*/ 6 h 363"/>
                <a:gd name="T22" fmla="*/ 330 w 344"/>
                <a:gd name="T23" fmla="*/ 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4" h="363">
                  <a:moveTo>
                    <a:pt x="330" y="3"/>
                  </a:moveTo>
                  <a:cubicBezTo>
                    <a:pt x="324" y="9"/>
                    <a:pt x="320" y="14"/>
                    <a:pt x="315" y="21"/>
                  </a:cubicBezTo>
                  <a:cubicBezTo>
                    <a:pt x="306" y="33"/>
                    <a:pt x="296" y="41"/>
                    <a:pt x="284" y="50"/>
                  </a:cubicBezTo>
                  <a:cubicBezTo>
                    <a:pt x="263" y="66"/>
                    <a:pt x="241" y="81"/>
                    <a:pt x="219" y="97"/>
                  </a:cubicBezTo>
                  <a:cubicBezTo>
                    <a:pt x="187" y="120"/>
                    <a:pt x="155" y="143"/>
                    <a:pt x="124" y="169"/>
                  </a:cubicBezTo>
                  <a:cubicBezTo>
                    <a:pt x="67" y="216"/>
                    <a:pt x="5" y="280"/>
                    <a:pt x="0" y="358"/>
                  </a:cubicBezTo>
                  <a:cubicBezTo>
                    <a:pt x="0" y="363"/>
                    <a:pt x="11" y="361"/>
                    <a:pt x="11" y="356"/>
                  </a:cubicBezTo>
                  <a:cubicBezTo>
                    <a:pt x="16" y="275"/>
                    <a:pt x="84" y="210"/>
                    <a:pt x="144" y="162"/>
                  </a:cubicBezTo>
                  <a:cubicBezTo>
                    <a:pt x="177" y="136"/>
                    <a:pt x="211" y="112"/>
                    <a:pt x="244" y="88"/>
                  </a:cubicBezTo>
                  <a:cubicBezTo>
                    <a:pt x="264" y="74"/>
                    <a:pt x="284" y="60"/>
                    <a:pt x="303" y="45"/>
                  </a:cubicBezTo>
                  <a:cubicBezTo>
                    <a:pt x="318" y="34"/>
                    <a:pt x="326" y="19"/>
                    <a:pt x="339" y="6"/>
                  </a:cubicBezTo>
                  <a:cubicBezTo>
                    <a:pt x="344" y="1"/>
                    <a:pt x="333" y="0"/>
                    <a:pt x="33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9" name="Freeform 290"/>
            <p:cNvSpPr/>
            <p:nvPr/>
          </p:nvSpPr>
          <p:spPr bwMode="auto">
            <a:xfrm>
              <a:off x="9021591" y="873819"/>
              <a:ext cx="355421" cy="396629"/>
            </a:xfrm>
            <a:custGeom>
              <a:avLst/>
              <a:gdLst>
                <a:gd name="T0" fmla="*/ 327 w 340"/>
                <a:gd name="T1" fmla="*/ 4 h 381"/>
                <a:gd name="T2" fmla="*/ 159 w 340"/>
                <a:gd name="T3" fmla="*/ 167 h 381"/>
                <a:gd name="T4" fmla="*/ 71 w 340"/>
                <a:gd name="T5" fmla="*/ 263 h 381"/>
                <a:gd name="T6" fmla="*/ 2 w 340"/>
                <a:gd name="T7" fmla="*/ 376 h 381"/>
                <a:gd name="T8" fmla="*/ 13 w 340"/>
                <a:gd name="T9" fmla="*/ 376 h 381"/>
                <a:gd name="T10" fmla="*/ 84 w 340"/>
                <a:gd name="T11" fmla="*/ 260 h 381"/>
                <a:gd name="T12" fmla="*/ 176 w 340"/>
                <a:gd name="T13" fmla="*/ 162 h 381"/>
                <a:gd name="T14" fmla="*/ 338 w 340"/>
                <a:gd name="T15" fmla="*/ 5 h 381"/>
                <a:gd name="T16" fmla="*/ 327 w 340"/>
                <a:gd name="T17" fmla="*/ 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381">
                  <a:moveTo>
                    <a:pt x="327" y="4"/>
                  </a:moveTo>
                  <a:cubicBezTo>
                    <a:pt x="290" y="76"/>
                    <a:pt x="217" y="115"/>
                    <a:pt x="159" y="167"/>
                  </a:cubicBezTo>
                  <a:cubicBezTo>
                    <a:pt x="127" y="195"/>
                    <a:pt x="98" y="229"/>
                    <a:pt x="71" y="263"/>
                  </a:cubicBezTo>
                  <a:cubicBezTo>
                    <a:pt x="43" y="297"/>
                    <a:pt x="19" y="334"/>
                    <a:pt x="2" y="376"/>
                  </a:cubicBezTo>
                  <a:cubicBezTo>
                    <a:pt x="0" y="381"/>
                    <a:pt x="11" y="380"/>
                    <a:pt x="13" y="376"/>
                  </a:cubicBezTo>
                  <a:cubicBezTo>
                    <a:pt x="30" y="334"/>
                    <a:pt x="56" y="296"/>
                    <a:pt x="84" y="260"/>
                  </a:cubicBezTo>
                  <a:cubicBezTo>
                    <a:pt x="112" y="225"/>
                    <a:pt x="143" y="191"/>
                    <a:pt x="176" y="162"/>
                  </a:cubicBezTo>
                  <a:cubicBezTo>
                    <a:pt x="234" y="113"/>
                    <a:pt x="302" y="75"/>
                    <a:pt x="338" y="5"/>
                  </a:cubicBezTo>
                  <a:cubicBezTo>
                    <a:pt x="340" y="0"/>
                    <a:pt x="329" y="0"/>
                    <a:pt x="32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0" name="Freeform 291"/>
            <p:cNvSpPr/>
            <p:nvPr/>
          </p:nvSpPr>
          <p:spPr bwMode="auto">
            <a:xfrm>
              <a:off x="9047346" y="885838"/>
              <a:ext cx="326231" cy="405213"/>
            </a:xfrm>
            <a:custGeom>
              <a:avLst/>
              <a:gdLst>
                <a:gd name="T0" fmla="*/ 297 w 311"/>
                <a:gd name="T1" fmla="*/ 4 h 389"/>
                <a:gd name="T2" fmla="*/ 229 w 311"/>
                <a:gd name="T3" fmla="*/ 74 h 389"/>
                <a:gd name="T4" fmla="*/ 137 w 311"/>
                <a:gd name="T5" fmla="*/ 159 h 389"/>
                <a:gd name="T6" fmla="*/ 2 w 311"/>
                <a:gd name="T7" fmla="*/ 385 h 389"/>
                <a:gd name="T8" fmla="*/ 13 w 311"/>
                <a:gd name="T9" fmla="*/ 384 h 389"/>
                <a:gd name="T10" fmla="*/ 155 w 311"/>
                <a:gd name="T11" fmla="*/ 151 h 389"/>
                <a:gd name="T12" fmla="*/ 249 w 311"/>
                <a:gd name="T13" fmla="*/ 68 h 389"/>
                <a:gd name="T14" fmla="*/ 307 w 311"/>
                <a:gd name="T15" fmla="*/ 5 h 389"/>
                <a:gd name="T16" fmla="*/ 297 w 311"/>
                <a:gd name="T17" fmla="*/ 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1" h="389">
                  <a:moveTo>
                    <a:pt x="297" y="4"/>
                  </a:moveTo>
                  <a:cubicBezTo>
                    <a:pt x="277" y="32"/>
                    <a:pt x="256" y="53"/>
                    <a:pt x="229" y="74"/>
                  </a:cubicBezTo>
                  <a:cubicBezTo>
                    <a:pt x="195" y="99"/>
                    <a:pt x="165" y="127"/>
                    <a:pt x="137" y="159"/>
                  </a:cubicBezTo>
                  <a:cubicBezTo>
                    <a:pt x="78" y="225"/>
                    <a:pt x="29" y="300"/>
                    <a:pt x="2" y="385"/>
                  </a:cubicBezTo>
                  <a:cubicBezTo>
                    <a:pt x="0" y="389"/>
                    <a:pt x="12" y="388"/>
                    <a:pt x="13" y="384"/>
                  </a:cubicBezTo>
                  <a:cubicBezTo>
                    <a:pt x="42" y="296"/>
                    <a:pt x="94" y="219"/>
                    <a:pt x="155" y="151"/>
                  </a:cubicBezTo>
                  <a:cubicBezTo>
                    <a:pt x="183" y="120"/>
                    <a:pt x="215" y="94"/>
                    <a:pt x="249" y="68"/>
                  </a:cubicBezTo>
                  <a:cubicBezTo>
                    <a:pt x="272" y="50"/>
                    <a:pt x="290" y="29"/>
                    <a:pt x="307" y="5"/>
                  </a:cubicBezTo>
                  <a:cubicBezTo>
                    <a:pt x="311" y="0"/>
                    <a:pt x="299" y="1"/>
                    <a:pt x="29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1" name="Freeform 292"/>
            <p:cNvSpPr/>
            <p:nvPr/>
          </p:nvSpPr>
          <p:spPr bwMode="auto">
            <a:xfrm>
              <a:off x="9079969" y="884121"/>
              <a:ext cx="291891" cy="472177"/>
            </a:xfrm>
            <a:custGeom>
              <a:avLst/>
              <a:gdLst>
                <a:gd name="T0" fmla="*/ 265 w 278"/>
                <a:gd name="T1" fmla="*/ 6 h 453"/>
                <a:gd name="T2" fmla="*/ 125 w 278"/>
                <a:gd name="T3" fmla="*/ 228 h 453"/>
                <a:gd name="T4" fmla="*/ 1 w 278"/>
                <a:gd name="T5" fmla="*/ 448 h 453"/>
                <a:gd name="T6" fmla="*/ 12 w 278"/>
                <a:gd name="T7" fmla="*/ 447 h 453"/>
                <a:gd name="T8" fmla="*/ 147 w 278"/>
                <a:gd name="T9" fmla="*/ 214 h 453"/>
                <a:gd name="T10" fmla="*/ 277 w 278"/>
                <a:gd name="T11" fmla="*/ 5 h 453"/>
                <a:gd name="T12" fmla="*/ 265 w 278"/>
                <a:gd name="T13" fmla="*/ 6 h 453"/>
              </a:gdLst>
              <a:ahLst/>
              <a:cxnLst>
                <a:cxn ang="0">
                  <a:pos x="T0" y="T1"/>
                </a:cxn>
                <a:cxn ang="0">
                  <a:pos x="T2" y="T3"/>
                </a:cxn>
                <a:cxn ang="0">
                  <a:pos x="T4" y="T5"/>
                </a:cxn>
                <a:cxn ang="0">
                  <a:pos x="T6" y="T7"/>
                </a:cxn>
                <a:cxn ang="0">
                  <a:pos x="T8" y="T9"/>
                </a:cxn>
                <a:cxn ang="0">
                  <a:pos x="T10" y="T11"/>
                </a:cxn>
                <a:cxn ang="0">
                  <a:pos x="T12" y="T13"/>
                </a:cxn>
              </a:cxnLst>
              <a:rect l="0" t="0" r="r" b="b"/>
              <a:pathLst>
                <a:path w="278" h="453">
                  <a:moveTo>
                    <a:pt x="265" y="6"/>
                  </a:moveTo>
                  <a:cubicBezTo>
                    <a:pt x="237" y="91"/>
                    <a:pt x="180" y="159"/>
                    <a:pt x="125" y="228"/>
                  </a:cubicBezTo>
                  <a:cubicBezTo>
                    <a:pt x="71" y="295"/>
                    <a:pt x="23" y="365"/>
                    <a:pt x="1" y="448"/>
                  </a:cubicBezTo>
                  <a:cubicBezTo>
                    <a:pt x="0" y="453"/>
                    <a:pt x="11" y="451"/>
                    <a:pt x="12" y="447"/>
                  </a:cubicBezTo>
                  <a:cubicBezTo>
                    <a:pt x="36" y="357"/>
                    <a:pt x="89" y="285"/>
                    <a:pt x="147" y="214"/>
                  </a:cubicBezTo>
                  <a:cubicBezTo>
                    <a:pt x="199" y="150"/>
                    <a:pt x="250" y="85"/>
                    <a:pt x="277" y="5"/>
                  </a:cubicBezTo>
                  <a:cubicBezTo>
                    <a:pt x="278" y="0"/>
                    <a:pt x="267" y="2"/>
                    <a:pt x="26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2" name="Freeform 293"/>
            <p:cNvSpPr/>
            <p:nvPr/>
          </p:nvSpPr>
          <p:spPr bwMode="auto">
            <a:xfrm>
              <a:off x="9093705" y="877253"/>
              <a:ext cx="281589" cy="501366"/>
            </a:xfrm>
            <a:custGeom>
              <a:avLst/>
              <a:gdLst>
                <a:gd name="T0" fmla="*/ 259 w 270"/>
                <a:gd name="T1" fmla="*/ 4 h 483"/>
                <a:gd name="T2" fmla="*/ 152 w 270"/>
                <a:gd name="T3" fmla="*/ 230 h 483"/>
                <a:gd name="T4" fmla="*/ 3 w 270"/>
                <a:gd name="T5" fmla="*/ 481 h 483"/>
                <a:gd name="T6" fmla="*/ 13 w 270"/>
                <a:gd name="T7" fmla="*/ 480 h 483"/>
                <a:gd name="T8" fmla="*/ 161 w 270"/>
                <a:gd name="T9" fmla="*/ 233 h 483"/>
                <a:gd name="T10" fmla="*/ 270 w 270"/>
                <a:gd name="T11" fmla="*/ 2 h 483"/>
                <a:gd name="T12" fmla="*/ 259 w 270"/>
                <a:gd name="T13" fmla="*/ 4 h 483"/>
              </a:gdLst>
              <a:ahLst/>
              <a:cxnLst>
                <a:cxn ang="0">
                  <a:pos x="T0" y="T1"/>
                </a:cxn>
                <a:cxn ang="0">
                  <a:pos x="T2" y="T3"/>
                </a:cxn>
                <a:cxn ang="0">
                  <a:pos x="T4" y="T5"/>
                </a:cxn>
                <a:cxn ang="0">
                  <a:pos x="T6" y="T7"/>
                </a:cxn>
                <a:cxn ang="0">
                  <a:pos x="T8" y="T9"/>
                </a:cxn>
                <a:cxn ang="0">
                  <a:pos x="T10" y="T11"/>
                </a:cxn>
                <a:cxn ang="0">
                  <a:pos x="T12" y="T13"/>
                </a:cxn>
              </a:cxnLst>
              <a:rect l="0" t="0" r="r" b="b"/>
              <a:pathLst>
                <a:path w="270" h="483">
                  <a:moveTo>
                    <a:pt x="259" y="4"/>
                  </a:moveTo>
                  <a:cubicBezTo>
                    <a:pt x="220" y="78"/>
                    <a:pt x="189" y="155"/>
                    <a:pt x="152" y="230"/>
                  </a:cubicBezTo>
                  <a:cubicBezTo>
                    <a:pt x="110" y="317"/>
                    <a:pt x="66" y="407"/>
                    <a:pt x="3" y="481"/>
                  </a:cubicBezTo>
                  <a:cubicBezTo>
                    <a:pt x="0" y="483"/>
                    <a:pt x="11" y="482"/>
                    <a:pt x="13" y="480"/>
                  </a:cubicBezTo>
                  <a:cubicBezTo>
                    <a:pt x="75" y="407"/>
                    <a:pt x="119" y="319"/>
                    <a:pt x="161" y="233"/>
                  </a:cubicBezTo>
                  <a:cubicBezTo>
                    <a:pt x="198" y="157"/>
                    <a:pt x="231" y="77"/>
                    <a:pt x="270" y="2"/>
                  </a:cubicBezTo>
                  <a:cubicBezTo>
                    <a:pt x="270" y="0"/>
                    <a:pt x="260" y="1"/>
                    <a:pt x="25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3" name="Freeform 294"/>
            <p:cNvSpPr/>
            <p:nvPr/>
          </p:nvSpPr>
          <p:spPr bwMode="auto">
            <a:xfrm>
              <a:off x="9098857" y="878970"/>
              <a:ext cx="278155" cy="535706"/>
            </a:xfrm>
            <a:custGeom>
              <a:avLst/>
              <a:gdLst>
                <a:gd name="T0" fmla="*/ 252 w 265"/>
                <a:gd name="T1" fmla="*/ 5 h 514"/>
                <a:gd name="T2" fmla="*/ 157 w 265"/>
                <a:gd name="T3" fmla="*/ 258 h 514"/>
                <a:gd name="T4" fmla="*/ 4 w 265"/>
                <a:gd name="T5" fmla="*/ 509 h 514"/>
                <a:gd name="T6" fmla="*/ 14 w 265"/>
                <a:gd name="T7" fmla="*/ 510 h 514"/>
                <a:gd name="T8" fmla="*/ 167 w 265"/>
                <a:gd name="T9" fmla="*/ 258 h 514"/>
                <a:gd name="T10" fmla="*/ 263 w 265"/>
                <a:gd name="T11" fmla="*/ 4 h 514"/>
                <a:gd name="T12" fmla="*/ 252 w 265"/>
                <a:gd name="T13" fmla="*/ 5 h 514"/>
              </a:gdLst>
              <a:ahLst/>
              <a:cxnLst>
                <a:cxn ang="0">
                  <a:pos x="T0" y="T1"/>
                </a:cxn>
                <a:cxn ang="0">
                  <a:pos x="T2" y="T3"/>
                </a:cxn>
                <a:cxn ang="0">
                  <a:pos x="T4" y="T5"/>
                </a:cxn>
                <a:cxn ang="0">
                  <a:pos x="T6" y="T7"/>
                </a:cxn>
                <a:cxn ang="0">
                  <a:pos x="T8" y="T9"/>
                </a:cxn>
                <a:cxn ang="0">
                  <a:pos x="T10" y="T11"/>
                </a:cxn>
                <a:cxn ang="0">
                  <a:pos x="T12" y="T13"/>
                </a:cxn>
              </a:cxnLst>
              <a:rect l="0" t="0" r="r" b="b"/>
              <a:pathLst>
                <a:path w="265" h="514">
                  <a:moveTo>
                    <a:pt x="252" y="5"/>
                  </a:moveTo>
                  <a:cubicBezTo>
                    <a:pt x="223" y="91"/>
                    <a:pt x="196" y="176"/>
                    <a:pt x="157" y="258"/>
                  </a:cubicBezTo>
                  <a:cubicBezTo>
                    <a:pt x="114" y="346"/>
                    <a:pt x="62" y="431"/>
                    <a:pt x="4" y="509"/>
                  </a:cubicBezTo>
                  <a:cubicBezTo>
                    <a:pt x="0" y="514"/>
                    <a:pt x="12" y="513"/>
                    <a:pt x="14" y="510"/>
                  </a:cubicBezTo>
                  <a:cubicBezTo>
                    <a:pt x="73" y="431"/>
                    <a:pt x="124" y="346"/>
                    <a:pt x="167" y="258"/>
                  </a:cubicBezTo>
                  <a:cubicBezTo>
                    <a:pt x="207" y="177"/>
                    <a:pt x="235" y="90"/>
                    <a:pt x="263" y="4"/>
                  </a:cubicBezTo>
                  <a:cubicBezTo>
                    <a:pt x="265" y="0"/>
                    <a:pt x="253" y="1"/>
                    <a:pt x="25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4" name="Freeform 295"/>
            <p:cNvSpPr/>
            <p:nvPr/>
          </p:nvSpPr>
          <p:spPr bwMode="auto">
            <a:xfrm>
              <a:off x="9109159" y="877253"/>
              <a:ext cx="266137" cy="573480"/>
            </a:xfrm>
            <a:custGeom>
              <a:avLst/>
              <a:gdLst>
                <a:gd name="T0" fmla="*/ 243 w 255"/>
                <a:gd name="T1" fmla="*/ 6 h 552"/>
                <a:gd name="T2" fmla="*/ 168 w 255"/>
                <a:gd name="T3" fmla="*/ 261 h 552"/>
                <a:gd name="T4" fmla="*/ 5 w 255"/>
                <a:gd name="T5" fmla="*/ 547 h 552"/>
                <a:gd name="T6" fmla="*/ 14 w 255"/>
                <a:gd name="T7" fmla="*/ 549 h 552"/>
                <a:gd name="T8" fmla="*/ 178 w 255"/>
                <a:gd name="T9" fmla="*/ 262 h 552"/>
                <a:gd name="T10" fmla="*/ 254 w 255"/>
                <a:gd name="T11" fmla="*/ 5 h 552"/>
                <a:gd name="T12" fmla="*/ 243 w 255"/>
                <a:gd name="T13" fmla="*/ 6 h 552"/>
              </a:gdLst>
              <a:ahLst/>
              <a:cxnLst>
                <a:cxn ang="0">
                  <a:pos x="T0" y="T1"/>
                </a:cxn>
                <a:cxn ang="0">
                  <a:pos x="T2" y="T3"/>
                </a:cxn>
                <a:cxn ang="0">
                  <a:pos x="T4" y="T5"/>
                </a:cxn>
                <a:cxn ang="0">
                  <a:pos x="T6" y="T7"/>
                </a:cxn>
                <a:cxn ang="0">
                  <a:pos x="T8" y="T9"/>
                </a:cxn>
                <a:cxn ang="0">
                  <a:pos x="T10" y="T11"/>
                </a:cxn>
                <a:cxn ang="0">
                  <a:pos x="T12" y="T13"/>
                </a:cxn>
              </a:cxnLst>
              <a:rect l="0" t="0" r="r" b="b"/>
              <a:pathLst>
                <a:path w="255" h="552">
                  <a:moveTo>
                    <a:pt x="243" y="6"/>
                  </a:moveTo>
                  <a:cubicBezTo>
                    <a:pt x="226" y="93"/>
                    <a:pt x="199" y="179"/>
                    <a:pt x="168" y="261"/>
                  </a:cubicBezTo>
                  <a:cubicBezTo>
                    <a:pt x="129" y="363"/>
                    <a:pt x="81" y="468"/>
                    <a:pt x="5" y="547"/>
                  </a:cubicBezTo>
                  <a:cubicBezTo>
                    <a:pt x="0" y="552"/>
                    <a:pt x="11" y="552"/>
                    <a:pt x="14" y="549"/>
                  </a:cubicBezTo>
                  <a:cubicBezTo>
                    <a:pt x="91" y="470"/>
                    <a:pt x="139" y="364"/>
                    <a:pt x="178" y="262"/>
                  </a:cubicBezTo>
                  <a:cubicBezTo>
                    <a:pt x="210" y="179"/>
                    <a:pt x="237" y="93"/>
                    <a:pt x="254" y="5"/>
                  </a:cubicBezTo>
                  <a:cubicBezTo>
                    <a:pt x="255" y="0"/>
                    <a:pt x="244" y="2"/>
                    <a:pt x="24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5" name="Freeform 296"/>
            <p:cNvSpPr/>
            <p:nvPr/>
          </p:nvSpPr>
          <p:spPr bwMode="auto">
            <a:xfrm>
              <a:off x="9110875" y="878970"/>
              <a:ext cx="269571" cy="655896"/>
            </a:xfrm>
            <a:custGeom>
              <a:avLst/>
              <a:gdLst>
                <a:gd name="T0" fmla="*/ 245 w 258"/>
                <a:gd name="T1" fmla="*/ 6 h 631"/>
                <a:gd name="T2" fmla="*/ 4 w 258"/>
                <a:gd name="T3" fmla="*/ 624 h 631"/>
                <a:gd name="T4" fmla="*/ 14 w 258"/>
                <a:gd name="T5" fmla="*/ 627 h 631"/>
                <a:gd name="T6" fmla="*/ 257 w 258"/>
                <a:gd name="T7" fmla="*/ 5 h 631"/>
                <a:gd name="T8" fmla="*/ 245 w 258"/>
                <a:gd name="T9" fmla="*/ 6 h 631"/>
              </a:gdLst>
              <a:ahLst/>
              <a:cxnLst>
                <a:cxn ang="0">
                  <a:pos x="T0" y="T1"/>
                </a:cxn>
                <a:cxn ang="0">
                  <a:pos x="T2" y="T3"/>
                </a:cxn>
                <a:cxn ang="0">
                  <a:pos x="T4" y="T5"/>
                </a:cxn>
                <a:cxn ang="0">
                  <a:pos x="T6" y="T7"/>
                </a:cxn>
                <a:cxn ang="0">
                  <a:pos x="T8" y="T9"/>
                </a:cxn>
              </a:cxnLst>
              <a:rect l="0" t="0" r="r" b="b"/>
              <a:pathLst>
                <a:path w="258" h="631">
                  <a:moveTo>
                    <a:pt x="245" y="6"/>
                  </a:moveTo>
                  <a:cubicBezTo>
                    <a:pt x="206" y="223"/>
                    <a:pt x="158" y="456"/>
                    <a:pt x="4" y="624"/>
                  </a:cubicBezTo>
                  <a:cubicBezTo>
                    <a:pt x="0" y="629"/>
                    <a:pt x="10" y="631"/>
                    <a:pt x="14" y="627"/>
                  </a:cubicBezTo>
                  <a:cubicBezTo>
                    <a:pt x="168" y="458"/>
                    <a:pt x="217" y="224"/>
                    <a:pt x="257" y="5"/>
                  </a:cubicBezTo>
                  <a:cubicBezTo>
                    <a:pt x="258" y="0"/>
                    <a:pt x="246" y="1"/>
                    <a:pt x="24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6" name="Freeform 297"/>
            <p:cNvSpPr/>
            <p:nvPr/>
          </p:nvSpPr>
          <p:spPr bwMode="auto">
            <a:xfrm>
              <a:off x="9100573" y="894423"/>
              <a:ext cx="278155" cy="693670"/>
            </a:xfrm>
            <a:custGeom>
              <a:avLst/>
              <a:gdLst>
                <a:gd name="T0" fmla="*/ 255 w 266"/>
                <a:gd name="T1" fmla="*/ 6 h 667"/>
                <a:gd name="T2" fmla="*/ 196 w 266"/>
                <a:gd name="T3" fmla="*/ 364 h 667"/>
                <a:gd name="T4" fmla="*/ 5 w 266"/>
                <a:gd name="T5" fmla="*/ 662 h 667"/>
                <a:gd name="T6" fmla="*/ 14 w 266"/>
                <a:gd name="T7" fmla="*/ 664 h 667"/>
                <a:gd name="T8" fmla="*/ 204 w 266"/>
                <a:gd name="T9" fmla="*/ 374 h 667"/>
                <a:gd name="T10" fmla="*/ 266 w 266"/>
                <a:gd name="T11" fmla="*/ 5 h 667"/>
                <a:gd name="T12" fmla="*/ 255 w 266"/>
                <a:gd name="T13" fmla="*/ 6 h 667"/>
              </a:gdLst>
              <a:ahLst/>
              <a:cxnLst>
                <a:cxn ang="0">
                  <a:pos x="T0" y="T1"/>
                </a:cxn>
                <a:cxn ang="0">
                  <a:pos x="T2" y="T3"/>
                </a:cxn>
                <a:cxn ang="0">
                  <a:pos x="T4" y="T5"/>
                </a:cxn>
                <a:cxn ang="0">
                  <a:pos x="T6" y="T7"/>
                </a:cxn>
                <a:cxn ang="0">
                  <a:pos x="T8" y="T9"/>
                </a:cxn>
                <a:cxn ang="0">
                  <a:pos x="T10" y="T11"/>
                </a:cxn>
                <a:cxn ang="0">
                  <a:pos x="T12" y="T13"/>
                </a:cxn>
              </a:cxnLst>
              <a:rect l="0" t="0" r="r" b="b"/>
              <a:pathLst>
                <a:path w="266" h="667">
                  <a:moveTo>
                    <a:pt x="255" y="6"/>
                  </a:moveTo>
                  <a:cubicBezTo>
                    <a:pt x="246" y="127"/>
                    <a:pt x="233" y="249"/>
                    <a:pt x="196" y="364"/>
                  </a:cubicBezTo>
                  <a:cubicBezTo>
                    <a:pt x="160" y="479"/>
                    <a:pt x="95" y="581"/>
                    <a:pt x="5" y="662"/>
                  </a:cubicBezTo>
                  <a:cubicBezTo>
                    <a:pt x="0" y="666"/>
                    <a:pt x="11" y="667"/>
                    <a:pt x="14" y="664"/>
                  </a:cubicBezTo>
                  <a:cubicBezTo>
                    <a:pt x="103" y="585"/>
                    <a:pt x="166" y="486"/>
                    <a:pt x="204" y="374"/>
                  </a:cubicBezTo>
                  <a:cubicBezTo>
                    <a:pt x="244" y="255"/>
                    <a:pt x="257" y="129"/>
                    <a:pt x="266" y="5"/>
                  </a:cubicBezTo>
                  <a:cubicBezTo>
                    <a:pt x="266" y="0"/>
                    <a:pt x="255" y="2"/>
                    <a:pt x="25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7" name="Freeform 298"/>
            <p:cNvSpPr/>
            <p:nvPr/>
          </p:nvSpPr>
          <p:spPr bwMode="auto">
            <a:xfrm>
              <a:off x="9074819" y="892707"/>
              <a:ext cx="310779" cy="774370"/>
            </a:xfrm>
            <a:custGeom>
              <a:avLst/>
              <a:gdLst>
                <a:gd name="T0" fmla="*/ 284 w 298"/>
                <a:gd name="T1" fmla="*/ 5 h 743"/>
                <a:gd name="T2" fmla="*/ 230 w 298"/>
                <a:gd name="T3" fmla="*/ 451 h 743"/>
                <a:gd name="T4" fmla="*/ 5 w 298"/>
                <a:gd name="T5" fmla="*/ 740 h 743"/>
                <a:gd name="T6" fmla="*/ 13 w 298"/>
                <a:gd name="T7" fmla="*/ 740 h 743"/>
                <a:gd name="T8" fmla="*/ 237 w 298"/>
                <a:gd name="T9" fmla="*/ 459 h 743"/>
                <a:gd name="T10" fmla="*/ 295 w 298"/>
                <a:gd name="T11" fmla="*/ 2 h 743"/>
                <a:gd name="T12" fmla="*/ 284 w 298"/>
                <a:gd name="T13" fmla="*/ 5 h 743"/>
              </a:gdLst>
              <a:ahLst/>
              <a:cxnLst>
                <a:cxn ang="0">
                  <a:pos x="T0" y="T1"/>
                </a:cxn>
                <a:cxn ang="0">
                  <a:pos x="T2" y="T3"/>
                </a:cxn>
                <a:cxn ang="0">
                  <a:pos x="T4" y="T5"/>
                </a:cxn>
                <a:cxn ang="0">
                  <a:pos x="T6" y="T7"/>
                </a:cxn>
                <a:cxn ang="0">
                  <a:pos x="T8" y="T9"/>
                </a:cxn>
                <a:cxn ang="0">
                  <a:pos x="T10" y="T11"/>
                </a:cxn>
                <a:cxn ang="0">
                  <a:pos x="T12" y="T13"/>
                </a:cxn>
              </a:cxnLst>
              <a:rect l="0" t="0" r="r" b="b"/>
              <a:pathLst>
                <a:path w="298" h="743">
                  <a:moveTo>
                    <a:pt x="284" y="5"/>
                  </a:moveTo>
                  <a:cubicBezTo>
                    <a:pt x="286" y="154"/>
                    <a:pt x="286" y="310"/>
                    <a:pt x="230" y="451"/>
                  </a:cubicBezTo>
                  <a:cubicBezTo>
                    <a:pt x="185" y="564"/>
                    <a:pt x="111" y="678"/>
                    <a:pt x="5" y="740"/>
                  </a:cubicBezTo>
                  <a:cubicBezTo>
                    <a:pt x="0" y="743"/>
                    <a:pt x="11" y="741"/>
                    <a:pt x="13" y="740"/>
                  </a:cubicBezTo>
                  <a:cubicBezTo>
                    <a:pt x="119" y="679"/>
                    <a:pt x="190" y="570"/>
                    <a:pt x="237" y="459"/>
                  </a:cubicBezTo>
                  <a:cubicBezTo>
                    <a:pt x="298" y="316"/>
                    <a:pt x="297" y="155"/>
                    <a:pt x="295" y="2"/>
                  </a:cubicBezTo>
                  <a:cubicBezTo>
                    <a:pt x="295" y="0"/>
                    <a:pt x="284" y="2"/>
                    <a:pt x="28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8" name="Freeform 299"/>
            <p:cNvSpPr/>
            <p:nvPr/>
          </p:nvSpPr>
          <p:spPr bwMode="auto">
            <a:xfrm>
              <a:off x="9018157" y="932197"/>
              <a:ext cx="398346" cy="817295"/>
            </a:xfrm>
            <a:custGeom>
              <a:avLst/>
              <a:gdLst>
                <a:gd name="T0" fmla="*/ 337 w 381"/>
                <a:gd name="T1" fmla="*/ 7 h 785"/>
                <a:gd name="T2" fmla="*/ 296 w 381"/>
                <a:gd name="T3" fmla="*/ 470 h 785"/>
                <a:gd name="T4" fmla="*/ 162 w 381"/>
                <a:gd name="T5" fmla="*/ 663 h 785"/>
                <a:gd name="T6" fmla="*/ 75 w 381"/>
                <a:gd name="T7" fmla="*/ 738 h 785"/>
                <a:gd name="T8" fmla="*/ 3 w 381"/>
                <a:gd name="T9" fmla="*/ 781 h 785"/>
                <a:gd name="T10" fmla="*/ 13 w 381"/>
                <a:gd name="T11" fmla="*/ 781 h 785"/>
                <a:gd name="T12" fmla="*/ 60 w 381"/>
                <a:gd name="T13" fmla="*/ 754 h 785"/>
                <a:gd name="T14" fmla="*/ 95 w 381"/>
                <a:gd name="T15" fmla="*/ 732 h 785"/>
                <a:gd name="T16" fmla="*/ 173 w 381"/>
                <a:gd name="T17" fmla="*/ 663 h 785"/>
                <a:gd name="T18" fmla="*/ 304 w 381"/>
                <a:gd name="T19" fmla="*/ 474 h 785"/>
                <a:gd name="T20" fmla="*/ 348 w 381"/>
                <a:gd name="T21" fmla="*/ 4 h 785"/>
                <a:gd name="T22" fmla="*/ 337 w 381"/>
                <a:gd name="T23" fmla="*/ 7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785">
                  <a:moveTo>
                    <a:pt x="337" y="7"/>
                  </a:moveTo>
                  <a:cubicBezTo>
                    <a:pt x="369" y="159"/>
                    <a:pt x="364" y="328"/>
                    <a:pt x="296" y="470"/>
                  </a:cubicBezTo>
                  <a:cubicBezTo>
                    <a:pt x="262" y="541"/>
                    <a:pt x="216" y="606"/>
                    <a:pt x="162" y="663"/>
                  </a:cubicBezTo>
                  <a:cubicBezTo>
                    <a:pt x="136" y="691"/>
                    <a:pt x="107" y="717"/>
                    <a:pt x="75" y="738"/>
                  </a:cubicBezTo>
                  <a:cubicBezTo>
                    <a:pt x="52" y="753"/>
                    <a:pt x="20" y="760"/>
                    <a:pt x="3" y="781"/>
                  </a:cubicBezTo>
                  <a:cubicBezTo>
                    <a:pt x="0" y="785"/>
                    <a:pt x="11" y="783"/>
                    <a:pt x="13" y="781"/>
                  </a:cubicBezTo>
                  <a:cubicBezTo>
                    <a:pt x="25" y="767"/>
                    <a:pt x="44" y="762"/>
                    <a:pt x="60" y="754"/>
                  </a:cubicBezTo>
                  <a:cubicBezTo>
                    <a:pt x="73" y="748"/>
                    <a:pt x="84" y="740"/>
                    <a:pt x="95" y="732"/>
                  </a:cubicBezTo>
                  <a:cubicBezTo>
                    <a:pt x="124" y="712"/>
                    <a:pt x="149" y="688"/>
                    <a:pt x="173" y="663"/>
                  </a:cubicBezTo>
                  <a:cubicBezTo>
                    <a:pt x="226" y="607"/>
                    <a:pt x="270" y="543"/>
                    <a:pt x="304" y="474"/>
                  </a:cubicBezTo>
                  <a:cubicBezTo>
                    <a:pt x="376" y="332"/>
                    <a:pt x="381" y="157"/>
                    <a:pt x="348" y="4"/>
                  </a:cubicBezTo>
                  <a:cubicBezTo>
                    <a:pt x="348" y="0"/>
                    <a:pt x="336" y="3"/>
                    <a:pt x="33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9" name="Freeform 300"/>
            <p:cNvSpPr/>
            <p:nvPr/>
          </p:nvSpPr>
          <p:spPr bwMode="auto">
            <a:xfrm>
              <a:off x="9064517" y="877253"/>
              <a:ext cx="310779" cy="448139"/>
            </a:xfrm>
            <a:custGeom>
              <a:avLst/>
              <a:gdLst>
                <a:gd name="T0" fmla="*/ 283 w 297"/>
                <a:gd name="T1" fmla="*/ 4 h 431"/>
                <a:gd name="T2" fmla="*/ 181 w 297"/>
                <a:gd name="T3" fmla="*/ 137 h 431"/>
                <a:gd name="T4" fmla="*/ 126 w 297"/>
                <a:gd name="T5" fmla="*/ 194 h 431"/>
                <a:gd name="T6" fmla="*/ 80 w 297"/>
                <a:gd name="T7" fmla="*/ 251 h 431"/>
                <a:gd name="T8" fmla="*/ 21 w 297"/>
                <a:gd name="T9" fmla="*/ 366 h 431"/>
                <a:gd name="T10" fmla="*/ 5 w 297"/>
                <a:gd name="T11" fmla="*/ 409 h 431"/>
                <a:gd name="T12" fmla="*/ 0 w 297"/>
                <a:gd name="T13" fmla="*/ 425 h 431"/>
                <a:gd name="T14" fmla="*/ 12 w 297"/>
                <a:gd name="T15" fmla="*/ 425 h 431"/>
                <a:gd name="T16" fmla="*/ 12 w 297"/>
                <a:gd name="T17" fmla="*/ 425 h 431"/>
                <a:gd name="T18" fmla="*/ 1 w 297"/>
                <a:gd name="T19" fmla="*/ 424 h 431"/>
                <a:gd name="T20" fmla="*/ 1 w 297"/>
                <a:gd name="T21" fmla="*/ 424 h 431"/>
                <a:gd name="T22" fmla="*/ 12 w 297"/>
                <a:gd name="T23" fmla="*/ 424 h 431"/>
                <a:gd name="T24" fmla="*/ 17 w 297"/>
                <a:gd name="T25" fmla="*/ 408 h 431"/>
                <a:gd name="T26" fmla="*/ 34 w 297"/>
                <a:gd name="T27" fmla="*/ 363 h 431"/>
                <a:gd name="T28" fmla="*/ 95 w 297"/>
                <a:gd name="T29" fmla="*/ 246 h 431"/>
                <a:gd name="T30" fmla="*/ 202 w 297"/>
                <a:gd name="T31" fmla="*/ 130 h 431"/>
                <a:gd name="T32" fmla="*/ 294 w 297"/>
                <a:gd name="T33" fmla="*/ 6 h 431"/>
                <a:gd name="T34" fmla="*/ 283 w 297"/>
                <a:gd name="T35" fmla="*/ 4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7" h="431">
                  <a:moveTo>
                    <a:pt x="283" y="4"/>
                  </a:moveTo>
                  <a:cubicBezTo>
                    <a:pt x="257" y="54"/>
                    <a:pt x="223" y="101"/>
                    <a:pt x="181" y="137"/>
                  </a:cubicBezTo>
                  <a:cubicBezTo>
                    <a:pt x="160" y="154"/>
                    <a:pt x="143" y="174"/>
                    <a:pt x="126" y="194"/>
                  </a:cubicBezTo>
                  <a:cubicBezTo>
                    <a:pt x="110" y="213"/>
                    <a:pt x="94" y="231"/>
                    <a:pt x="80" y="251"/>
                  </a:cubicBezTo>
                  <a:cubicBezTo>
                    <a:pt x="55" y="287"/>
                    <a:pt x="37" y="326"/>
                    <a:pt x="21" y="366"/>
                  </a:cubicBezTo>
                  <a:cubicBezTo>
                    <a:pt x="15" y="380"/>
                    <a:pt x="10" y="394"/>
                    <a:pt x="5" y="409"/>
                  </a:cubicBezTo>
                  <a:cubicBezTo>
                    <a:pt x="4" y="413"/>
                    <a:pt x="1" y="420"/>
                    <a:pt x="0" y="425"/>
                  </a:cubicBezTo>
                  <a:cubicBezTo>
                    <a:pt x="0" y="431"/>
                    <a:pt x="10" y="429"/>
                    <a:pt x="12" y="425"/>
                  </a:cubicBezTo>
                  <a:cubicBezTo>
                    <a:pt x="12" y="425"/>
                    <a:pt x="12" y="425"/>
                    <a:pt x="12" y="425"/>
                  </a:cubicBezTo>
                  <a:cubicBezTo>
                    <a:pt x="15" y="419"/>
                    <a:pt x="3" y="419"/>
                    <a:pt x="1" y="424"/>
                  </a:cubicBezTo>
                  <a:cubicBezTo>
                    <a:pt x="1" y="424"/>
                    <a:pt x="1" y="424"/>
                    <a:pt x="1" y="424"/>
                  </a:cubicBezTo>
                  <a:cubicBezTo>
                    <a:pt x="4" y="424"/>
                    <a:pt x="8" y="424"/>
                    <a:pt x="12" y="424"/>
                  </a:cubicBezTo>
                  <a:cubicBezTo>
                    <a:pt x="12" y="419"/>
                    <a:pt x="15" y="412"/>
                    <a:pt x="17" y="408"/>
                  </a:cubicBezTo>
                  <a:cubicBezTo>
                    <a:pt x="22" y="393"/>
                    <a:pt x="28" y="378"/>
                    <a:pt x="34" y="363"/>
                  </a:cubicBezTo>
                  <a:cubicBezTo>
                    <a:pt x="50" y="322"/>
                    <a:pt x="70" y="282"/>
                    <a:pt x="95" y="246"/>
                  </a:cubicBezTo>
                  <a:cubicBezTo>
                    <a:pt x="126" y="203"/>
                    <a:pt x="164" y="165"/>
                    <a:pt x="202" y="130"/>
                  </a:cubicBezTo>
                  <a:cubicBezTo>
                    <a:pt x="240" y="95"/>
                    <a:pt x="270" y="51"/>
                    <a:pt x="294" y="6"/>
                  </a:cubicBezTo>
                  <a:cubicBezTo>
                    <a:pt x="297" y="0"/>
                    <a:pt x="286" y="0"/>
                    <a:pt x="28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0" name="Freeform 301"/>
            <p:cNvSpPr/>
            <p:nvPr/>
          </p:nvSpPr>
          <p:spPr bwMode="auto">
            <a:xfrm>
              <a:off x="8226617" y="961387"/>
              <a:ext cx="279873" cy="817295"/>
            </a:xfrm>
            <a:custGeom>
              <a:avLst/>
              <a:gdLst>
                <a:gd name="T0" fmla="*/ 1 w 267"/>
                <a:gd name="T1" fmla="*/ 5 h 786"/>
                <a:gd name="T2" fmla="*/ 33 w 267"/>
                <a:gd name="T3" fmla="*/ 209 h 786"/>
                <a:gd name="T4" fmla="*/ 29 w 267"/>
                <a:gd name="T5" fmla="*/ 420 h 786"/>
                <a:gd name="T6" fmla="*/ 111 w 267"/>
                <a:gd name="T7" fmla="*/ 636 h 786"/>
                <a:gd name="T8" fmla="*/ 179 w 267"/>
                <a:gd name="T9" fmla="*/ 719 h 786"/>
                <a:gd name="T10" fmla="*/ 260 w 267"/>
                <a:gd name="T11" fmla="*/ 784 h 786"/>
                <a:gd name="T12" fmla="*/ 264 w 267"/>
                <a:gd name="T13" fmla="*/ 781 h 786"/>
                <a:gd name="T14" fmla="*/ 181 w 267"/>
                <a:gd name="T15" fmla="*/ 713 h 786"/>
                <a:gd name="T16" fmla="*/ 116 w 267"/>
                <a:gd name="T17" fmla="*/ 634 h 786"/>
                <a:gd name="T18" fmla="*/ 34 w 267"/>
                <a:gd name="T19" fmla="*/ 406 h 786"/>
                <a:gd name="T20" fmla="*/ 41 w 267"/>
                <a:gd name="T21" fmla="*/ 186 h 786"/>
                <a:gd name="T22" fmla="*/ 7 w 267"/>
                <a:gd name="T23" fmla="*/ 2 h 786"/>
                <a:gd name="T24" fmla="*/ 1 w 267"/>
                <a:gd name="T25" fmla="*/ 5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7" h="786">
                  <a:moveTo>
                    <a:pt x="1" y="5"/>
                  </a:moveTo>
                  <a:cubicBezTo>
                    <a:pt x="43" y="61"/>
                    <a:pt x="37" y="143"/>
                    <a:pt x="33" y="209"/>
                  </a:cubicBezTo>
                  <a:cubicBezTo>
                    <a:pt x="29" y="280"/>
                    <a:pt x="21" y="349"/>
                    <a:pt x="29" y="420"/>
                  </a:cubicBezTo>
                  <a:cubicBezTo>
                    <a:pt x="39" y="499"/>
                    <a:pt x="66" y="570"/>
                    <a:pt x="111" y="636"/>
                  </a:cubicBezTo>
                  <a:cubicBezTo>
                    <a:pt x="131" y="666"/>
                    <a:pt x="153" y="694"/>
                    <a:pt x="179" y="719"/>
                  </a:cubicBezTo>
                  <a:cubicBezTo>
                    <a:pt x="204" y="743"/>
                    <a:pt x="232" y="763"/>
                    <a:pt x="260" y="784"/>
                  </a:cubicBezTo>
                  <a:cubicBezTo>
                    <a:pt x="261" y="786"/>
                    <a:pt x="267" y="783"/>
                    <a:pt x="264" y="781"/>
                  </a:cubicBezTo>
                  <a:cubicBezTo>
                    <a:pt x="236" y="759"/>
                    <a:pt x="207" y="738"/>
                    <a:pt x="181" y="713"/>
                  </a:cubicBezTo>
                  <a:cubicBezTo>
                    <a:pt x="156" y="690"/>
                    <a:pt x="136" y="662"/>
                    <a:pt x="116" y="634"/>
                  </a:cubicBezTo>
                  <a:cubicBezTo>
                    <a:pt x="69" y="565"/>
                    <a:pt x="43" y="489"/>
                    <a:pt x="34" y="406"/>
                  </a:cubicBezTo>
                  <a:cubicBezTo>
                    <a:pt x="26" y="333"/>
                    <a:pt x="37" y="259"/>
                    <a:pt x="41" y="186"/>
                  </a:cubicBezTo>
                  <a:cubicBezTo>
                    <a:pt x="43" y="126"/>
                    <a:pt x="45" y="53"/>
                    <a:pt x="7" y="2"/>
                  </a:cubicBezTo>
                  <a:cubicBezTo>
                    <a:pt x="5" y="0"/>
                    <a:pt x="0" y="2"/>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1" name="Freeform 302"/>
            <p:cNvSpPr/>
            <p:nvPr/>
          </p:nvSpPr>
          <p:spPr bwMode="auto">
            <a:xfrm>
              <a:off x="8233485" y="968255"/>
              <a:ext cx="343401" cy="865371"/>
            </a:xfrm>
            <a:custGeom>
              <a:avLst/>
              <a:gdLst>
                <a:gd name="T0" fmla="*/ 2 w 329"/>
                <a:gd name="T1" fmla="*/ 3 h 831"/>
                <a:gd name="T2" fmla="*/ 137 w 329"/>
                <a:gd name="T3" fmla="*/ 236 h 831"/>
                <a:gd name="T4" fmla="*/ 138 w 329"/>
                <a:gd name="T5" fmla="*/ 463 h 831"/>
                <a:gd name="T6" fmla="*/ 168 w 329"/>
                <a:gd name="T7" fmla="*/ 657 h 831"/>
                <a:gd name="T8" fmla="*/ 322 w 329"/>
                <a:gd name="T9" fmla="*/ 830 h 831"/>
                <a:gd name="T10" fmla="*/ 327 w 329"/>
                <a:gd name="T11" fmla="*/ 827 h 831"/>
                <a:gd name="T12" fmla="*/ 171 w 329"/>
                <a:gd name="T13" fmla="*/ 646 h 831"/>
                <a:gd name="T14" fmla="*/ 145 w 329"/>
                <a:gd name="T15" fmla="*/ 447 h 831"/>
                <a:gd name="T16" fmla="*/ 154 w 329"/>
                <a:gd name="T17" fmla="*/ 346 h 831"/>
                <a:gd name="T18" fmla="*/ 140 w 329"/>
                <a:gd name="T19" fmla="*/ 223 h 831"/>
                <a:gd name="T20" fmla="*/ 7 w 329"/>
                <a:gd name="T21" fmla="*/ 1 h 831"/>
                <a:gd name="T22" fmla="*/ 2 w 329"/>
                <a:gd name="T23" fmla="*/ 3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9" h="831">
                  <a:moveTo>
                    <a:pt x="2" y="3"/>
                  </a:moveTo>
                  <a:cubicBezTo>
                    <a:pt x="62" y="71"/>
                    <a:pt x="113" y="148"/>
                    <a:pt x="137" y="236"/>
                  </a:cubicBezTo>
                  <a:cubicBezTo>
                    <a:pt x="157" y="312"/>
                    <a:pt x="141" y="386"/>
                    <a:pt x="138" y="463"/>
                  </a:cubicBezTo>
                  <a:cubicBezTo>
                    <a:pt x="136" y="529"/>
                    <a:pt x="142" y="595"/>
                    <a:pt x="168" y="657"/>
                  </a:cubicBezTo>
                  <a:cubicBezTo>
                    <a:pt x="199" y="729"/>
                    <a:pt x="257" y="786"/>
                    <a:pt x="322" y="830"/>
                  </a:cubicBezTo>
                  <a:cubicBezTo>
                    <a:pt x="323" y="831"/>
                    <a:pt x="329" y="828"/>
                    <a:pt x="327" y="827"/>
                  </a:cubicBezTo>
                  <a:cubicBezTo>
                    <a:pt x="260" y="781"/>
                    <a:pt x="202" y="723"/>
                    <a:pt x="171" y="646"/>
                  </a:cubicBezTo>
                  <a:cubicBezTo>
                    <a:pt x="145" y="583"/>
                    <a:pt x="142" y="514"/>
                    <a:pt x="145" y="447"/>
                  </a:cubicBezTo>
                  <a:cubicBezTo>
                    <a:pt x="147" y="413"/>
                    <a:pt x="151" y="380"/>
                    <a:pt x="154" y="346"/>
                  </a:cubicBezTo>
                  <a:cubicBezTo>
                    <a:pt x="157" y="304"/>
                    <a:pt x="151" y="263"/>
                    <a:pt x="140" y="223"/>
                  </a:cubicBezTo>
                  <a:cubicBezTo>
                    <a:pt x="116" y="139"/>
                    <a:pt x="65" y="65"/>
                    <a:pt x="7" y="1"/>
                  </a:cubicBezTo>
                  <a:cubicBezTo>
                    <a:pt x="6" y="0"/>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2" name="Freeform 303"/>
            <p:cNvSpPr/>
            <p:nvPr/>
          </p:nvSpPr>
          <p:spPr bwMode="auto">
            <a:xfrm>
              <a:off x="8228334" y="964821"/>
              <a:ext cx="267853" cy="279873"/>
            </a:xfrm>
            <a:custGeom>
              <a:avLst/>
              <a:gdLst>
                <a:gd name="T0" fmla="*/ 1 w 256"/>
                <a:gd name="T1" fmla="*/ 3 h 270"/>
                <a:gd name="T2" fmla="*/ 149 w 256"/>
                <a:gd name="T3" fmla="*/ 99 h 270"/>
                <a:gd name="T4" fmla="*/ 249 w 256"/>
                <a:gd name="T5" fmla="*/ 268 h 270"/>
                <a:gd name="T6" fmla="*/ 255 w 256"/>
                <a:gd name="T7" fmla="*/ 267 h 270"/>
                <a:gd name="T8" fmla="*/ 159 w 256"/>
                <a:gd name="T9" fmla="*/ 101 h 270"/>
                <a:gd name="T10" fmla="*/ 7 w 256"/>
                <a:gd name="T11" fmla="*/ 1 h 270"/>
                <a:gd name="T12" fmla="*/ 1 w 256"/>
                <a:gd name="T13" fmla="*/ 3 h 270"/>
              </a:gdLst>
              <a:ahLst/>
              <a:cxnLst>
                <a:cxn ang="0">
                  <a:pos x="T0" y="T1"/>
                </a:cxn>
                <a:cxn ang="0">
                  <a:pos x="T2" y="T3"/>
                </a:cxn>
                <a:cxn ang="0">
                  <a:pos x="T4" y="T5"/>
                </a:cxn>
                <a:cxn ang="0">
                  <a:pos x="T6" y="T7"/>
                </a:cxn>
                <a:cxn ang="0">
                  <a:pos x="T8" y="T9"/>
                </a:cxn>
                <a:cxn ang="0">
                  <a:pos x="T10" y="T11"/>
                </a:cxn>
                <a:cxn ang="0">
                  <a:pos x="T12" y="T13"/>
                </a:cxn>
              </a:cxnLst>
              <a:rect l="0" t="0" r="r" b="b"/>
              <a:pathLst>
                <a:path w="256" h="270">
                  <a:moveTo>
                    <a:pt x="1" y="3"/>
                  </a:moveTo>
                  <a:cubicBezTo>
                    <a:pt x="51" y="35"/>
                    <a:pt x="106" y="56"/>
                    <a:pt x="149" y="99"/>
                  </a:cubicBezTo>
                  <a:cubicBezTo>
                    <a:pt x="194" y="144"/>
                    <a:pt x="235" y="205"/>
                    <a:pt x="249" y="268"/>
                  </a:cubicBezTo>
                  <a:cubicBezTo>
                    <a:pt x="249" y="270"/>
                    <a:pt x="256" y="268"/>
                    <a:pt x="255" y="267"/>
                  </a:cubicBezTo>
                  <a:cubicBezTo>
                    <a:pt x="241" y="204"/>
                    <a:pt x="201" y="148"/>
                    <a:pt x="159" y="101"/>
                  </a:cubicBezTo>
                  <a:cubicBezTo>
                    <a:pt x="117" y="55"/>
                    <a:pt x="58" y="34"/>
                    <a:pt x="7" y="1"/>
                  </a:cubicBezTo>
                  <a:cubicBezTo>
                    <a:pt x="5" y="0"/>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3" name="Freeform 304"/>
            <p:cNvSpPr/>
            <p:nvPr/>
          </p:nvSpPr>
          <p:spPr bwMode="auto">
            <a:xfrm>
              <a:off x="8231768" y="968255"/>
              <a:ext cx="252401" cy="791540"/>
            </a:xfrm>
            <a:custGeom>
              <a:avLst/>
              <a:gdLst>
                <a:gd name="T0" fmla="*/ 1 w 241"/>
                <a:gd name="T1" fmla="*/ 3 h 761"/>
                <a:gd name="T2" fmla="*/ 68 w 241"/>
                <a:gd name="T3" fmla="*/ 200 h 761"/>
                <a:gd name="T4" fmla="*/ 69 w 241"/>
                <a:gd name="T5" fmla="*/ 409 h 761"/>
                <a:gd name="T6" fmla="*/ 126 w 241"/>
                <a:gd name="T7" fmla="*/ 593 h 761"/>
                <a:gd name="T8" fmla="*/ 234 w 241"/>
                <a:gd name="T9" fmla="*/ 759 h 761"/>
                <a:gd name="T10" fmla="*/ 240 w 241"/>
                <a:gd name="T11" fmla="*/ 757 h 761"/>
                <a:gd name="T12" fmla="*/ 128 w 241"/>
                <a:gd name="T13" fmla="*/ 583 h 761"/>
                <a:gd name="T14" fmla="*/ 74 w 241"/>
                <a:gd name="T15" fmla="*/ 396 h 761"/>
                <a:gd name="T16" fmla="*/ 73 w 241"/>
                <a:gd name="T17" fmla="*/ 187 h 761"/>
                <a:gd name="T18" fmla="*/ 7 w 241"/>
                <a:gd name="T19" fmla="*/ 1 h 761"/>
                <a:gd name="T20" fmla="*/ 1 w 241"/>
                <a:gd name="T21" fmla="*/ 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1" h="761">
                  <a:moveTo>
                    <a:pt x="1" y="3"/>
                  </a:moveTo>
                  <a:cubicBezTo>
                    <a:pt x="42" y="61"/>
                    <a:pt x="61" y="131"/>
                    <a:pt x="68" y="200"/>
                  </a:cubicBezTo>
                  <a:cubicBezTo>
                    <a:pt x="74" y="270"/>
                    <a:pt x="62" y="340"/>
                    <a:pt x="69" y="409"/>
                  </a:cubicBezTo>
                  <a:cubicBezTo>
                    <a:pt x="75" y="475"/>
                    <a:pt x="97" y="534"/>
                    <a:pt x="126" y="593"/>
                  </a:cubicBezTo>
                  <a:cubicBezTo>
                    <a:pt x="155" y="653"/>
                    <a:pt x="187" y="711"/>
                    <a:pt x="234" y="759"/>
                  </a:cubicBezTo>
                  <a:cubicBezTo>
                    <a:pt x="235" y="761"/>
                    <a:pt x="241" y="759"/>
                    <a:pt x="240" y="757"/>
                  </a:cubicBezTo>
                  <a:cubicBezTo>
                    <a:pt x="191" y="707"/>
                    <a:pt x="159" y="645"/>
                    <a:pt x="128" y="583"/>
                  </a:cubicBezTo>
                  <a:cubicBezTo>
                    <a:pt x="99" y="523"/>
                    <a:pt x="80" y="462"/>
                    <a:pt x="74" y="396"/>
                  </a:cubicBezTo>
                  <a:cubicBezTo>
                    <a:pt x="68" y="326"/>
                    <a:pt x="80" y="256"/>
                    <a:pt x="73" y="187"/>
                  </a:cubicBezTo>
                  <a:cubicBezTo>
                    <a:pt x="66" y="121"/>
                    <a:pt x="45" y="55"/>
                    <a:pt x="7" y="1"/>
                  </a:cubicBezTo>
                  <a:cubicBezTo>
                    <a:pt x="6" y="0"/>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4" name="Freeform 305"/>
            <p:cNvSpPr/>
            <p:nvPr/>
          </p:nvSpPr>
          <p:spPr bwMode="auto">
            <a:xfrm>
              <a:off x="8250655" y="999161"/>
              <a:ext cx="248967" cy="779521"/>
            </a:xfrm>
            <a:custGeom>
              <a:avLst/>
              <a:gdLst>
                <a:gd name="T0" fmla="*/ 1 w 237"/>
                <a:gd name="T1" fmla="*/ 3 h 749"/>
                <a:gd name="T2" fmla="*/ 33 w 237"/>
                <a:gd name="T3" fmla="*/ 198 h 749"/>
                <a:gd name="T4" fmla="*/ 30 w 237"/>
                <a:gd name="T5" fmla="*/ 393 h 749"/>
                <a:gd name="T6" fmla="*/ 105 w 237"/>
                <a:gd name="T7" fmla="*/ 582 h 749"/>
                <a:gd name="T8" fmla="*/ 157 w 237"/>
                <a:gd name="T9" fmla="*/ 669 h 749"/>
                <a:gd name="T10" fmla="*/ 229 w 237"/>
                <a:gd name="T11" fmla="*/ 747 h 749"/>
                <a:gd name="T12" fmla="*/ 235 w 237"/>
                <a:gd name="T13" fmla="*/ 745 h 749"/>
                <a:gd name="T14" fmla="*/ 165 w 237"/>
                <a:gd name="T15" fmla="*/ 671 h 749"/>
                <a:gd name="T16" fmla="*/ 107 w 237"/>
                <a:gd name="T17" fmla="*/ 574 h 749"/>
                <a:gd name="T18" fmla="*/ 35 w 237"/>
                <a:gd name="T19" fmla="*/ 386 h 749"/>
                <a:gd name="T20" fmla="*/ 39 w 237"/>
                <a:gd name="T21" fmla="*/ 185 h 749"/>
                <a:gd name="T22" fmla="*/ 7 w 237"/>
                <a:gd name="T23" fmla="*/ 2 h 749"/>
                <a:gd name="T24" fmla="*/ 1 w 237"/>
                <a:gd name="T25" fmla="*/ 3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7" h="749">
                  <a:moveTo>
                    <a:pt x="1" y="3"/>
                  </a:moveTo>
                  <a:cubicBezTo>
                    <a:pt x="29" y="64"/>
                    <a:pt x="34" y="133"/>
                    <a:pt x="33" y="198"/>
                  </a:cubicBezTo>
                  <a:cubicBezTo>
                    <a:pt x="33" y="264"/>
                    <a:pt x="19" y="328"/>
                    <a:pt x="30" y="393"/>
                  </a:cubicBezTo>
                  <a:cubicBezTo>
                    <a:pt x="42" y="460"/>
                    <a:pt x="73" y="523"/>
                    <a:pt x="105" y="582"/>
                  </a:cubicBezTo>
                  <a:cubicBezTo>
                    <a:pt x="120" y="612"/>
                    <a:pt x="137" y="641"/>
                    <a:pt x="157" y="669"/>
                  </a:cubicBezTo>
                  <a:cubicBezTo>
                    <a:pt x="177" y="698"/>
                    <a:pt x="204" y="723"/>
                    <a:pt x="229" y="747"/>
                  </a:cubicBezTo>
                  <a:cubicBezTo>
                    <a:pt x="231" y="749"/>
                    <a:pt x="237" y="746"/>
                    <a:pt x="235" y="745"/>
                  </a:cubicBezTo>
                  <a:cubicBezTo>
                    <a:pt x="211" y="721"/>
                    <a:pt x="186" y="698"/>
                    <a:pt x="165" y="671"/>
                  </a:cubicBezTo>
                  <a:cubicBezTo>
                    <a:pt x="142" y="641"/>
                    <a:pt x="125" y="608"/>
                    <a:pt x="107" y="574"/>
                  </a:cubicBezTo>
                  <a:cubicBezTo>
                    <a:pt x="76" y="515"/>
                    <a:pt x="47" y="453"/>
                    <a:pt x="35" y="386"/>
                  </a:cubicBezTo>
                  <a:cubicBezTo>
                    <a:pt x="24" y="319"/>
                    <a:pt x="39" y="252"/>
                    <a:pt x="39" y="185"/>
                  </a:cubicBezTo>
                  <a:cubicBezTo>
                    <a:pt x="39" y="124"/>
                    <a:pt x="33" y="58"/>
                    <a:pt x="7" y="2"/>
                  </a:cubicBezTo>
                  <a:cubicBezTo>
                    <a:pt x="6" y="0"/>
                    <a:pt x="0"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5" name="Freeform 306"/>
            <p:cNvSpPr/>
            <p:nvPr/>
          </p:nvSpPr>
          <p:spPr bwMode="auto">
            <a:xfrm>
              <a:off x="8250655" y="990575"/>
              <a:ext cx="135644" cy="571764"/>
            </a:xfrm>
            <a:custGeom>
              <a:avLst/>
              <a:gdLst>
                <a:gd name="T0" fmla="*/ 1 w 130"/>
                <a:gd name="T1" fmla="*/ 3 h 549"/>
                <a:gd name="T2" fmla="*/ 97 w 130"/>
                <a:gd name="T3" fmla="*/ 233 h 549"/>
                <a:gd name="T4" fmla="*/ 124 w 130"/>
                <a:gd name="T5" fmla="*/ 547 h 549"/>
                <a:gd name="T6" fmla="*/ 130 w 130"/>
                <a:gd name="T7" fmla="*/ 545 h 549"/>
                <a:gd name="T8" fmla="*/ 104 w 130"/>
                <a:gd name="T9" fmla="*/ 238 h 549"/>
                <a:gd name="T10" fmla="*/ 7 w 130"/>
                <a:gd name="T11" fmla="*/ 2 h 549"/>
                <a:gd name="T12" fmla="*/ 1 w 130"/>
                <a:gd name="T13" fmla="*/ 3 h 549"/>
              </a:gdLst>
              <a:ahLst/>
              <a:cxnLst>
                <a:cxn ang="0">
                  <a:pos x="T0" y="T1"/>
                </a:cxn>
                <a:cxn ang="0">
                  <a:pos x="T2" y="T3"/>
                </a:cxn>
                <a:cxn ang="0">
                  <a:pos x="T4" y="T5"/>
                </a:cxn>
                <a:cxn ang="0">
                  <a:pos x="T6" y="T7"/>
                </a:cxn>
                <a:cxn ang="0">
                  <a:pos x="T8" y="T9"/>
                </a:cxn>
                <a:cxn ang="0">
                  <a:pos x="T10" y="T11"/>
                </a:cxn>
                <a:cxn ang="0">
                  <a:pos x="T12" y="T13"/>
                </a:cxn>
              </a:cxnLst>
              <a:rect l="0" t="0" r="r" b="b"/>
              <a:pathLst>
                <a:path w="130" h="549">
                  <a:moveTo>
                    <a:pt x="1" y="3"/>
                  </a:moveTo>
                  <a:cubicBezTo>
                    <a:pt x="46" y="75"/>
                    <a:pt x="81" y="149"/>
                    <a:pt x="97" y="233"/>
                  </a:cubicBezTo>
                  <a:cubicBezTo>
                    <a:pt x="117" y="336"/>
                    <a:pt x="94" y="445"/>
                    <a:pt x="124" y="547"/>
                  </a:cubicBezTo>
                  <a:cubicBezTo>
                    <a:pt x="124" y="549"/>
                    <a:pt x="130" y="547"/>
                    <a:pt x="130" y="545"/>
                  </a:cubicBezTo>
                  <a:cubicBezTo>
                    <a:pt x="101" y="446"/>
                    <a:pt x="121" y="339"/>
                    <a:pt x="104" y="238"/>
                  </a:cubicBezTo>
                  <a:cubicBezTo>
                    <a:pt x="90" y="151"/>
                    <a:pt x="53" y="76"/>
                    <a:pt x="7" y="2"/>
                  </a:cubicBezTo>
                  <a:cubicBezTo>
                    <a:pt x="6" y="0"/>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6" name="Freeform 307"/>
            <p:cNvSpPr/>
            <p:nvPr/>
          </p:nvSpPr>
          <p:spPr bwMode="auto">
            <a:xfrm>
              <a:off x="8242070" y="981991"/>
              <a:ext cx="152814" cy="606104"/>
            </a:xfrm>
            <a:custGeom>
              <a:avLst/>
              <a:gdLst>
                <a:gd name="T0" fmla="*/ 1 w 146"/>
                <a:gd name="T1" fmla="*/ 4 h 581"/>
                <a:gd name="T2" fmla="*/ 82 w 146"/>
                <a:gd name="T3" fmla="*/ 256 h 581"/>
                <a:gd name="T4" fmla="*/ 93 w 146"/>
                <a:gd name="T5" fmla="*/ 420 h 581"/>
                <a:gd name="T6" fmla="*/ 139 w 146"/>
                <a:gd name="T7" fmla="*/ 579 h 581"/>
                <a:gd name="T8" fmla="*/ 145 w 146"/>
                <a:gd name="T9" fmla="*/ 577 h 581"/>
                <a:gd name="T10" fmla="*/ 87 w 146"/>
                <a:gd name="T11" fmla="*/ 248 h 581"/>
                <a:gd name="T12" fmla="*/ 7 w 146"/>
                <a:gd name="T13" fmla="*/ 2 h 581"/>
                <a:gd name="T14" fmla="*/ 1 w 146"/>
                <a:gd name="T15" fmla="*/ 4 h 5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581">
                  <a:moveTo>
                    <a:pt x="1" y="4"/>
                  </a:moveTo>
                  <a:cubicBezTo>
                    <a:pt x="57" y="78"/>
                    <a:pt x="74" y="166"/>
                    <a:pt x="82" y="256"/>
                  </a:cubicBezTo>
                  <a:cubicBezTo>
                    <a:pt x="87" y="310"/>
                    <a:pt x="87" y="365"/>
                    <a:pt x="93" y="420"/>
                  </a:cubicBezTo>
                  <a:cubicBezTo>
                    <a:pt x="100" y="474"/>
                    <a:pt x="115" y="530"/>
                    <a:pt x="139" y="579"/>
                  </a:cubicBezTo>
                  <a:cubicBezTo>
                    <a:pt x="140" y="581"/>
                    <a:pt x="146" y="579"/>
                    <a:pt x="145" y="577"/>
                  </a:cubicBezTo>
                  <a:cubicBezTo>
                    <a:pt x="94" y="474"/>
                    <a:pt x="97" y="361"/>
                    <a:pt x="87" y="248"/>
                  </a:cubicBezTo>
                  <a:cubicBezTo>
                    <a:pt x="80" y="160"/>
                    <a:pt x="61" y="74"/>
                    <a:pt x="7" y="2"/>
                  </a:cubicBezTo>
                  <a:cubicBezTo>
                    <a:pt x="6" y="0"/>
                    <a:pt x="0"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7" name="Freeform 308"/>
            <p:cNvSpPr/>
            <p:nvPr/>
          </p:nvSpPr>
          <p:spPr bwMode="auto">
            <a:xfrm>
              <a:off x="8233485" y="971689"/>
              <a:ext cx="212909" cy="336533"/>
            </a:xfrm>
            <a:custGeom>
              <a:avLst/>
              <a:gdLst>
                <a:gd name="T0" fmla="*/ 2 w 203"/>
                <a:gd name="T1" fmla="*/ 3 h 324"/>
                <a:gd name="T2" fmla="*/ 62 w 203"/>
                <a:gd name="T3" fmla="*/ 51 h 324"/>
                <a:gd name="T4" fmla="*/ 116 w 203"/>
                <a:gd name="T5" fmla="*/ 117 h 324"/>
                <a:gd name="T6" fmla="*/ 196 w 203"/>
                <a:gd name="T7" fmla="*/ 322 h 324"/>
                <a:gd name="T8" fmla="*/ 202 w 203"/>
                <a:gd name="T9" fmla="*/ 321 h 324"/>
                <a:gd name="T10" fmla="*/ 119 w 203"/>
                <a:gd name="T11" fmla="*/ 110 h 324"/>
                <a:gd name="T12" fmla="*/ 68 w 203"/>
                <a:gd name="T13" fmla="*/ 48 h 324"/>
                <a:gd name="T14" fmla="*/ 7 w 203"/>
                <a:gd name="T15" fmla="*/ 1 h 324"/>
                <a:gd name="T16" fmla="*/ 2 w 203"/>
                <a:gd name="T17" fmla="*/ 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324">
                  <a:moveTo>
                    <a:pt x="2" y="3"/>
                  </a:moveTo>
                  <a:cubicBezTo>
                    <a:pt x="26" y="12"/>
                    <a:pt x="45" y="33"/>
                    <a:pt x="62" y="51"/>
                  </a:cubicBezTo>
                  <a:cubicBezTo>
                    <a:pt x="82" y="71"/>
                    <a:pt x="100" y="94"/>
                    <a:pt x="116" y="117"/>
                  </a:cubicBezTo>
                  <a:cubicBezTo>
                    <a:pt x="158" y="178"/>
                    <a:pt x="179" y="251"/>
                    <a:pt x="196" y="322"/>
                  </a:cubicBezTo>
                  <a:cubicBezTo>
                    <a:pt x="197" y="324"/>
                    <a:pt x="203" y="322"/>
                    <a:pt x="202" y="321"/>
                  </a:cubicBezTo>
                  <a:cubicBezTo>
                    <a:pt x="185" y="247"/>
                    <a:pt x="162" y="173"/>
                    <a:pt x="119" y="110"/>
                  </a:cubicBezTo>
                  <a:cubicBezTo>
                    <a:pt x="103" y="88"/>
                    <a:pt x="86" y="68"/>
                    <a:pt x="68" y="48"/>
                  </a:cubicBezTo>
                  <a:cubicBezTo>
                    <a:pt x="51" y="30"/>
                    <a:pt x="31" y="9"/>
                    <a:pt x="7" y="1"/>
                  </a:cubicBezTo>
                  <a:cubicBezTo>
                    <a:pt x="5" y="0"/>
                    <a:pt x="0"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8" name="Freeform 309"/>
            <p:cNvSpPr/>
            <p:nvPr/>
          </p:nvSpPr>
          <p:spPr bwMode="auto">
            <a:xfrm>
              <a:off x="8243787" y="983707"/>
              <a:ext cx="235230" cy="278155"/>
            </a:xfrm>
            <a:custGeom>
              <a:avLst/>
              <a:gdLst>
                <a:gd name="T0" fmla="*/ 4 w 224"/>
                <a:gd name="T1" fmla="*/ 4 h 267"/>
                <a:gd name="T2" fmla="*/ 61 w 224"/>
                <a:gd name="T3" fmla="*/ 38 h 267"/>
                <a:gd name="T4" fmla="*/ 112 w 224"/>
                <a:gd name="T5" fmla="*/ 89 h 267"/>
                <a:gd name="T6" fmla="*/ 217 w 224"/>
                <a:gd name="T7" fmla="*/ 265 h 267"/>
                <a:gd name="T8" fmla="*/ 223 w 224"/>
                <a:gd name="T9" fmla="*/ 263 h 267"/>
                <a:gd name="T10" fmla="*/ 113 w 224"/>
                <a:gd name="T11" fmla="*/ 82 h 267"/>
                <a:gd name="T12" fmla="*/ 59 w 224"/>
                <a:gd name="T13" fmla="*/ 28 h 267"/>
                <a:gd name="T14" fmla="*/ 7 w 224"/>
                <a:gd name="T15" fmla="*/ 0 h 267"/>
                <a:gd name="T16" fmla="*/ 4 w 224"/>
                <a:gd name="T17" fmla="*/ 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 h="267">
                  <a:moveTo>
                    <a:pt x="4" y="4"/>
                  </a:moveTo>
                  <a:cubicBezTo>
                    <a:pt x="25" y="4"/>
                    <a:pt x="46" y="25"/>
                    <a:pt x="61" y="38"/>
                  </a:cubicBezTo>
                  <a:cubicBezTo>
                    <a:pt x="79" y="53"/>
                    <a:pt x="97" y="71"/>
                    <a:pt x="112" y="89"/>
                  </a:cubicBezTo>
                  <a:cubicBezTo>
                    <a:pt x="155" y="142"/>
                    <a:pt x="189" y="203"/>
                    <a:pt x="217" y="265"/>
                  </a:cubicBezTo>
                  <a:cubicBezTo>
                    <a:pt x="218" y="267"/>
                    <a:pt x="224" y="266"/>
                    <a:pt x="223" y="263"/>
                  </a:cubicBezTo>
                  <a:cubicBezTo>
                    <a:pt x="194" y="199"/>
                    <a:pt x="159" y="136"/>
                    <a:pt x="113" y="82"/>
                  </a:cubicBezTo>
                  <a:cubicBezTo>
                    <a:pt x="97" y="62"/>
                    <a:pt x="78" y="45"/>
                    <a:pt x="59" y="28"/>
                  </a:cubicBezTo>
                  <a:cubicBezTo>
                    <a:pt x="45" y="17"/>
                    <a:pt x="26" y="0"/>
                    <a:pt x="7" y="0"/>
                  </a:cubicBezTo>
                  <a:cubicBezTo>
                    <a:pt x="4" y="0"/>
                    <a:pt x="0" y="4"/>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9" name="Freeform 310"/>
            <p:cNvSpPr/>
            <p:nvPr/>
          </p:nvSpPr>
          <p:spPr bwMode="auto">
            <a:xfrm>
              <a:off x="8657585" y="1054105"/>
              <a:ext cx="70398" cy="827597"/>
            </a:xfrm>
            <a:custGeom>
              <a:avLst/>
              <a:gdLst>
                <a:gd name="T0" fmla="*/ 58 w 67"/>
                <a:gd name="T1" fmla="*/ 3 h 796"/>
                <a:gd name="T2" fmla="*/ 59 w 67"/>
                <a:gd name="T3" fmla="*/ 90 h 796"/>
                <a:gd name="T4" fmla="*/ 47 w 67"/>
                <a:gd name="T5" fmla="*/ 193 h 796"/>
                <a:gd name="T6" fmla="*/ 21 w 67"/>
                <a:gd name="T7" fmla="*/ 397 h 796"/>
                <a:gd name="T8" fmla="*/ 11 w 67"/>
                <a:gd name="T9" fmla="*/ 597 h 796"/>
                <a:gd name="T10" fmla="*/ 15 w 67"/>
                <a:gd name="T11" fmla="*/ 793 h 796"/>
                <a:gd name="T12" fmla="*/ 21 w 67"/>
                <a:gd name="T13" fmla="*/ 792 h 796"/>
                <a:gd name="T14" fmla="*/ 18 w 67"/>
                <a:gd name="T15" fmla="*/ 590 h 796"/>
                <a:gd name="T16" fmla="*/ 27 w 67"/>
                <a:gd name="T17" fmla="*/ 389 h 796"/>
                <a:gd name="T18" fmla="*/ 52 w 67"/>
                <a:gd name="T19" fmla="*/ 193 h 796"/>
                <a:gd name="T20" fmla="*/ 65 w 67"/>
                <a:gd name="T21" fmla="*/ 96 h 796"/>
                <a:gd name="T22" fmla="*/ 63 w 67"/>
                <a:gd name="T23" fmla="*/ 3 h 796"/>
                <a:gd name="T24" fmla="*/ 58 w 67"/>
                <a:gd name="T25" fmla="*/ 3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796">
                  <a:moveTo>
                    <a:pt x="58" y="3"/>
                  </a:moveTo>
                  <a:cubicBezTo>
                    <a:pt x="53" y="32"/>
                    <a:pt x="58" y="61"/>
                    <a:pt x="59" y="90"/>
                  </a:cubicBezTo>
                  <a:cubicBezTo>
                    <a:pt x="61" y="124"/>
                    <a:pt x="53" y="160"/>
                    <a:pt x="47" y="193"/>
                  </a:cubicBezTo>
                  <a:cubicBezTo>
                    <a:pt x="33" y="261"/>
                    <a:pt x="24" y="328"/>
                    <a:pt x="21" y="397"/>
                  </a:cubicBezTo>
                  <a:cubicBezTo>
                    <a:pt x="18" y="464"/>
                    <a:pt x="18" y="530"/>
                    <a:pt x="11" y="597"/>
                  </a:cubicBezTo>
                  <a:cubicBezTo>
                    <a:pt x="5" y="663"/>
                    <a:pt x="0" y="728"/>
                    <a:pt x="15" y="793"/>
                  </a:cubicBezTo>
                  <a:cubicBezTo>
                    <a:pt x="16" y="796"/>
                    <a:pt x="21" y="794"/>
                    <a:pt x="21" y="792"/>
                  </a:cubicBezTo>
                  <a:cubicBezTo>
                    <a:pt x="6" y="725"/>
                    <a:pt x="11" y="657"/>
                    <a:pt x="18" y="590"/>
                  </a:cubicBezTo>
                  <a:cubicBezTo>
                    <a:pt x="24" y="523"/>
                    <a:pt x="24" y="456"/>
                    <a:pt x="27" y="389"/>
                  </a:cubicBezTo>
                  <a:cubicBezTo>
                    <a:pt x="29" y="322"/>
                    <a:pt x="39" y="258"/>
                    <a:pt x="52" y="193"/>
                  </a:cubicBezTo>
                  <a:cubicBezTo>
                    <a:pt x="59" y="161"/>
                    <a:pt x="64" y="129"/>
                    <a:pt x="65" y="96"/>
                  </a:cubicBezTo>
                  <a:cubicBezTo>
                    <a:pt x="67" y="65"/>
                    <a:pt x="58" y="34"/>
                    <a:pt x="63" y="3"/>
                  </a:cubicBezTo>
                  <a:cubicBezTo>
                    <a:pt x="64" y="0"/>
                    <a:pt x="58" y="1"/>
                    <a:pt x="5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0" name="Freeform 311"/>
            <p:cNvSpPr/>
            <p:nvPr/>
          </p:nvSpPr>
          <p:spPr bwMode="auto">
            <a:xfrm>
              <a:off x="8521942" y="1038651"/>
              <a:ext cx="202607" cy="832748"/>
            </a:xfrm>
            <a:custGeom>
              <a:avLst/>
              <a:gdLst>
                <a:gd name="T0" fmla="*/ 186 w 194"/>
                <a:gd name="T1" fmla="*/ 3 h 801"/>
                <a:gd name="T2" fmla="*/ 118 w 194"/>
                <a:gd name="T3" fmla="*/ 210 h 801"/>
                <a:gd name="T4" fmla="*/ 61 w 194"/>
                <a:gd name="T5" fmla="*/ 295 h 801"/>
                <a:gd name="T6" fmla="*/ 24 w 194"/>
                <a:gd name="T7" fmla="*/ 380 h 801"/>
                <a:gd name="T8" fmla="*/ 10 w 194"/>
                <a:gd name="T9" fmla="*/ 584 h 801"/>
                <a:gd name="T10" fmla="*/ 96 w 194"/>
                <a:gd name="T11" fmla="*/ 799 h 801"/>
                <a:gd name="T12" fmla="*/ 102 w 194"/>
                <a:gd name="T13" fmla="*/ 798 h 801"/>
                <a:gd name="T14" fmla="*/ 16 w 194"/>
                <a:gd name="T15" fmla="*/ 589 h 801"/>
                <a:gd name="T16" fmla="*/ 31 w 194"/>
                <a:gd name="T17" fmla="*/ 374 h 801"/>
                <a:gd name="T18" fmla="*/ 133 w 194"/>
                <a:gd name="T19" fmla="*/ 195 h 801"/>
                <a:gd name="T20" fmla="*/ 191 w 194"/>
                <a:gd name="T21" fmla="*/ 2 h 801"/>
                <a:gd name="T22" fmla="*/ 186 w 194"/>
                <a:gd name="T23" fmla="*/ 3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801">
                  <a:moveTo>
                    <a:pt x="186" y="3"/>
                  </a:moveTo>
                  <a:cubicBezTo>
                    <a:pt x="188" y="77"/>
                    <a:pt x="156" y="149"/>
                    <a:pt x="118" y="210"/>
                  </a:cubicBezTo>
                  <a:cubicBezTo>
                    <a:pt x="100" y="239"/>
                    <a:pt x="78" y="265"/>
                    <a:pt x="61" y="295"/>
                  </a:cubicBezTo>
                  <a:cubicBezTo>
                    <a:pt x="45" y="321"/>
                    <a:pt x="33" y="350"/>
                    <a:pt x="24" y="380"/>
                  </a:cubicBezTo>
                  <a:cubicBezTo>
                    <a:pt x="3" y="444"/>
                    <a:pt x="0" y="517"/>
                    <a:pt x="10" y="584"/>
                  </a:cubicBezTo>
                  <a:cubicBezTo>
                    <a:pt x="21" y="661"/>
                    <a:pt x="56" y="733"/>
                    <a:pt x="96" y="799"/>
                  </a:cubicBezTo>
                  <a:cubicBezTo>
                    <a:pt x="97" y="801"/>
                    <a:pt x="103" y="799"/>
                    <a:pt x="102" y="798"/>
                  </a:cubicBezTo>
                  <a:cubicBezTo>
                    <a:pt x="63" y="733"/>
                    <a:pt x="30" y="664"/>
                    <a:pt x="16" y="589"/>
                  </a:cubicBezTo>
                  <a:cubicBezTo>
                    <a:pt x="3" y="518"/>
                    <a:pt x="10" y="442"/>
                    <a:pt x="31" y="374"/>
                  </a:cubicBezTo>
                  <a:cubicBezTo>
                    <a:pt x="52" y="306"/>
                    <a:pt x="97" y="255"/>
                    <a:pt x="133" y="195"/>
                  </a:cubicBezTo>
                  <a:cubicBezTo>
                    <a:pt x="166" y="137"/>
                    <a:pt x="194" y="69"/>
                    <a:pt x="191" y="2"/>
                  </a:cubicBezTo>
                  <a:cubicBezTo>
                    <a:pt x="191" y="0"/>
                    <a:pt x="186" y="1"/>
                    <a:pt x="18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1" name="Freeform 312"/>
            <p:cNvSpPr/>
            <p:nvPr/>
          </p:nvSpPr>
          <p:spPr bwMode="auto">
            <a:xfrm>
              <a:off x="8705662" y="1033501"/>
              <a:ext cx="132210" cy="856787"/>
            </a:xfrm>
            <a:custGeom>
              <a:avLst/>
              <a:gdLst>
                <a:gd name="T0" fmla="*/ 19 w 127"/>
                <a:gd name="T1" fmla="*/ 9 h 823"/>
                <a:gd name="T2" fmla="*/ 89 w 127"/>
                <a:gd name="T3" fmla="*/ 186 h 823"/>
                <a:gd name="T4" fmla="*/ 113 w 127"/>
                <a:gd name="T5" fmla="*/ 426 h 823"/>
                <a:gd name="T6" fmla="*/ 67 w 127"/>
                <a:gd name="T7" fmla="*/ 655 h 823"/>
                <a:gd name="T8" fmla="*/ 26 w 127"/>
                <a:gd name="T9" fmla="*/ 741 h 823"/>
                <a:gd name="T10" fmla="*/ 6 w 127"/>
                <a:gd name="T11" fmla="*/ 817 h 823"/>
                <a:gd name="T12" fmla="*/ 18 w 127"/>
                <a:gd name="T13" fmla="*/ 814 h 823"/>
                <a:gd name="T14" fmla="*/ 45 w 127"/>
                <a:gd name="T15" fmla="*/ 728 h 823"/>
                <a:gd name="T16" fmla="*/ 85 w 127"/>
                <a:gd name="T17" fmla="*/ 637 h 823"/>
                <a:gd name="T18" fmla="*/ 125 w 127"/>
                <a:gd name="T19" fmla="*/ 411 h 823"/>
                <a:gd name="T20" fmla="*/ 102 w 127"/>
                <a:gd name="T21" fmla="*/ 189 h 823"/>
                <a:gd name="T22" fmla="*/ 30 w 127"/>
                <a:gd name="T23" fmla="*/ 6 h 823"/>
                <a:gd name="T24" fmla="*/ 19 w 127"/>
                <a:gd name="T25" fmla="*/ 9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823">
                  <a:moveTo>
                    <a:pt x="19" y="9"/>
                  </a:moveTo>
                  <a:cubicBezTo>
                    <a:pt x="41" y="68"/>
                    <a:pt x="73" y="125"/>
                    <a:pt x="89" y="186"/>
                  </a:cubicBezTo>
                  <a:cubicBezTo>
                    <a:pt x="110" y="263"/>
                    <a:pt x="116" y="346"/>
                    <a:pt x="113" y="426"/>
                  </a:cubicBezTo>
                  <a:cubicBezTo>
                    <a:pt x="110" y="505"/>
                    <a:pt x="95" y="582"/>
                    <a:pt x="67" y="655"/>
                  </a:cubicBezTo>
                  <a:cubicBezTo>
                    <a:pt x="55" y="685"/>
                    <a:pt x="41" y="713"/>
                    <a:pt x="26" y="741"/>
                  </a:cubicBezTo>
                  <a:cubicBezTo>
                    <a:pt x="14" y="764"/>
                    <a:pt x="0" y="791"/>
                    <a:pt x="6" y="817"/>
                  </a:cubicBezTo>
                  <a:cubicBezTo>
                    <a:pt x="8" y="823"/>
                    <a:pt x="19" y="820"/>
                    <a:pt x="18" y="814"/>
                  </a:cubicBezTo>
                  <a:cubicBezTo>
                    <a:pt x="11" y="784"/>
                    <a:pt x="31" y="753"/>
                    <a:pt x="45" y="728"/>
                  </a:cubicBezTo>
                  <a:cubicBezTo>
                    <a:pt x="60" y="699"/>
                    <a:pt x="74" y="668"/>
                    <a:pt x="85" y="637"/>
                  </a:cubicBezTo>
                  <a:cubicBezTo>
                    <a:pt x="111" y="564"/>
                    <a:pt x="122" y="488"/>
                    <a:pt x="125" y="411"/>
                  </a:cubicBezTo>
                  <a:cubicBezTo>
                    <a:pt x="127" y="337"/>
                    <a:pt x="119" y="261"/>
                    <a:pt x="102" y="189"/>
                  </a:cubicBezTo>
                  <a:cubicBezTo>
                    <a:pt x="87" y="125"/>
                    <a:pt x="53" y="67"/>
                    <a:pt x="30" y="6"/>
                  </a:cubicBezTo>
                  <a:cubicBezTo>
                    <a:pt x="28" y="0"/>
                    <a:pt x="17" y="4"/>
                    <a:pt x="1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2" name="Freeform 313"/>
            <p:cNvSpPr/>
            <p:nvPr/>
          </p:nvSpPr>
          <p:spPr bwMode="auto">
            <a:xfrm>
              <a:off x="8722832" y="1064407"/>
              <a:ext cx="163116" cy="827597"/>
            </a:xfrm>
            <a:custGeom>
              <a:avLst/>
              <a:gdLst>
                <a:gd name="T0" fmla="*/ 13 w 156"/>
                <a:gd name="T1" fmla="*/ 9 h 795"/>
                <a:gd name="T2" fmla="*/ 142 w 156"/>
                <a:gd name="T3" fmla="*/ 390 h 795"/>
                <a:gd name="T4" fmla="*/ 3 w 156"/>
                <a:gd name="T5" fmla="*/ 790 h 795"/>
                <a:gd name="T6" fmla="*/ 14 w 156"/>
                <a:gd name="T7" fmla="*/ 791 h 795"/>
                <a:gd name="T8" fmla="*/ 118 w 156"/>
                <a:gd name="T9" fmla="*/ 581 h 795"/>
                <a:gd name="T10" fmla="*/ 153 w 156"/>
                <a:gd name="T11" fmla="*/ 383 h 795"/>
                <a:gd name="T12" fmla="*/ 23 w 156"/>
                <a:gd name="T13" fmla="*/ 4 h 795"/>
                <a:gd name="T14" fmla="*/ 13 w 156"/>
                <a:gd name="T15" fmla="*/ 9 h 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795">
                  <a:moveTo>
                    <a:pt x="13" y="9"/>
                  </a:moveTo>
                  <a:cubicBezTo>
                    <a:pt x="87" y="121"/>
                    <a:pt x="136" y="255"/>
                    <a:pt x="142" y="390"/>
                  </a:cubicBezTo>
                  <a:cubicBezTo>
                    <a:pt x="148" y="538"/>
                    <a:pt x="68" y="663"/>
                    <a:pt x="3" y="790"/>
                  </a:cubicBezTo>
                  <a:cubicBezTo>
                    <a:pt x="0" y="795"/>
                    <a:pt x="12" y="795"/>
                    <a:pt x="14" y="791"/>
                  </a:cubicBezTo>
                  <a:cubicBezTo>
                    <a:pt x="50" y="722"/>
                    <a:pt x="89" y="654"/>
                    <a:pt x="118" y="581"/>
                  </a:cubicBezTo>
                  <a:cubicBezTo>
                    <a:pt x="144" y="517"/>
                    <a:pt x="156" y="452"/>
                    <a:pt x="153" y="383"/>
                  </a:cubicBezTo>
                  <a:cubicBezTo>
                    <a:pt x="148" y="249"/>
                    <a:pt x="97" y="115"/>
                    <a:pt x="23" y="4"/>
                  </a:cubicBezTo>
                  <a:cubicBezTo>
                    <a:pt x="20" y="0"/>
                    <a:pt x="9" y="4"/>
                    <a:pt x="1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3" name="Freeform 314"/>
            <p:cNvSpPr/>
            <p:nvPr/>
          </p:nvSpPr>
          <p:spPr bwMode="auto">
            <a:xfrm>
              <a:off x="8727983" y="1074709"/>
              <a:ext cx="199173" cy="813861"/>
            </a:xfrm>
            <a:custGeom>
              <a:avLst/>
              <a:gdLst>
                <a:gd name="T0" fmla="*/ 45 w 191"/>
                <a:gd name="T1" fmla="*/ 9 h 782"/>
                <a:gd name="T2" fmla="*/ 105 w 191"/>
                <a:gd name="T3" fmla="*/ 117 h 782"/>
                <a:gd name="T4" fmla="*/ 173 w 191"/>
                <a:gd name="T5" fmla="*/ 327 h 782"/>
                <a:gd name="T6" fmla="*/ 139 w 191"/>
                <a:gd name="T7" fmla="*/ 579 h 782"/>
                <a:gd name="T8" fmla="*/ 5 w 191"/>
                <a:gd name="T9" fmla="*/ 776 h 782"/>
                <a:gd name="T10" fmla="*/ 14 w 191"/>
                <a:gd name="T11" fmla="*/ 779 h 782"/>
                <a:gd name="T12" fmla="*/ 148 w 191"/>
                <a:gd name="T13" fmla="*/ 586 h 782"/>
                <a:gd name="T14" fmla="*/ 186 w 191"/>
                <a:gd name="T15" fmla="*/ 338 h 782"/>
                <a:gd name="T16" fmla="*/ 157 w 191"/>
                <a:gd name="T17" fmla="*/ 210 h 782"/>
                <a:gd name="T18" fmla="*/ 120 w 191"/>
                <a:gd name="T19" fmla="*/ 121 h 782"/>
                <a:gd name="T20" fmla="*/ 56 w 191"/>
                <a:gd name="T21" fmla="*/ 5 h 782"/>
                <a:gd name="T22" fmla="*/ 45 w 191"/>
                <a:gd name="T23" fmla="*/ 9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 h="782">
                  <a:moveTo>
                    <a:pt x="45" y="9"/>
                  </a:moveTo>
                  <a:cubicBezTo>
                    <a:pt x="68" y="43"/>
                    <a:pt x="86" y="81"/>
                    <a:pt x="105" y="117"/>
                  </a:cubicBezTo>
                  <a:cubicBezTo>
                    <a:pt x="139" y="182"/>
                    <a:pt x="165" y="254"/>
                    <a:pt x="173" y="327"/>
                  </a:cubicBezTo>
                  <a:cubicBezTo>
                    <a:pt x="182" y="412"/>
                    <a:pt x="169" y="499"/>
                    <a:pt x="139" y="579"/>
                  </a:cubicBezTo>
                  <a:cubicBezTo>
                    <a:pt x="111" y="654"/>
                    <a:pt x="61" y="719"/>
                    <a:pt x="5" y="776"/>
                  </a:cubicBezTo>
                  <a:cubicBezTo>
                    <a:pt x="0" y="781"/>
                    <a:pt x="11" y="782"/>
                    <a:pt x="14" y="779"/>
                  </a:cubicBezTo>
                  <a:cubicBezTo>
                    <a:pt x="70" y="723"/>
                    <a:pt x="118" y="660"/>
                    <a:pt x="148" y="586"/>
                  </a:cubicBezTo>
                  <a:cubicBezTo>
                    <a:pt x="180" y="507"/>
                    <a:pt x="191" y="422"/>
                    <a:pt x="186" y="338"/>
                  </a:cubicBezTo>
                  <a:cubicBezTo>
                    <a:pt x="182" y="294"/>
                    <a:pt x="173" y="251"/>
                    <a:pt x="157" y="210"/>
                  </a:cubicBezTo>
                  <a:cubicBezTo>
                    <a:pt x="146" y="181"/>
                    <a:pt x="134" y="150"/>
                    <a:pt x="120" y="121"/>
                  </a:cubicBezTo>
                  <a:cubicBezTo>
                    <a:pt x="100" y="82"/>
                    <a:pt x="80" y="41"/>
                    <a:pt x="56" y="5"/>
                  </a:cubicBezTo>
                  <a:cubicBezTo>
                    <a:pt x="53" y="0"/>
                    <a:pt x="42" y="5"/>
                    <a:pt x="4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4" name="Freeform 315"/>
            <p:cNvSpPr/>
            <p:nvPr/>
          </p:nvSpPr>
          <p:spPr bwMode="auto">
            <a:xfrm>
              <a:off x="8497904" y="1019765"/>
              <a:ext cx="228362" cy="860221"/>
            </a:xfrm>
            <a:custGeom>
              <a:avLst/>
              <a:gdLst>
                <a:gd name="T0" fmla="*/ 203 w 219"/>
                <a:gd name="T1" fmla="*/ 7 h 827"/>
                <a:gd name="T2" fmla="*/ 113 w 219"/>
                <a:gd name="T3" fmla="*/ 223 h 827"/>
                <a:gd name="T4" fmla="*/ 17 w 219"/>
                <a:gd name="T5" fmla="*/ 428 h 827"/>
                <a:gd name="T6" fmla="*/ 30 w 219"/>
                <a:gd name="T7" fmla="*/ 645 h 827"/>
                <a:gd name="T8" fmla="*/ 131 w 219"/>
                <a:gd name="T9" fmla="*/ 823 h 827"/>
                <a:gd name="T10" fmla="*/ 140 w 219"/>
                <a:gd name="T11" fmla="*/ 817 h 827"/>
                <a:gd name="T12" fmla="*/ 38 w 219"/>
                <a:gd name="T13" fmla="*/ 630 h 827"/>
                <a:gd name="T14" fmla="*/ 19 w 219"/>
                <a:gd name="T15" fmla="*/ 524 h 827"/>
                <a:gd name="T16" fmla="*/ 33 w 219"/>
                <a:gd name="T17" fmla="*/ 408 h 827"/>
                <a:gd name="T18" fmla="*/ 138 w 219"/>
                <a:gd name="T19" fmla="*/ 204 h 827"/>
                <a:gd name="T20" fmla="*/ 215 w 219"/>
                <a:gd name="T21" fmla="*/ 6 h 827"/>
                <a:gd name="T22" fmla="*/ 203 w 219"/>
                <a:gd name="T23" fmla="*/ 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27">
                  <a:moveTo>
                    <a:pt x="203" y="7"/>
                  </a:moveTo>
                  <a:cubicBezTo>
                    <a:pt x="208" y="88"/>
                    <a:pt x="158" y="159"/>
                    <a:pt x="113" y="223"/>
                  </a:cubicBezTo>
                  <a:cubicBezTo>
                    <a:pt x="70" y="286"/>
                    <a:pt x="34" y="353"/>
                    <a:pt x="17" y="428"/>
                  </a:cubicBezTo>
                  <a:cubicBezTo>
                    <a:pt x="0" y="502"/>
                    <a:pt x="11" y="573"/>
                    <a:pt x="30" y="645"/>
                  </a:cubicBezTo>
                  <a:cubicBezTo>
                    <a:pt x="48" y="712"/>
                    <a:pt x="77" y="777"/>
                    <a:pt x="131" y="823"/>
                  </a:cubicBezTo>
                  <a:cubicBezTo>
                    <a:pt x="134" y="827"/>
                    <a:pt x="144" y="821"/>
                    <a:pt x="140" y="817"/>
                  </a:cubicBezTo>
                  <a:cubicBezTo>
                    <a:pt x="84" y="769"/>
                    <a:pt x="56" y="700"/>
                    <a:pt x="38" y="630"/>
                  </a:cubicBezTo>
                  <a:cubicBezTo>
                    <a:pt x="29" y="596"/>
                    <a:pt x="21" y="560"/>
                    <a:pt x="19" y="524"/>
                  </a:cubicBezTo>
                  <a:cubicBezTo>
                    <a:pt x="17" y="485"/>
                    <a:pt x="23" y="446"/>
                    <a:pt x="33" y="408"/>
                  </a:cubicBezTo>
                  <a:cubicBezTo>
                    <a:pt x="53" y="332"/>
                    <a:pt x="94" y="268"/>
                    <a:pt x="138" y="204"/>
                  </a:cubicBezTo>
                  <a:cubicBezTo>
                    <a:pt x="178" y="145"/>
                    <a:pt x="219" y="80"/>
                    <a:pt x="215" y="6"/>
                  </a:cubicBezTo>
                  <a:cubicBezTo>
                    <a:pt x="214" y="0"/>
                    <a:pt x="203" y="2"/>
                    <a:pt x="20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5" name="Freeform 316"/>
            <p:cNvSpPr/>
            <p:nvPr/>
          </p:nvSpPr>
          <p:spPr bwMode="auto">
            <a:xfrm>
              <a:off x="9426804" y="959669"/>
              <a:ext cx="267853" cy="248966"/>
            </a:xfrm>
            <a:custGeom>
              <a:avLst/>
              <a:gdLst>
                <a:gd name="T0" fmla="*/ 10 w 256"/>
                <a:gd name="T1" fmla="*/ 116 h 240"/>
                <a:gd name="T2" fmla="*/ 253 w 256"/>
                <a:gd name="T3" fmla="*/ 4 h 240"/>
                <a:gd name="T4" fmla="*/ 246 w 256"/>
                <a:gd name="T5" fmla="*/ 4 h 240"/>
                <a:gd name="T6" fmla="*/ 142 w 256"/>
                <a:gd name="T7" fmla="*/ 237 h 240"/>
                <a:gd name="T8" fmla="*/ 150 w 256"/>
                <a:gd name="T9" fmla="*/ 237 h 240"/>
                <a:gd name="T10" fmla="*/ 255 w 256"/>
                <a:gd name="T11" fmla="*/ 3 h 240"/>
                <a:gd name="T12" fmla="*/ 248 w 256"/>
                <a:gd name="T13" fmla="*/ 2 h 240"/>
                <a:gd name="T14" fmla="*/ 2 w 256"/>
                <a:gd name="T15" fmla="*/ 116 h 240"/>
                <a:gd name="T16" fmla="*/ 10 w 256"/>
                <a:gd name="T17"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40">
                  <a:moveTo>
                    <a:pt x="10" y="116"/>
                  </a:moveTo>
                  <a:cubicBezTo>
                    <a:pt x="75" y="47"/>
                    <a:pt x="174" y="47"/>
                    <a:pt x="253" y="4"/>
                  </a:cubicBezTo>
                  <a:cubicBezTo>
                    <a:pt x="251" y="4"/>
                    <a:pt x="248" y="4"/>
                    <a:pt x="246" y="4"/>
                  </a:cubicBezTo>
                  <a:cubicBezTo>
                    <a:pt x="222" y="84"/>
                    <a:pt x="198" y="173"/>
                    <a:pt x="142" y="237"/>
                  </a:cubicBezTo>
                  <a:cubicBezTo>
                    <a:pt x="140" y="240"/>
                    <a:pt x="148" y="239"/>
                    <a:pt x="150" y="237"/>
                  </a:cubicBezTo>
                  <a:cubicBezTo>
                    <a:pt x="206" y="172"/>
                    <a:pt x="231" y="83"/>
                    <a:pt x="255" y="3"/>
                  </a:cubicBezTo>
                  <a:cubicBezTo>
                    <a:pt x="256" y="0"/>
                    <a:pt x="249" y="2"/>
                    <a:pt x="248" y="2"/>
                  </a:cubicBezTo>
                  <a:cubicBezTo>
                    <a:pt x="167" y="45"/>
                    <a:pt x="68" y="46"/>
                    <a:pt x="2" y="116"/>
                  </a:cubicBezTo>
                  <a:cubicBezTo>
                    <a:pt x="0" y="118"/>
                    <a:pt x="9" y="118"/>
                    <a:pt x="10" y="1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6" name="Freeform 317"/>
            <p:cNvSpPr/>
            <p:nvPr/>
          </p:nvSpPr>
          <p:spPr bwMode="auto">
            <a:xfrm>
              <a:off x="9433672" y="964821"/>
              <a:ext cx="254117" cy="161399"/>
            </a:xfrm>
            <a:custGeom>
              <a:avLst/>
              <a:gdLst>
                <a:gd name="T0" fmla="*/ 10 w 243"/>
                <a:gd name="T1" fmla="*/ 150 h 154"/>
                <a:gd name="T2" fmla="*/ 104 w 243"/>
                <a:gd name="T3" fmla="*/ 80 h 154"/>
                <a:gd name="T4" fmla="*/ 238 w 243"/>
                <a:gd name="T5" fmla="*/ 6 h 154"/>
                <a:gd name="T6" fmla="*/ 232 w 243"/>
                <a:gd name="T7" fmla="*/ 2 h 154"/>
                <a:gd name="T8" fmla="*/ 85 w 243"/>
                <a:gd name="T9" fmla="*/ 82 h 154"/>
                <a:gd name="T10" fmla="*/ 1 w 243"/>
                <a:gd name="T11" fmla="*/ 150 h 154"/>
                <a:gd name="T12" fmla="*/ 10 w 243"/>
                <a:gd name="T13" fmla="*/ 150 h 154"/>
              </a:gdLst>
              <a:ahLst/>
              <a:cxnLst>
                <a:cxn ang="0">
                  <a:pos x="T0" y="T1"/>
                </a:cxn>
                <a:cxn ang="0">
                  <a:pos x="T2" y="T3"/>
                </a:cxn>
                <a:cxn ang="0">
                  <a:pos x="T4" y="T5"/>
                </a:cxn>
                <a:cxn ang="0">
                  <a:pos x="T6" y="T7"/>
                </a:cxn>
                <a:cxn ang="0">
                  <a:pos x="T8" y="T9"/>
                </a:cxn>
                <a:cxn ang="0">
                  <a:pos x="T10" y="T11"/>
                </a:cxn>
                <a:cxn ang="0">
                  <a:pos x="T12" y="T13"/>
                </a:cxn>
              </a:cxnLst>
              <a:rect l="0" t="0" r="r" b="b"/>
              <a:pathLst>
                <a:path w="243" h="154">
                  <a:moveTo>
                    <a:pt x="10" y="150"/>
                  </a:moveTo>
                  <a:cubicBezTo>
                    <a:pt x="22" y="110"/>
                    <a:pt x="71" y="96"/>
                    <a:pt x="104" y="80"/>
                  </a:cubicBezTo>
                  <a:cubicBezTo>
                    <a:pt x="150" y="57"/>
                    <a:pt x="195" y="33"/>
                    <a:pt x="238" y="6"/>
                  </a:cubicBezTo>
                  <a:cubicBezTo>
                    <a:pt x="243" y="2"/>
                    <a:pt x="236" y="0"/>
                    <a:pt x="232" y="2"/>
                  </a:cubicBezTo>
                  <a:cubicBezTo>
                    <a:pt x="185" y="31"/>
                    <a:pt x="135" y="59"/>
                    <a:pt x="85" y="82"/>
                  </a:cubicBezTo>
                  <a:cubicBezTo>
                    <a:pt x="53" y="97"/>
                    <a:pt x="12" y="113"/>
                    <a:pt x="1" y="150"/>
                  </a:cubicBezTo>
                  <a:cubicBezTo>
                    <a:pt x="0" y="154"/>
                    <a:pt x="9" y="153"/>
                    <a:pt x="10"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7" name="Freeform 318"/>
            <p:cNvSpPr/>
            <p:nvPr/>
          </p:nvSpPr>
          <p:spPr bwMode="auto">
            <a:xfrm>
              <a:off x="9440540" y="963103"/>
              <a:ext cx="252401" cy="192305"/>
            </a:xfrm>
            <a:custGeom>
              <a:avLst/>
              <a:gdLst>
                <a:gd name="T0" fmla="*/ 233 w 241"/>
                <a:gd name="T1" fmla="*/ 2 h 184"/>
                <a:gd name="T2" fmla="*/ 103 w 241"/>
                <a:gd name="T3" fmla="*/ 99 h 184"/>
                <a:gd name="T4" fmla="*/ 1 w 241"/>
                <a:gd name="T5" fmla="*/ 182 h 184"/>
                <a:gd name="T6" fmla="*/ 10 w 241"/>
                <a:gd name="T7" fmla="*/ 181 h 184"/>
                <a:gd name="T8" fmla="*/ 112 w 241"/>
                <a:gd name="T9" fmla="*/ 98 h 184"/>
                <a:gd name="T10" fmla="*/ 236 w 241"/>
                <a:gd name="T11" fmla="*/ 5 h 184"/>
                <a:gd name="T12" fmla="*/ 233 w 241"/>
                <a:gd name="T13" fmla="*/ 2 h 184"/>
              </a:gdLst>
              <a:ahLst/>
              <a:cxnLst>
                <a:cxn ang="0">
                  <a:pos x="T0" y="T1"/>
                </a:cxn>
                <a:cxn ang="0">
                  <a:pos x="T2" y="T3"/>
                </a:cxn>
                <a:cxn ang="0">
                  <a:pos x="T4" y="T5"/>
                </a:cxn>
                <a:cxn ang="0">
                  <a:pos x="T6" y="T7"/>
                </a:cxn>
                <a:cxn ang="0">
                  <a:pos x="T8" y="T9"/>
                </a:cxn>
                <a:cxn ang="0">
                  <a:pos x="T10" y="T11"/>
                </a:cxn>
                <a:cxn ang="0">
                  <a:pos x="T12" y="T13"/>
                </a:cxn>
              </a:cxnLst>
              <a:rect l="0" t="0" r="r" b="b"/>
              <a:pathLst>
                <a:path w="241" h="184">
                  <a:moveTo>
                    <a:pt x="233" y="2"/>
                  </a:moveTo>
                  <a:cubicBezTo>
                    <a:pt x="182" y="24"/>
                    <a:pt x="151" y="73"/>
                    <a:pt x="103" y="99"/>
                  </a:cubicBezTo>
                  <a:cubicBezTo>
                    <a:pt x="63" y="119"/>
                    <a:pt x="16" y="136"/>
                    <a:pt x="1" y="182"/>
                  </a:cubicBezTo>
                  <a:cubicBezTo>
                    <a:pt x="0" y="184"/>
                    <a:pt x="9" y="183"/>
                    <a:pt x="10" y="181"/>
                  </a:cubicBezTo>
                  <a:cubicBezTo>
                    <a:pt x="25" y="135"/>
                    <a:pt x="73" y="118"/>
                    <a:pt x="112" y="98"/>
                  </a:cubicBezTo>
                  <a:cubicBezTo>
                    <a:pt x="158" y="74"/>
                    <a:pt x="188" y="25"/>
                    <a:pt x="236" y="5"/>
                  </a:cubicBezTo>
                  <a:cubicBezTo>
                    <a:pt x="241" y="2"/>
                    <a:pt x="236" y="0"/>
                    <a:pt x="23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8" name="Freeform 319"/>
            <p:cNvSpPr/>
            <p:nvPr/>
          </p:nvSpPr>
          <p:spPr bwMode="auto">
            <a:xfrm>
              <a:off x="9438824" y="964821"/>
              <a:ext cx="248967" cy="221494"/>
            </a:xfrm>
            <a:custGeom>
              <a:avLst/>
              <a:gdLst>
                <a:gd name="T0" fmla="*/ 228 w 239"/>
                <a:gd name="T1" fmla="*/ 3 h 213"/>
                <a:gd name="T2" fmla="*/ 120 w 239"/>
                <a:gd name="T3" fmla="*/ 119 h 213"/>
                <a:gd name="T4" fmla="*/ 3 w 239"/>
                <a:gd name="T5" fmla="*/ 207 h 213"/>
                <a:gd name="T6" fmla="*/ 10 w 239"/>
                <a:gd name="T7" fmla="*/ 210 h 213"/>
                <a:gd name="T8" fmla="*/ 131 w 239"/>
                <a:gd name="T9" fmla="*/ 119 h 213"/>
                <a:gd name="T10" fmla="*/ 234 w 239"/>
                <a:gd name="T11" fmla="*/ 7 h 213"/>
                <a:gd name="T12" fmla="*/ 228 w 239"/>
                <a:gd name="T13" fmla="*/ 3 h 213"/>
              </a:gdLst>
              <a:ahLst/>
              <a:cxnLst>
                <a:cxn ang="0">
                  <a:pos x="T0" y="T1"/>
                </a:cxn>
                <a:cxn ang="0">
                  <a:pos x="T2" y="T3"/>
                </a:cxn>
                <a:cxn ang="0">
                  <a:pos x="T4" y="T5"/>
                </a:cxn>
                <a:cxn ang="0">
                  <a:pos x="T6" y="T7"/>
                </a:cxn>
                <a:cxn ang="0">
                  <a:pos x="T8" y="T9"/>
                </a:cxn>
                <a:cxn ang="0">
                  <a:pos x="T10" y="T11"/>
                </a:cxn>
                <a:cxn ang="0">
                  <a:pos x="T12" y="T13"/>
                </a:cxn>
              </a:cxnLst>
              <a:rect l="0" t="0" r="r" b="b"/>
              <a:pathLst>
                <a:path w="239" h="213">
                  <a:moveTo>
                    <a:pt x="228" y="3"/>
                  </a:moveTo>
                  <a:cubicBezTo>
                    <a:pt x="186" y="35"/>
                    <a:pt x="162" y="86"/>
                    <a:pt x="120" y="119"/>
                  </a:cubicBezTo>
                  <a:cubicBezTo>
                    <a:pt x="82" y="149"/>
                    <a:pt x="33" y="166"/>
                    <a:pt x="3" y="207"/>
                  </a:cubicBezTo>
                  <a:cubicBezTo>
                    <a:pt x="0" y="212"/>
                    <a:pt x="8" y="213"/>
                    <a:pt x="10" y="210"/>
                  </a:cubicBezTo>
                  <a:cubicBezTo>
                    <a:pt x="41" y="168"/>
                    <a:pt x="91" y="150"/>
                    <a:pt x="131" y="119"/>
                  </a:cubicBezTo>
                  <a:cubicBezTo>
                    <a:pt x="171" y="87"/>
                    <a:pt x="193" y="38"/>
                    <a:pt x="234" y="7"/>
                  </a:cubicBezTo>
                  <a:cubicBezTo>
                    <a:pt x="239" y="3"/>
                    <a:pt x="232" y="0"/>
                    <a:pt x="22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9" name="Freeform 320"/>
            <p:cNvSpPr/>
            <p:nvPr/>
          </p:nvSpPr>
          <p:spPr bwMode="auto">
            <a:xfrm>
              <a:off x="9433672" y="964821"/>
              <a:ext cx="255835" cy="255834"/>
            </a:xfrm>
            <a:custGeom>
              <a:avLst/>
              <a:gdLst>
                <a:gd name="T0" fmla="*/ 235 w 244"/>
                <a:gd name="T1" fmla="*/ 2 h 245"/>
                <a:gd name="T2" fmla="*/ 200 w 244"/>
                <a:gd name="T3" fmla="*/ 36 h 245"/>
                <a:gd name="T4" fmla="*/ 154 w 244"/>
                <a:gd name="T5" fmla="*/ 107 h 245"/>
                <a:gd name="T6" fmla="*/ 4 w 244"/>
                <a:gd name="T7" fmla="*/ 241 h 245"/>
                <a:gd name="T8" fmla="*/ 11 w 244"/>
                <a:gd name="T9" fmla="*/ 243 h 245"/>
                <a:gd name="T10" fmla="*/ 149 w 244"/>
                <a:gd name="T11" fmla="*/ 125 h 245"/>
                <a:gd name="T12" fmla="*/ 192 w 244"/>
                <a:gd name="T13" fmla="*/ 61 h 245"/>
                <a:gd name="T14" fmla="*/ 239 w 244"/>
                <a:gd name="T15" fmla="*/ 6 h 245"/>
                <a:gd name="T16" fmla="*/ 235 w 244"/>
                <a:gd name="T17"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245">
                  <a:moveTo>
                    <a:pt x="235" y="2"/>
                  </a:moveTo>
                  <a:cubicBezTo>
                    <a:pt x="220" y="8"/>
                    <a:pt x="210" y="23"/>
                    <a:pt x="200" y="36"/>
                  </a:cubicBezTo>
                  <a:cubicBezTo>
                    <a:pt x="184" y="59"/>
                    <a:pt x="170" y="84"/>
                    <a:pt x="154" y="107"/>
                  </a:cubicBezTo>
                  <a:cubicBezTo>
                    <a:pt x="116" y="164"/>
                    <a:pt x="51" y="194"/>
                    <a:pt x="4" y="241"/>
                  </a:cubicBezTo>
                  <a:cubicBezTo>
                    <a:pt x="0" y="245"/>
                    <a:pt x="8" y="245"/>
                    <a:pt x="11" y="243"/>
                  </a:cubicBezTo>
                  <a:cubicBezTo>
                    <a:pt x="53" y="200"/>
                    <a:pt x="111" y="173"/>
                    <a:pt x="149" y="125"/>
                  </a:cubicBezTo>
                  <a:cubicBezTo>
                    <a:pt x="165" y="105"/>
                    <a:pt x="178" y="82"/>
                    <a:pt x="192" y="61"/>
                  </a:cubicBezTo>
                  <a:cubicBezTo>
                    <a:pt x="204" y="43"/>
                    <a:pt x="218" y="14"/>
                    <a:pt x="239" y="6"/>
                  </a:cubicBezTo>
                  <a:cubicBezTo>
                    <a:pt x="244" y="3"/>
                    <a:pt x="239" y="0"/>
                    <a:pt x="23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0" name="Freeform 321"/>
            <p:cNvSpPr/>
            <p:nvPr/>
          </p:nvSpPr>
          <p:spPr bwMode="auto">
            <a:xfrm>
              <a:off x="9442258" y="963103"/>
              <a:ext cx="248967" cy="288457"/>
            </a:xfrm>
            <a:custGeom>
              <a:avLst/>
              <a:gdLst>
                <a:gd name="T0" fmla="*/ 230 w 238"/>
                <a:gd name="T1" fmla="*/ 1 h 277"/>
                <a:gd name="T2" fmla="*/ 190 w 238"/>
                <a:gd name="T3" fmla="*/ 44 h 277"/>
                <a:gd name="T4" fmla="*/ 152 w 238"/>
                <a:gd name="T5" fmla="*/ 128 h 277"/>
                <a:gd name="T6" fmla="*/ 88 w 238"/>
                <a:gd name="T7" fmla="*/ 210 h 277"/>
                <a:gd name="T8" fmla="*/ 4 w 238"/>
                <a:gd name="T9" fmla="*/ 273 h 277"/>
                <a:gd name="T10" fmla="*/ 11 w 238"/>
                <a:gd name="T11" fmla="*/ 275 h 277"/>
                <a:gd name="T12" fmla="*/ 150 w 238"/>
                <a:gd name="T13" fmla="*/ 149 h 277"/>
                <a:gd name="T14" fmla="*/ 185 w 238"/>
                <a:gd name="T15" fmla="*/ 70 h 277"/>
                <a:gd name="T16" fmla="*/ 233 w 238"/>
                <a:gd name="T17" fmla="*/ 5 h 277"/>
                <a:gd name="T18" fmla="*/ 230 w 238"/>
                <a:gd name="T19" fmla="*/ 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277">
                  <a:moveTo>
                    <a:pt x="230" y="1"/>
                  </a:moveTo>
                  <a:cubicBezTo>
                    <a:pt x="211" y="10"/>
                    <a:pt x="199" y="27"/>
                    <a:pt x="190" y="44"/>
                  </a:cubicBezTo>
                  <a:cubicBezTo>
                    <a:pt x="175" y="71"/>
                    <a:pt x="164" y="100"/>
                    <a:pt x="152" y="128"/>
                  </a:cubicBezTo>
                  <a:cubicBezTo>
                    <a:pt x="137" y="161"/>
                    <a:pt x="117" y="188"/>
                    <a:pt x="88" y="210"/>
                  </a:cubicBezTo>
                  <a:cubicBezTo>
                    <a:pt x="59" y="231"/>
                    <a:pt x="29" y="247"/>
                    <a:pt x="4" y="273"/>
                  </a:cubicBezTo>
                  <a:cubicBezTo>
                    <a:pt x="0" y="277"/>
                    <a:pt x="9" y="277"/>
                    <a:pt x="11" y="275"/>
                  </a:cubicBezTo>
                  <a:cubicBezTo>
                    <a:pt x="55" y="229"/>
                    <a:pt x="119" y="208"/>
                    <a:pt x="150" y="149"/>
                  </a:cubicBezTo>
                  <a:cubicBezTo>
                    <a:pt x="164" y="123"/>
                    <a:pt x="173" y="96"/>
                    <a:pt x="185" y="70"/>
                  </a:cubicBezTo>
                  <a:cubicBezTo>
                    <a:pt x="195" y="47"/>
                    <a:pt x="209" y="16"/>
                    <a:pt x="233" y="5"/>
                  </a:cubicBezTo>
                  <a:cubicBezTo>
                    <a:pt x="238" y="3"/>
                    <a:pt x="233" y="0"/>
                    <a:pt x="2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1" name="Freeform 322"/>
            <p:cNvSpPr/>
            <p:nvPr/>
          </p:nvSpPr>
          <p:spPr bwMode="auto">
            <a:xfrm>
              <a:off x="9531542" y="957953"/>
              <a:ext cx="166550" cy="257551"/>
            </a:xfrm>
            <a:custGeom>
              <a:avLst/>
              <a:gdLst>
                <a:gd name="T0" fmla="*/ 149 w 159"/>
                <a:gd name="T1" fmla="*/ 2 h 248"/>
                <a:gd name="T2" fmla="*/ 101 w 159"/>
                <a:gd name="T3" fmla="*/ 106 h 248"/>
                <a:gd name="T4" fmla="*/ 4 w 159"/>
                <a:gd name="T5" fmla="*/ 241 h 248"/>
                <a:gd name="T6" fmla="*/ 10 w 159"/>
                <a:gd name="T7" fmla="*/ 245 h 248"/>
                <a:gd name="T8" fmla="*/ 96 w 159"/>
                <a:gd name="T9" fmla="*/ 135 h 248"/>
                <a:gd name="T10" fmla="*/ 120 w 159"/>
                <a:gd name="T11" fmla="*/ 75 h 248"/>
                <a:gd name="T12" fmla="*/ 154 w 159"/>
                <a:gd name="T13" fmla="*/ 6 h 248"/>
                <a:gd name="T14" fmla="*/ 149 w 159"/>
                <a:gd name="T15" fmla="*/ 2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248">
                  <a:moveTo>
                    <a:pt x="149" y="2"/>
                  </a:moveTo>
                  <a:cubicBezTo>
                    <a:pt x="116" y="26"/>
                    <a:pt x="115" y="71"/>
                    <a:pt x="101" y="106"/>
                  </a:cubicBezTo>
                  <a:cubicBezTo>
                    <a:pt x="81" y="157"/>
                    <a:pt x="48" y="207"/>
                    <a:pt x="4" y="241"/>
                  </a:cubicBezTo>
                  <a:cubicBezTo>
                    <a:pt x="0" y="245"/>
                    <a:pt x="7" y="248"/>
                    <a:pt x="10" y="245"/>
                  </a:cubicBezTo>
                  <a:cubicBezTo>
                    <a:pt x="47" y="215"/>
                    <a:pt x="74" y="177"/>
                    <a:pt x="96" y="135"/>
                  </a:cubicBezTo>
                  <a:cubicBezTo>
                    <a:pt x="106" y="116"/>
                    <a:pt x="114" y="96"/>
                    <a:pt x="120" y="75"/>
                  </a:cubicBezTo>
                  <a:cubicBezTo>
                    <a:pt x="127" y="49"/>
                    <a:pt x="132" y="23"/>
                    <a:pt x="154" y="6"/>
                  </a:cubicBezTo>
                  <a:cubicBezTo>
                    <a:pt x="159" y="3"/>
                    <a:pt x="152" y="0"/>
                    <a:pt x="14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2" name="Freeform 323"/>
            <p:cNvSpPr/>
            <p:nvPr/>
          </p:nvSpPr>
          <p:spPr bwMode="auto">
            <a:xfrm>
              <a:off x="8454979" y="662628"/>
              <a:ext cx="520254" cy="460158"/>
            </a:xfrm>
            <a:custGeom>
              <a:avLst/>
              <a:gdLst>
                <a:gd name="T0" fmla="*/ 4 w 498"/>
                <a:gd name="T1" fmla="*/ 440 h 442"/>
                <a:gd name="T2" fmla="*/ 33 w 498"/>
                <a:gd name="T3" fmla="*/ 312 h 442"/>
                <a:gd name="T4" fmla="*/ 108 w 498"/>
                <a:gd name="T5" fmla="*/ 194 h 442"/>
                <a:gd name="T6" fmla="*/ 200 w 498"/>
                <a:gd name="T7" fmla="*/ 119 h 442"/>
                <a:gd name="T8" fmla="*/ 232 w 498"/>
                <a:gd name="T9" fmla="*/ 4 h 442"/>
                <a:gd name="T10" fmla="*/ 228 w 498"/>
                <a:gd name="T11" fmla="*/ 5 h 442"/>
                <a:gd name="T12" fmla="*/ 369 w 498"/>
                <a:gd name="T13" fmla="*/ 179 h 442"/>
                <a:gd name="T14" fmla="*/ 495 w 498"/>
                <a:gd name="T15" fmla="*/ 393 h 442"/>
                <a:gd name="T16" fmla="*/ 498 w 498"/>
                <a:gd name="T17" fmla="*/ 393 h 442"/>
                <a:gd name="T18" fmla="*/ 400 w 498"/>
                <a:gd name="T19" fmla="*/ 200 h 442"/>
                <a:gd name="T20" fmla="*/ 240 w 498"/>
                <a:gd name="T21" fmla="*/ 42 h 442"/>
                <a:gd name="T22" fmla="*/ 233 w 498"/>
                <a:gd name="T23" fmla="*/ 15 h 442"/>
                <a:gd name="T24" fmla="*/ 229 w 498"/>
                <a:gd name="T25" fmla="*/ 23 h 442"/>
                <a:gd name="T26" fmla="*/ 228 w 498"/>
                <a:gd name="T27" fmla="*/ 42 h 442"/>
                <a:gd name="T28" fmla="*/ 197 w 498"/>
                <a:gd name="T29" fmla="*/ 118 h 442"/>
                <a:gd name="T30" fmla="*/ 92 w 498"/>
                <a:gd name="T31" fmla="*/ 206 h 442"/>
                <a:gd name="T32" fmla="*/ 30 w 498"/>
                <a:gd name="T33" fmla="*/ 312 h 442"/>
                <a:gd name="T34" fmla="*/ 0 w 498"/>
                <a:gd name="T35" fmla="*/ 440 h 442"/>
                <a:gd name="T36" fmla="*/ 4 w 498"/>
                <a:gd name="T37" fmla="*/ 44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442">
                  <a:moveTo>
                    <a:pt x="4" y="440"/>
                  </a:moveTo>
                  <a:cubicBezTo>
                    <a:pt x="6" y="396"/>
                    <a:pt x="17" y="353"/>
                    <a:pt x="33" y="312"/>
                  </a:cubicBezTo>
                  <a:cubicBezTo>
                    <a:pt x="50" y="270"/>
                    <a:pt x="74" y="226"/>
                    <a:pt x="108" y="194"/>
                  </a:cubicBezTo>
                  <a:cubicBezTo>
                    <a:pt x="137" y="167"/>
                    <a:pt x="176" y="152"/>
                    <a:pt x="200" y="119"/>
                  </a:cubicBezTo>
                  <a:cubicBezTo>
                    <a:pt x="224" y="86"/>
                    <a:pt x="236" y="44"/>
                    <a:pt x="232" y="4"/>
                  </a:cubicBezTo>
                  <a:cubicBezTo>
                    <a:pt x="231" y="2"/>
                    <a:pt x="228" y="3"/>
                    <a:pt x="228" y="5"/>
                  </a:cubicBezTo>
                  <a:cubicBezTo>
                    <a:pt x="238" y="88"/>
                    <a:pt x="309" y="131"/>
                    <a:pt x="369" y="179"/>
                  </a:cubicBezTo>
                  <a:cubicBezTo>
                    <a:pt x="437" y="232"/>
                    <a:pt x="493" y="303"/>
                    <a:pt x="495" y="393"/>
                  </a:cubicBezTo>
                  <a:cubicBezTo>
                    <a:pt x="495" y="395"/>
                    <a:pt x="498" y="395"/>
                    <a:pt x="498" y="393"/>
                  </a:cubicBezTo>
                  <a:cubicBezTo>
                    <a:pt x="497" y="316"/>
                    <a:pt x="456" y="251"/>
                    <a:pt x="400" y="200"/>
                  </a:cubicBezTo>
                  <a:cubicBezTo>
                    <a:pt x="345" y="150"/>
                    <a:pt x="269" y="114"/>
                    <a:pt x="240" y="42"/>
                  </a:cubicBezTo>
                  <a:cubicBezTo>
                    <a:pt x="237" y="33"/>
                    <a:pt x="235" y="24"/>
                    <a:pt x="233" y="15"/>
                  </a:cubicBezTo>
                  <a:cubicBezTo>
                    <a:pt x="230" y="0"/>
                    <a:pt x="229" y="20"/>
                    <a:pt x="229" y="23"/>
                  </a:cubicBezTo>
                  <a:cubicBezTo>
                    <a:pt x="229" y="29"/>
                    <a:pt x="229" y="36"/>
                    <a:pt x="228" y="42"/>
                  </a:cubicBezTo>
                  <a:cubicBezTo>
                    <a:pt x="224" y="69"/>
                    <a:pt x="212" y="95"/>
                    <a:pt x="197" y="118"/>
                  </a:cubicBezTo>
                  <a:cubicBezTo>
                    <a:pt x="171" y="156"/>
                    <a:pt x="123" y="173"/>
                    <a:pt x="92" y="206"/>
                  </a:cubicBezTo>
                  <a:cubicBezTo>
                    <a:pt x="64" y="236"/>
                    <a:pt x="45" y="275"/>
                    <a:pt x="30" y="312"/>
                  </a:cubicBezTo>
                  <a:cubicBezTo>
                    <a:pt x="13" y="353"/>
                    <a:pt x="2" y="396"/>
                    <a:pt x="0" y="440"/>
                  </a:cubicBezTo>
                  <a:cubicBezTo>
                    <a:pt x="0" y="442"/>
                    <a:pt x="4" y="442"/>
                    <a:pt x="4" y="4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3" name="Freeform 324"/>
            <p:cNvSpPr/>
            <p:nvPr/>
          </p:nvSpPr>
          <p:spPr bwMode="auto">
            <a:xfrm>
              <a:off x="8487602" y="667778"/>
              <a:ext cx="209475" cy="508234"/>
            </a:xfrm>
            <a:custGeom>
              <a:avLst/>
              <a:gdLst>
                <a:gd name="T0" fmla="*/ 196 w 200"/>
                <a:gd name="T1" fmla="*/ 3 h 488"/>
                <a:gd name="T2" fmla="*/ 163 w 200"/>
                <a:gd name="T3" fmla="*/ 134 h 488"/>
                <a:gd name="T4" fmla="*/ 74 w 200"/>
                <a:gd name="T5" fmla="*/ 241 h 488"/>
                <a:gd name="T6" fmla="*/ 0 w 200"/>
                <a:gd name="T7" fmla="*/ 486 h 488"/>
                <a:gd name="T8" fmla="*/ 4 w 200"/>
                <a:gd name="T9" fmla="*/ 486 h 488"/>
                <a:gd name="T10" fmla="*/ 19 w 200"/>
                <a:gd name="T11" fmla="*/ 368 h 488"/>
                <a:gd name="T12" fmla="*/ 84 w 200"/>
                <a:gd name="T13" fmla="*/ 232 h 488"/>
                <a:gd name="T14" fmla="*/ 175 w 200"/>
                <a:gd name="T15" fmla="*/ 121 h 488"/>
                <a:gd name="T16" fmla="*/ 199 w 200"/>
                <a:gd name="T17" fmla="*/ 2 h 488"/>
                <a:gd name="T18" fmla="*/ 196 w 200"/>
                <a:gd name="T19" fmla="*/ 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488">
                  <a:moveTo>
                    <a:pt x="196" y="3"/>
                  </a:moveTo>
                  <a:cubicBezTo>
                    <a:pt x="196" y="50"/>
                    <a:pt x="190" y="95"/>
                    <a:pt x="163" y="134"/>
                  </a:cubicBezTo>
                  <a:cubicBezTo>
                    <a:pt x="137" y="172"/>
                    <a:pt x="101" y="203"/>
                    <a:pt x="74" y="241"/>
                  </a:cubicBezTo>
                  <a:cubicBezTo>
                    <a:pt x="22" y="313"/>
                    <a:pt x="7" y="399"/>
                    <a:pt x="0" y="486"/>
                  </a:cubicBezTo>
                  <a:cubicBezTo>
                    <a:pt x="0" y="488"/>
                    <a:pt x="4" y="487"/>
                    <a:pt x="4" y="486"/>
                  </a:cubicBezTo>
                  <a:cubicBezTo>
                    <a:pt x="7" y="446"/>
                    <a:pt x="12" y="406"/>
                    <a:pt x="19" y="368"/>
                  </a:cubicBezTo>
                  <a:cubicBezTo>
                    <a:pt x="30" y="318"/>
                    <a:pt x="54" y="272"/>
                    <a:pt x="84" y="232"/>
                  </a:cubicBezTo>
                  <a:cubicBezTo>
                    <a:pt x="112" y="193"/>
                    <a:pt x="150" y="162"/>
                    <a:pt x="175" y="121"/>
                  </a:cubicBezTo>
                  <a:cubicBezTo>
                    <a:pt x="197" y="85"/>
                    <a:pt x="200" y="43"/>
                    <a:pt x="199" y="2"/>
                  </a:cubicBezTo>
                  <a:cubicBezTo>
                    <a:pt x="199" y="0"/>
                    <a:pt x="196" y="1"/>
                    <a:pt x="19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4" name="Freeform 325"/>
            <p:cNvSpPr/>
            <p:nvPr/>
          </p:nvSpPr>
          <p:spPr bwMode="auto">
            <a:xfrm>
              <a:off x="8530527" y="695250"/>
              <a:ext cx="166550" cy="496215"/>
            </a:xfrm>
            <a:custGeom>
              <a:avLst/>
              <a:gdLst>
                <a:gd name="T0" fmla="*/ 156 w 160"/>
                <a:gd name="T1" fmla="*/ 2 h 477"/>
                <a:gd name="T2" fmla="*/ 133 w 160"/>
                <a:gd name="T3" fmla="*/ 133 h 477"/>
                <a:gd name="T4" fmla="*/ 65 w 160"/>
                <a:gd name="T5" fmla="*/ 246 h 477"/>
                <a:gd name="T6" fmla="*/ 6 w 160"/>
                <a:gd name="T7" fmla="*/ 476 h 477"/>
                <a:gd name="T8" fmla="*/ 10 w 160"/>
                <a:gd name="T9" fmla="*/ 475 h 477"/>
                <a:gd name="T10" fmla="*/ 23 w 160"/>
                <a:gd name="T11" fmla="*/ 341 h 477"/>
                <a:gd name="T12" fmla="*/ 78 w 160"/>
                <a:gd name="T13" fmla="*/ 232 h 477"/>
                <a:gd name="T14" fmla="*/ 139 w 160"/>
                <a:gd name="T15" fmla="*/ 128 h 477"/>
                <a:gd name="T16" fmla="*/ 159 w 160"/>
                <a:gd name="T17" fmla="*/ 2 h 477"/>
                <a:gd name="T18" fmla="*/ 156 w 160"/>
                <a:gd name="T19" fmla="*/ 2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477">
                  <a:moveTo>
                    <a:pt x="156" y="2"/>
                  </a:moveTo>
                  <a:cubicBezTo>
                    <a:pt x="157" y="47"/>
                    <a:pt x="150" y="91"/>
                    <a:pt x="133" y="133"/>
                  </a:cubicBezTo>
                  <a:cubicBezTo>
                    <a:pt x="116" y="174"/>
                    <a:pt x="89" y="209"/>
                    <a:pt x="65" y="246"/>
                  </a:cubicBezTo>
                  <a:cubicBezTo>
                    <a:pt x="20" y="316"/>
                    <a:pt x="0" y="392"/>
                    <a:pt x="6" y="476"/>
                  </a:cubicBezTo>
                  <a:cubicBezTo>
                    <a:pt x="7" y="477"/>
                    <a:pt x="10" y="477"/>
                    <a:pt x="10" y="475"/>
                  </a:cubicBezTo>
                  <a:cubicBezTo>
                    <a:pt x="7" y="430"/>
                    <a:pt x="9" y="385"/>
                    <a:pt x="23" y="341"/>
                  </a:cubicBezTo>
                  <a:cubicBezTo>
                    <a:pt x="35" y="302"/>
                    <a:pt x="55" y="266"/>
                    <a:pt x="78" y="232"/>
                  </a:cubicBezTo>
                  <a:cubicBezTo>
                    <a:pt x="101" y="198"/>
                    <a:pt x="123" y="166"/>
                    <a:pt x="139" y="128"/>
                  </a:cubicBezTo>
                  <a:cubicBezTo>
                    <a:pt x="155" y="88"/>
                    <a:pt x="160" y="45"/>
                    <a:pt x="159" y="2"/>
                  </a:cubicBezTo>
                  <a:cubicBezTo>
                    <a:pt x="159" y="0"/>
                    <a:pt x="156" y="0"/>
                    <a:pt x="15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5" name="Freeform 326"/>
            <p:cNvSpPr/>
            <p:nvPr/>
          </p:nvSpPr>
          <p:spPr bwMode="auto">
            <a:xfrm>
              <a:off x="8559717" y="700402"/>
              <a:ext cx="139078" cy="473894"/>
            </a:xfrm>
            <a:custGeom>
              <a:avLst/>
              <a:gdLst>
                <a:gd name="T0" fmla="*/ 129 w 133"/>
                <a:gd name="T1" fmla="*/ 1 h 456"/>
                <a:gd name="T2" fmla="*/ 77 w 133"/>
                <a:gd name="T3" fmla="*/ 234 h 456"/>
                <a:gd name="T4" fmla="*/ 5 w 133"/>
                <a:gd name="T5" fmla="*/ 455 h 456"/>
                <a:gd name="T6" fmla="*/ 9 w 133"/>
                <a:gd name="T7" fmla="*/ 454 h 456"/>
                <a:gd name="T8" fmla="*/ 83 w 133"/>
                <a:gd name="T9" fmla="*/ 228 h 456"/>
                <a:gd name="T10" fmla="*/ 133 w 133"/>
                <a:gd name="T11" fmla="*/ 0 h 456"/>
                <a:gd name="T12" fmla="*/ 129 w 133"/>
                <a:gd name="T13" fmla="*/ 1 h 456"/>
              </a:gdLst>
              <a:ahLst/>
              <a:cxnLst>
                <a:cxn ang="0">
                  <a:pos x="T0" y="T1"/>
                </a:cxn>
                <a:cxn ang="0">
                  <a:pos x="T2" y="T3"/>
                </a:cxn>
                <a:cxn ang="0">
                  <a:pos x="T4" y="T5"/>
                </a:cxn>
                <a:cxn ang="0">
                  <a:pos x="T6" y="T7"/>
                </a:cxn>
                <a:cxn ang="0">
                  <a:pos x="T8" y="T9"/>
                </a:cxn>
                <a:cxn ang="0">
                  <a:pos x="T10" y="T11"/>
                </a:cxn>
                <a:cxn ang="0">
                  <a:pos x="T12" y="T13"/>
                </a:cxn>
              </a:cxnLst>
              <a:rect l="0" t="0" r="r" b="b"/>
              <a:pathLst>
                <a:path w="133" h="456">
                  <a:moveTo>
                    <a:pt x="129" y="1"/>
                  </a:moveTo>
                  <a:cubicBezTo>
                    <a:pt x="129" y="81"/>
                    <a:pt x="115" y="163"/>
                    <a:pt x="77" y="234"/>
                  </a:cubicBezTo>
                  <a:cubicBezTo>
                    <a:pt x="40" y="304"/>
                    <a:pt x="0" y="374"/>
                    <a:pt x="5" y="455"/>
                  </a:cubicBezTo>
                  <a:cubicBezTo>
                    <a:pt x="5" y="456"/>
                    <a:pt x="9" y="455"/>
                    <a:pt x="9" y="454"/>
                  </a:cubicBezTo>
                  <a:cubicBezTo>
                    <a:pt x="3" y="371"/>
                    <a:pt x="45" y="299"/>
                    <a:pt x="83" y="228"/>
                  </a:cubicBezTo>
                  <a:cubicBezTo>
                    <a:pt x="121" y="160"/>
                    <a:pt x="132" y="77"/>
                    <a:pt x="133" y="0"/>
                  </a:cubicBezTo>
                  <a:cubicBezTo>
                    <a:pt x="133" y="0"/>
                    <a:pt x="129" y="0"/>
                    <a:pt x="1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6" name="Freeform 327"/>
            <p:cNvSpPr/>
            <p:nvPr/>
          </p:nvSpPr>
          <p:spPr bwMode="auto">
            <a:xfrm>
              <a:off x="8611227" y="727874"/>
              <a:ext cx="89284" cy="401779"/>
            </a:xfrm>
            <a:custGeom>
              <a:avLst/>
              <a:gdLst>
                <a:gd name="T0" fmla="*/ 82 w 86"/>
                <a:gd name="T1" fmla="*/ 2 h 386"/>
                <a:gd name="T2" fmla="*/ 7 w 86"/>
                <a:gd name="T3" fmla="*/ 385 h 386"/>
                <a:gd name="T4" fmla="*/ 11 w 86"/>
                <a:gd name="T5" fmla="*/ 384 h 386"/>
                <a:gd name="T6" fmla="*/ 85 w 86"/>
                <a:gd name="T7" fmla="*/ 1 h 386"/>
                <a:gd name="T8" fmla="*/ 82 w 86"/>
                <a:gd name="T9" fmla="*/ 2 h 386"/>
              </a:gdLst>
              <a:ahLst/>
              <a:cxnLst>
                <a:cxn ang="0">
                  <a:pos x="T0" y="T1"/>
                </a:cxn>
                <a:cxn ang="0">
                  <a:pos x="T2" y="T3"/>
                </a:cxn>
                <a:cxn ang="0">
                  <a:pos x="T4" y="T5"/>
                </a:cxn>
                <a:cxn ang="0">
                  <a:pos x="T6" y="T7"/>
                </a:cxn>
                <a:cxn ang="0">
                  <a:pos x="T8" y="T9"/>
                </a:cxn>
              </a:cxnLst>
              <a:rect l="0" t="0" r="r" b="b"/>
              <a:pathLst>
                <a:path w="86" h="386">
                  <a:moveTo>
                    <a:pt x="82" y="2"/>
                  </a:moveTo>
                  <a:cubicBezTo>
                    <a:pt x="83" y="134"/>
                    <a:pt x="0" y="252"/>
                    <a:pt x="7" y="385"/>
                  </a:cubicBezTo>
                  <a:cubicBezTo>
                    <a:pt x="7" y="386"/>
                    <a:pt x="11" y="385"/>
                    <a:pt x="11" y="384"/>
                  </a:cubicBezTo>
                  <a:cubicBezTo>
                    <a:pt x="3" y="251"/>
                    <a:pt x="86" y="134"/>
                    <a:pt x="85" y="1"/>
                  </a:cubicBezTo>
                  <a:cubicBezTo>
                    <a:pt x="85" y="0"/>
                    <a:pt x="82" y="1"/>
                    <a:pt x="8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7" name="Freeform 328"/>
            <p:cNvSpPr/>
            <p:nvPr/>
          </p:nvSpPr>
          <p:spPr bwMode="auto">
            <a:xfrm>
              <a:off x="8667887" y="710704"/>
              <a:ext cx="32624" cy="374307"/>
            </a:xfrm>
            <a:custGeom>
              <a:avLst/>
              <a:gdLst>
                <a:gd name="T0" fmla="*/ 26 w 31"/>
                <a:gd name="T1" fmla="*/ 2 h 360"/>
                <a:gd name="T2" fmla="*/ 0 w 31"/>
                <a:gd name="T3" fmla="*/ 360 h 360"/>
                <a:gd name="T4" fmla="*/ 3 w 31"/>
                <a:gd name="T5" fmla="*/ 359 h 360"/>
                <a:gd name="T6" fmla="*/ 30 w 31"/>
                <a:gd name="T7" fmla="*/ 1 h 360"/>
                <a:gd name="T8" fmla="*/ 26 w 31"/>
                <a:gd name="T9" fmla="*/ 2 h 360"/>
              </a:gdLst>
              <a:ahLst/>
              <a:cxnLst>
                <a:cxn ang="0">
                  <a:pos x="T0" y="T1"/>
                </a:cxn>
                <a:cxn ang="0">
                  <a:pos x="T2" y="T3"/>
                </a:cxn>
                <a:cxn ang="0">
                  <a:pos x="T4" y="T5"/>
                </a:cxn>
                <a:cxn ang="0">
                  <a:pos x="T6" y="T7"/>
                </a:cxn>
                <a:cxn ang="0">
                  <a:pos x="T8" y="T9"/>
                </a:cxn>
              </a:cxnLst>
              <a:rect l="0" t="0" r="r" b="b"/>
              <a:pathLst>
                <a:path w="31" h="360">
                  <a:moveTo>
                    <a:pt x="26" y="2"/>
                  </a:moveTo>
                  <a:cubicBezTo>
                    <a:pt x="28" y="122"/>
                    <a:pt x="0" y="240"/>
                    <a:pt x="0" y="360"/>
                  </a:cubicBezTo>
                  <a:cubicBezTo>
                    <a:pt x="0" y="360"/>
                    <a:pt x="3" y="360"/>
                    <a:pt x="3" y="359"/>
                  </a:cubicBezTo>
                  <a:cubicBezTo>
                    <a:pt x="4" y="239"/>
                    <a:pt x="31" y="121"/>
                    <a:pt x="30" y="1"/>
                  </a:cubicBezTo>
                  <a:cubicBezTo>
                    <a:pt x="30" y="0"/>
                    <a:pt x="26" y="1"/>
                    <a:pt x="2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8" name="Freeform 329"/>
            <p:cNvSpPr/>
            <p:nvPr/>
          </p:nvSpPr>
          <p:spPr bwMode="auto">
            <a:xfrm>
              <a:off x="8691926" y="688382"/>
              <a:ext cx="13736" cy="365723"/>
            </a:xfrm>
            <a:custGeom>
              <a:avLst/>
              <a:gdLst>
                <a:gd name="T0" fmla="*/ 4 w 14"/>
                <a:gd name="T1" fmla="*/ 2 h 352"/>
                <a:gd name="T2" fmla="*/ 9 w 14"/>
                <a:gd name="T3" fmla="*/ 170 h 352"/>
                <a:gd name="T4" fmla="*/ 5 w 14"/>
                <a:gd name="T5" fmla="*/ 350 h 352"/>
                <a:gd name="T6" fmla="*/ 8 w 14"/>
                <a:gd name="T7" fmla="*/ 349 h 352"/>
                <a:gd name="T8" fmla="*/ 13 w 14"/>
                <a:gd name="T9" fmla="*/ 169 h 352"/>
                <a:gd name="T10" fmla="*/ 8 w 14"/>
                <a:gd name="T11" fmla="*/ 2 h 352"/>
                <a:gd name="T12" fmla="*/ 4 w 14"/>
                <a:gd name="T13" fmla="*/ 2 h 352"/>
              </a:gdLst>
              <a:ahLst/>
              <a:cxnLst>
                <a:cxn ang="0">
                  <a:pos x="T0" y="T1"/>
                </a:cxn>
                <a:cxn ang="0">
                  <a:pos x="T2" y="T3"/>
                </a:cxn>
                <a:cxn ang="0">
                  <a:pos x="T4" y="T5"/>
                </a:cxn>
                <a:cxn ang="0">
                  <a:pos x="T6" y="T7"/>
                </a:cxn>
                <a:cxn ang="0">
                  <a:pos x="T8" y="T9"/>
                </a:cxn>
                <a:cxn ang="0">
                  <a:pos x="T10" y="T11"/>
                </a:cxn>
                <a:cxn ang="0">
                  <a:pos x="T12" y="T13"/>
                </a:cxn>
              </a:cxnLst>
              <a:rect l="0" t="0" r="r" b="b"/>
              <a:pathLst>
                <a:path w="14" h="352">
                  <a:moveTo>
                    <a:pt x="4" y="2"/>
                  </a:moveTo>
                  <a:cubicBezTo>
                    <a:pt x="2" y="58"/>
                    <a:pt x="10" y="114"/>
                    <a:pt x="9" y="170"/>
                  </a:cubicBezTo>
                  <a:cubicBezTo>
                    <a:pt x="9" y="230"/>
                    <a:pt x="0" y="290"/>
                    <a:pt x="5" y="350"/>
                  </a:cubicBezTo>
                  <a:cubicBezTo>
                    <a:pt x="5" y="352"/>
                    <a:pt x="8" y="351"/>
                    <a:pt x="8" y="349"/>
                  </a:cubicBezTo>
                  <a:cubicBezTo>
                    <a:pt x="4" y="289"/>
                    <a:pt x="12" y="229"/>
                    <a:pt x="13" y="169"/>
                  </a:cubicBezTo>
                  <a:cubicBezTo>
                    <a:pt x="14" y="113"/>
                    <a:pt x="6" y="58"/>
                    <a:pt x="8" y="2"/>
                  </a:cubicBezTo>
                  <a:cubicBezTo>
                    <a:pt x="8" y="0"/>
                    <a:pt x="4"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9" name="Freeform 330"/>
            <p:cNvSpPr/>
            <p:nvPr/>
          </p:nvSpPr>
          <p:spPr bwMode="auto">
            <a:xfrm>
              <a:off x="8697077" y="705552"/>
              <a:ext cx="51510" cy="329665"/>
            </a:xfrm>
            <a:custGeom>
              <a:avLst/>
              <a:gdLst>
                <a:gd name="T0" fmla="*/ 0 w 50"/>
                <a:gd name="T1" fmla="*/ 2 h 317"/>
                <a:gd name="T2" fmla="*/ 24 w 50"/>
                <a:gd name="T3" fmla="*/ 316 h 317"/>
                <a:gd name="T4" fmla="*/ 27 w 50"/>
                <a:gd name="T5" fmla="*/ 316 h 317"/>
                <a:gd name="T6" fmla="*/ 4 w 50"/>
                <a:gd name="T7" fmla="*/ 1 h 317"/>
                <a:gd name="T8" fmla="*/ 0 w 50"/>
                <a:gd name="T9" fmla="*/ 2 h 317"/>
              </a:gdLst>
              <a:ahLst/>
              <a:cxnLst>
                <a:cxn ang="0">
                  <a:pos x="T0" y="T1"/>
                </a:cxn>
                <a:cxn ang="0">
                  <a:pos x="T2" y="T3"/>
                </a:cxn>
                <a:cxn ang="0">
                  <a:pos x="T4" y="T5"/>
                </a:cxn>
                <a:cxn ang="0">
                  <a:pos x="T6" y="T7"/>
                </a:cxn>
                <a:cxn ang="0">
                  <a:pos x="T8" y="T9"/>
                </a:cxn>
              </a:cxnLst>
              <a:rect l="0" t="0" r="r" b="b"/>
              <a:pathLst>
                <a:path w="50" h="317">
                  <a:moveTo>
                    <a:pt x="0" y="2"/>
                  </a:moveTo>
                  <a:cubicBezTo>
                    <a:pt x="10" y="105"/>
                    <a:pt x="47" y="213"/>
                    <a:pt x="24" y="316"/>
                  </a:cubicBezTo>
                  <a:cubicBezTo>
                    <a:pt x="23" y="317"/>
                    <a:pt x="27" y="317"/>
                    <a:pt x="27" y="316"/>
                  </a:cubicBezTo>
                  <a:cubicBezTo>
                    <a:pt x="50" y="213"/>
                    <a:pt x="14" y="104"/>
                    <a:pt x="4" y="1"/>
                  </a:cubicBezTo>
                  <a:cubicBezTo>
                    <a:pt x="4"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0" name="Freeform 331"/>
            <p:cNvSpPr/>
            <p:nvPr/>
          </p:nvSpPr>
          <p:spPr bwMode="auto">
            <a:xfrm>
              <a:off x="8688492" y="683232"/>
              <a:ext cx="82416" cy="396629"/>
            </a:xfrm>
            <a:custGeom>
              <a:avLst/>
              <a:gdLst>
                <a:gd name="T0" fmla="*/ 6 w 79"/>
                <a:gd name="T1" fmla="*/ 1 h 382"/>
                <a:gd name="T2" fmla="*/ 15 w 79"/>
                <a:gd name="T3" fmla="*/ 63 h 382"/>
                <a:gd name="T4" fmla="*/ 49 w 79"/>
                <a:gd name="T5" fmla="*/ 145 h 382"/>
                <a:gd name="T6" fmla="*/ 67 w 79"/>
                <a:gd name="T7" fmla="*/ 245 h 382"/>
                <a:gd name="T8" fmla="*/ 75 w 79"/>
                <a:gd name="T9" fmla="*/ 381 h 382"/>
                <a:gd name="T10" fmla="*/ 79 w 79"/>
                <a:gd name="T11" fmla="*/ 380 h 382"/>
                <a:gd name="T12" fmla="*/ 72 w 79"/>
                <a:gd name="T13" fmla="*/ 251 h 382"/>
                <a:gd name="T14" fmla="*/ 54 w 79"/>
                <a:gd name="T15" fmla="*/ 148 h 382"/>
                <a:gd name="T16" fmla="*/ 22 w 79"/>
                <a:gd name="T17" fmla="*/ 72 h 382"/>
                <a:gd name="T18" fmla="*/ 10 w 79"/>
                <a:gd name="T19" fmla="*/ 1 h 382"/>
                <a:gd name="T20" fmla="*/ 6 w 79"/>
                <a:gd name="T21" fmla="*/ 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382">
                  <a:moveTo>
                    <a:pt x="6" y="1"/>
                  </a:moveTo>
                  <a:cubicBezTo>
                    <a:pt x="0" y="22"/>
                    <a:pt x="8" y="44"/>
                    <a:pt x="15" y="63"/>
                  </a:cubicBezTo>
                  <a:cubicBezTo>
                    <a:pt x="25" y="91"/>
                    <a:pt x="38" y="118"/>
                    <a:pt x="49" y="145"/>
                  </a:cubicBezTo>
                  <a:cubicBezTo>
                    <a:pt x="61" y="177"/>
                    <a:pt x="64" y="211"/>
                    <a:pt x="67" y="245"/>
                  </a:cubicBezTo>
                  <a:cubicBezTo>
                    <a:pt x="73" y="290"/>
                    <a:pt x="74" y="336"/>
                    <a:pt x="75" y="381"/>
                  </a:cubicBezTo>
                  <a:cubicBezTo>
                    <a:pt x="75" y="382"/>
                    <a:pt x="79" y="381"/>
                    <a:pt x="79" y="380"/>
                  </a:cubicBezTo>
                  <a:cubicBezTo>
                    <a:pt x="78" y="337"/>
                    <a:pt x="76" y="294"/>
                    <a:pt x="72" y="251"/>
                  </a:cubicBezTo>
                  <a:cubicBezTo>
                    <a:pt x="68" y="217"/>
                    <a:pt x="65" y="181"/>
                    <a:pt x="54" y="148"/>
                  </a:cubicBezTo>
                  <a:cubicBezTo>
                    <a:pt x="44" y="122"/>
                    <a:pt x="32" y="97"/>
                    <a:pt x="22" y="72"/>
                  </a:cubicBezTo>
                  <a:cubicBezTo>
                    <a:pt x="14" y="50"/>
                    <a:pt x="3" y="23"/>
                    <a:pt x="10" y="1"/>
                  </a:cubicBezTo>
                  <a:cubicBezTo>
                    <a:pt x="10" y="0"/>
                    <a:pt x="6" y="0"/>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1" name="Freeform 332"/>
            <p:cNvSpPr/>
            <p:nvPr/>
          </p:nvSpPr>
          <p:spPr bwMode="auto">
            <a:xfrm>
              <a:off x="8693643" y="705552"/>
              <a:ext cx="127058" cy="401779"/>
            </a:xfrm>
            <a:custGeom>
              <a:avLst/>
              <a:gdLst>
                <a:gd name="T0" fmla="*/ 1 w 122"/>
                <a:gd name="T1" fmla="*/ 2 h 386"/>
                <a:gd name="T2" fmla="*/ 39 w 122"/>
                <a:gd name="T3" fmla="*/ 86 h 386"/>
                <a:gd name="T4" fmla="*/ 90 w 122"/>
                <a:gd name="T5" fmla="*/ 185 h 386"/>
                <a:gd name="T6" fmla="*/ 112 w 122"/>
                <a:gd name="T7" fmla="*/ 385 h 386"/>
                <a:gd name="T8" fmla="*/ 115 w 122"/>
                <a:gd name="T9" fmla="*/ 384 h 386"/>
                <a:gd name="T10" fmla="*/ 96 w 122"/>
                <a:gd name="T11" fmla="*/ 191 h 386"/>
                <a:gd name="T12" fmla="*/ 52 w 122"/>
                <a:gd name="T13" fmla="*/ 101 h 386"/>
                <a:gd name="T14" fmla="*/ 4 w 122"/>
                <a:gd name="T15" fmla="*/ 1 h 386"/>
                <a:gd name="T16" fmla="*/ 1 w 122"/>
                <a:gd name="T17" fmla="*/ 2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386">
                  <a:moveTo>
                    <a:pt x="1" y="2"/>
                  </a:moveTo>
                  <a:cubicBezTo>
                    <a:pt x="12" y="31"/>
                    <a:pt x="23" y="59"/>
                    <a:pt x="39" y="86"/>
                  </a:cubicBezTo>
                  <a:cubicBezTo>
                    <a:pt x="59" y="118"/>
                    <a:pt x="78" y="149"/>
                    <a:pt x="90" y="185"/>
                  </a:cubicBezTo>
                  <a:cubicBezTo>
                    <a:pt x="112" y="248"/>
                    <a:pt x="118" y="318"/>
                    <a:pt x="112" y="385"/>
                  </a:cubicBezTo>
                  <a:cubicBezTo>
                    <a:pt x="111" y="386"/>
                    <a:pt x="115" y="386"/>
                    <a:pt x="115" y="384"/>
                  </a:cubicBezTo>
                  <a:cubicBezTo>
                    <a:pt x="122" y="319"/>
                    <a:pt x="115" y="253"/>
                    <a:pt x="96" y="191"/>
                  </a:cubicBezTo>
                  <a:cubicBezTo>
                    <a:pt x="86" y="158"/>
                    <a:pt x="71" y="129"/>
                    <a:pt x="52" y="101"/>
                  </a:cubicBezTo>
                  <a:cubicBezTo>
                    <a:pt x="32" y="69"/>
                    <a:pt x="18" y="36"/>
                    <a:pt x="4" y="1"/>
                  </a:cubicBezTo>
                  <a:cubicBezTo>
                    <a:pt x="4"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2" name="Freeform 333"/>
            <p:cNvSpPr/>
            <p:nvPr/>
          </p:nvSpPr>
          <p:spPr bwMode="auto">
            <a:xfrm>
              <a:off x="8697077" y="695250"/>
              <a:ext cx="164833" cy="441271"/>
            </a:xfrm>
            <a:custGeom>
              <a:avLst/>
              <a:gdLst>
                <a:gd name="T0" fmla="*/ 0 w 157"/>
                <a:gd name="T1" fmla="*/ 2 h 425"/>
                <a:gd name="T2" fmla="*/ 32 w 157"/>
                <a:gd name="T3" fmla="*/ 73 h 425"/>
                <a:gd name="T4" fmla="*/ 95 w 157"/>
                <a:gd name="T5" fmla="*/ 166 h 425"/>
                <a:gd name="T6" fmla="*/ 142 w 157"/>
                <a:gd name="T7" fmla="*/ 264 h 425"/>
                <a:gd name="T8" fmla="*/ 152 w 157"/>
                <a:gd name="T9" fmla="*/ 423 h 425"/>
                <a:gd name="T10" fmla="*/ 155 w 157"/>
                <a:gd name="T11" fmla="*/ 423 h 425"/>
                <a:gd name="T12" fmla="*/ 149 w 157"/>
                <a:gd name="T13" fmla="*/ 277 h 425"/>
                <a:gd name="T14" fmla="*/ 110 w 157"/>
                <a:gd name="T15" fmla="*/ 181 h 425"/>
                <a:gd name="T16" fmla="*/ 46 w 157"/>
                <a:gd name="T17" fmla="*/ 88 h 425"/>
                <a:gd name="T18" fmla="*/ 4 w 157"/>
                <a:gd name="T19" fmla="*/ 1 h 425"/>
                <a:gd name="T20" fmla="*/ 0 w 157"/>
                <a:gd name="T21" fmla="*/ 2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425">
                  <a:moveTo>
                    <a:pt x="0" y="2"/>
                  </a:moveTo>
                  <a:cubicBezTo>
                    <a:pt x="3" y="28"/>
                    <a:pt x="18" y="52"/>
                    <a:pt x="32" y="73"/>
                  </a:cubicBezTo>
                  <a:cubicBezTo>
                    <a:pt x="52" y="105"/>
                    <a:pt x="74" y="135"/>
                    <a:pt x="95" y="166"/>
                  </a:cubicBezTo>
                  <a:cubicBezTo>
                    <a:pt x="116" y="197"/>
                    <a:pt x="134" y="228"/>
                    <a:pt x="142" y="264"/>
                  </a:cubicBezTo>
                  <a:cubicBezTo>
                    <a:pt x="155" y="316"/>
                    <a:pt x="154" y="370"/>
                    <a:pt x="152" y="423"/>
                  </a:cubicBezTo>
                  <a:cubicBezTo>
                    <a:pt x="152" y="425"/>
                    <a:pt x="155" y="424"/>
                    <a:pt x="155" y="423"/>
                  </a:cubicBezTo>
                  <a:cubicBezTo>
                    <a:pt x="157" y="374"/>
                    <a:pt x="157" y="325"/>
                    <a:pt x="149" y="277"/>
                  </a:cubicBezTo>
                  <a:cubicBezTo>
                    <a:pt x="142" y="241"/>
                    <a:pt x="129" y="212"/>
                    <a:pt x="110" y="181"/>
                  </a:cubicBezTo>
                  <a:cubicBezTo>
                    <a:pt x="89" y="150"/>
                    <a:pt x="67" y="119"/>
                    <a:pt x="46" y="88"/>
                  </a:cubicBezTo>
                  <a:cubicBezTo>
                    <a:pt x="28" y="62"/>
                    <a:pt x="7" y="33"/>
                    <a:pt x="4" y="1"/>
                  </a:cubicBezTo>
                  <a:cubicBezTo>
                    <a:pt x="4"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3" name="Freeform 334"/>
            <p:cNvSpPr/>
            <p:nvPr/>
          </p:nvSpPr>
          <p:spPr bwMode="auto">
            <a:xfrm>
              <a:off x="8697077" y="705552"/>
              <a:ext cx="195739" cy="442988"/>
            </a:xfrm>
            <a:custGeom>
              <a:avLst/>
              <a:gdLst>
                <a:gd name="T0" fmla="*/ 0 w 187"/>
                <a:gd name="T1" fmla="*/ 2 h 425"/>
                <a:gd name="T2" fmla="*/ 130 w 187"/>
                <a:gd name="T3" fmla="*/ 174 h 425"/>
                <a:gd name="T4" fmla="*/ 174 w 187"/>
                <a:gd name="T5" fmla="*/ 273 h 425"/>
                <a:gd name="T6" fmla="*/ 182 w 187"/>
                <a:gd name="T7" fmla="*/ 424 h 425"/>
                <a:gd name="T8" fmla="*/ 186 w 187"/>
                <a:gd name="T9" fmla="*/ 423 h 425"/>
                <a:gd name="T10" fmla="*/ 179 w 187"/>
                <a:gd name="T11" fmla="*/ 279 h 425"/>
                <a:gd name="T12" fmla="*/ 139 w 187"/>
                <a:gd name="T13" fmla="*/ 181 h 425"/>
                <a:gd name="T14" fmla="*/ 4 w 187"/>
                <a:gd name="T15" fmla="*/ 1 h 425"/>
                <a:gd name="T16" fmla="*/ 0 w 187"/>
                <a:gd name="T17" fmla="*/ 2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425">
                  <a:moveTo>
                    <a:pt x="0" y="2"/>
                  </a:moveTo>
                  <a:cubicBezTo>
                    <a:pt x="33" y="66"/>
                    <a:pt x="87" y="117"/>
                    <a:pt x="130" y="174"/>
                  </a:cubicBezTo>
                  <a:cubicBezTo>
                    <a:pt x="153" y="205"/>
                    <a:pt x="166" y="235"/>
                    <a:pt x="174" y="273"/>
                  </a:cubicBezTo>
                  <a:cubicBezTo>
                    <a:pt x="184" y="322"/>
                    <a:pt x="182" y="374"/>
                    <a:pt x="182" y="424"/>
                  </a:cubicBezTo>
                  <a:cubicBezTo>
                    <a:pt x="182" y="425"/>
                    <a:pt x="186" y="424"/>
                    <a:pt x="186" y="423"/>
                  </a:cubicBezTo>
                  <a:cubicBezTo>
                    <a:pt x="185" y="375"/>
                    <a:pt x="187" y="327"/>
                    <a:pt x="179" y="279"/>
                  </a:cubicBezTo>
                  <a:cubicBezTo>
                    <a:pt x="173" y="242"/>
                    <a:pt x="160" y="211"/>
                    <a:pt x="139" y="181"/>
                  </a:cubicBezTo>
                  <a:cubicBezTo>
                    <a:pt x="96" y="120"/>
                    <a:pt x="38" y="68"/>
                    <a:pt x="4" y="1"/>
                  </a:cubicBezTo>
                  <a:cubicBezTo>
                    <a:pt x="3"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4" name="Freeform 335"/>
            <p:cNvSpPr/>
            <p:nvPr/>
          </p:nvSpPr>
          <p:spPr bwMode="auto">
            <a:xfrm>
              <a:off x="8729700" y="757063"/>
              <a:ext cx="214626" cy="417233"/>
            </a:xfrm>
            <a:custGeom>
              <a:avLst/>
              <a:gdLst>
                <a:gd name="T0" fmla="*/ 1 w 205"/>
                <a:gd name="T1" fmla="*/ 2 h 401"/>
                <a:gd name="T2" fmla="*/ 170 w 205"/>
                <a:gd name="T3" fmla="*/ 204 h 401"/>
                <a:gd name="T4" fmla="*/ 193 w 205"/>
                <a:gd name="T5" fmla="*/ 400 h 401"/>
                <a:gd name="T6" fmla="*/ 197 w 205"/>
                <a:gd name="T7" fmla="*/ 400 h 401"/>
                <a:gd name="T8" fmla="*/ 174 w 205"/>
                <a:gd name="T9" fmla="*/ 203 h 401"/>
                <a:gd name="T10" fmla="*/ 4 w 205"/>
                <a:gd name="T11" fmla="*/ 1 h 401"/>
                <a:gd name="T12" fmla="*/ 1 w 205"/>
                <a:gd name="T13" fmla="*/ 2 h 401"/>
              </a:gdLst>
              <a:ahLst/>
              <a:cxnLst>
                <a:cxn ang="0">
                  <a:pos x="T0" y="T1"/>
                </a:cxn>
                <a:cxn ang="0">
                  <a:pos x="T2" y="T3"/>
                </a:cxn>
                <a:cxn ang="0">
                  <a:pos x="T4" y="T5"/>
                </a:cxn>
                <a:cxn ang="0">
                  <a:pos x="T6" y="T7"/>
                </a:cxn>
                <a:cxn ang="0">
                  <a:pos x="T8" y="T9"/>
                </a:cxn>
                <a:cxn ang="0">
                  <a:pos x="T10" y="T11"/>
                </a:cxn>
                <a:cxn ang="0">
                  <a:pos x="T12" y="T13"/>
                </a:cxn>
              </a:cxnLst>
              <a:rect l="0" t="0" r="r" b="b"/>
              <a:pathLst>
                <a:path w="205" h="401">
                  <a:moveTo>
                    <a:pt x="1" y="2"/>
                  </a:moveTo>
                  <a:cubicBezTo>
                    <a:pt x="66" y="61"/>
                    <a:pt x="132" y="124"/>
                    <a:pt x="170" y="204"/>
                  </a:cubicBezTo>
                  <a:cubicBezTo>
                    <a:pt x="199" y="266"/>
                    <a:pt x="201" y="334"/>
                    <a:pt x="193" y="400"/>
                  </a:cubicBezTo>
                  <a:cubicBezTo>
                    <a:pt x="193" y="401"/>
                    <a:pt x="197" y="401"/>
                    <a:pt x="197" y="400"/>
                  </a:cubicBezTo>
                  <a:cubicBezTo>
                    <a:pt x="205" y="332"/>
                    <a:pt x="202" y="266"/>
                    <a:pt x="174" y="203"/>
                  </a:cubicBezTo>
                  <a:cubicBezTo>
                    <a:pt x="137" y="123"/>
                    <a:pt x="68" y="59"/>
                    <a:pt x="4" y="1"/>
                  </a:cubicBezTo>
                  <a:cubicBezTo>
                    <a:pt x="3"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5" name="Freeform 336"/>
            <p:cNvSpPr/>
            <p:nvPr/>
          </p:nvSpPr>
          <p:spPr bwMode="auto">
            <a:xfrm>
              <a:off x="8334788" y="638590"/>
              <a:ext cx="243815" cy="230079"/>
            </a:xfrm>
            <a:custGeom>
              <a:avLst/>
              <a:gdLst>
                <a:gd name="T0" fmla="*/ 5 w 232"/>
                <a:gd name="T1" fmla="*/ 219 h 222"/>
                <a:gd name="T2" fmla="*/ 50 w 232"/>
                <a:gd name="T3" fmla="*/ 2 h 222"/>
                <a:gd name="T4" fmla="*/ 45 w 232"/>
                <a:gd name="T5" fmla="*/ 3 h 222"/>
                <a:gd name="T6" fmla="*/ 227 w 232"/>
                <a:gd name="T7" fmla="*/ 194 h 222"/>
                <a:gd name="T8" fmla="*/ 232 w 232"/>
                <a:gd name="T9" fmla="*/ 193 h 222"/>
                <a:gd name="T10" fmla="*/ 49 w 232"/>
                <a:gd name="T11" fmla="*/ 1 h 222"/>
                <a:gd name="T12" fmla="*/ 45 w 232"/>
                <a:gd name="T13" fmla="*/ 3 h 222"/>
                <a:gd name="T14" fmla="*/ 0 w 232"/>
                <a:gd name="T15" fmla="*/ 219 h 222"/>
                <a:gd name="T16" fmla="*/ 5 w 232"/>
                <a:gd name="T17" fmla="*/ 21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22">
                  <a:moveTo>
                    <a:pt x="5" y="219"/>
                  </a:moveTo>
                  <a:cubicBezTo>
                    <a:pt x="10" y="145"/>
                    <a:pt x="44" y="76"/>
                    <a:pt x="50" y="2"/>
                  </a:cubicBezTo>
                  <a:cubicBezTo>
                    <a:pt x="48" y="3"/>
                    <a:pt x="47" y="3"/>
                    <a:pt x="45" y="3"/>
                  </a:cubicBezTo>
                  <a:cubicBezTo>
                    <a:pt x="90" y="84"/>
                    <a:pt x="199" y="100"/>
                    <a:pt x="227" y="194"/>
                  </a:cubicBezTo>
                  <a:cubicBezTo>
                    <a:pt x="228" y="196"/>
                    <a:pt x="232" y="195"/>
                    <a:pt x="232" y="193"/>
                  </a:cubicBezTo>
                  <a:cubicBezTo>
                    <a:pt x="204" y="99"/>
                    <a:pt x="94" y="83"/>
                    <a:pt x="49" y="1"/>
                  </a:cubicBezTo>
                  <a:cubicBezTo>
                    <a:pt x="49" y="0"/>
                    <a:pt x="45" y="1"/>
                    <a:pt x="45" y="3"/>
                  </a:cubicBezTo>
                  <a:cubicBezTo>
                    <a:pt x="40" y="77"/>
                    <a:pt x="5" y="145"/>
                    <a:pt x="0" y="219"/>
                  </a:cubicBezTo>
                  <a:cubicBezTo>
                    <a:pt x="0" y="222"/>
                    <a:pt x="5" y="221"/>
                    <a:pt x="5" y="2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6" name="Freeform 337"/>
            <p:cNvSpPr/>
            <p:nvPr/>
          </p:nvSpPr>
          <p:spPr bwMode="auto">
            <a:xfrm>
              <a:off x="8357110" y="652326"/>
              <a:ext cx="34340" cy="248966"/>
            </a:xfrm>
            <a:custGeom>
              <a:avLst/>
              <a:gdLst>
                <a:gd name="T0" fmla="*/ 17 w 32"/>
                <a:gd name="T1" fmla="*/ 236 h 239"/>
                <a:gd name="T2" fmla="*/ 18 w 32"/>
                <a:gd name="T3" fmla="*/ 115 h 239"/>
                <a:gd name="T4" fmla="*/ 30 w 32"/>
                <a:gd name="T5" fmla="*/ 2 h 239"/>
                <a:gd name="T6" fmla="*/ 25 w 32"/>
                <a:gd name="T7" fmla="*/ 3 h 239"/>
                <a:gd name="T8" fmla="*/ 13 w 32"/>
                <a:gd name="T9" fmla="*/ 120 h 239"/>
                <a:gd name="T10" fmla="*/ 12 w 32"/>
                <a:gd name="T11" fmla="*/ 237 h 239"/>
                <a:gd name="T12" fmla="*/ 17 w 32"/>
                <a:gd name="T13" fmla="*/ 236 h 239"/>
              </a:gdLst>
              <a:ahLst/>
              <a:cxnLst>
                <a:cxn ang="0">
                  <a:pos x="T0" y="T1"/>
                </a:cxn>
                <a:cxn ang="0">
                  <a:pos x="T2" y="T3"/>
                </a:cxn>
                <a:cxn ang="0">
                  <a:pos x="T4" y="T5"/>
                </a:cxn>
                <a:cxn ang="0">
                  <a:pos x="T6" y="T7"/>
                </a:cxn>
                <a:cxn ang="0">
                  <a:pos x="T8" y="T9"/>
                </a:cxn>
                <a:cxn ang="0">
                  <a:pos x="T10" y="T11"/>
                </a:cxn>
                <a:cxn ang="0">
                  <a:pos x="T12" y="T13"/>
                </a:cxn>
              </a:cxnLst>
              <a:rect l="0" t="0" r="r" b="b"/>
              <a:pathLst>
                <a:path w="32" h="239">
                  <a:moveTo>
                    <a:pt x="17" y="236"/>
                  </a:moveTo>
                  <a:cubicBezTo>
                    <a:pt x="4" y="198"/>
                    <a:pt x="13" y="153"/>
                    <a:pt x="18" y="115"/>
                  </a:cubicBezTo>
                  <a:cubicBezTo>
                    <a:pt x="23" y="78"/>
                    <a:pt x="32" y="39"/>
                    <a:pt x="30" y="2"/>
                  </a:cubicBezTo>
                  <a:cubicBezTo>
                    <a:pt x="30" y="0"/>
                    <a:pt x="25" y="1"/>
                    <a:pt x="25" y="3"/>
                  </a:cubicBezTo>
                  <a:cubicBezTo>
                    <a:pt x="28" y="42"/>
                    <a:pt x="18" y="82"/>
                    <a:pt x="13" y="120"/>
                  </a:cubicBezTo>
                  <a:cubicBezTo>
                    <a:pt x="8" y="157"/>
                    <a:pt x="0" y="201"/>
                    <a:pt x="12" y="237"/>
                  </a:cubicBezTo>
                  <a:cubicBezTo>
                    <a:pt x="13" y="239"/>
                    <a:pt x="18" y="237"/>
                    <a:pt x="17" y="2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7" name="Freeform 338"/>
            <p:cNvSpPr/>
            <p:nvPr/>
          </p:nvSpPr>
          <p:spPr bwMode="auto">
            <a:xfrm>
              <a:off x="8381148" y="642024"/>
              <a:ext cx="84134" cy="334817"/>
            </a:xfrm>
            <a:custGeom>
              <a:avLst/>
              <a:gdLst>
                <a:gd name="T0" fmla="*/ 0 w 80"/>
                <a:gd name="T1" fmla="*/ 4 h 323"/>
                <a:gd name="T2" fmla="*/ 15 w 80"/>
                <a:gd name="T3" fmla="*/ 63 h 323"/>
                <a:gd name="T4" fmla="*/ 23 w 80"/>
                <a:gd name="T5" fmla="*/ 156 h 323"/>
                <a:gd name="T6" fmla="*/ 74 w 80"/>
                <a:gd name="T7" fmla="*/ 321 h 323"/>
                <a:gd name="T8" fmla="*/ 79 w 80"/>
                <a:gd name="T9" fmla="*/ 319 h 323"/>
                <a:gd name="T10" fmla="*/ 27 w 80"/>
                <a:gd name="T11" fmla="*/ 148 h 323"/>
                <a:gd name="T12" fmla="*/ 20 w 80"/>
                <a:gd name="T13" fmla="*/ 62 h 323"/>
                <a:gd name="T14" fmla="*/ 5 w 80"/>
                <a:gd name="T15" fmla="*/ 3 h 323"/>
                <a:gd name="T16" fmla="*/ 0 w 80"/>
                <a:gd name="T17" fmla="*/ 4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323">
                  <a:moveTo>
                    <a:pt x="0" y="4"/>
                  </a:moveTo>
                  <a:cubicBezTo>
                    <a:pt x="4" y="24"/>
                    <a:pt x="12" y="43"/>
                    <a:pt x="15" y="63"/>
                  </a:cubicBezTo>
                  <a:cubicBezTo>
                    <a:pt x="19" y="94"/>
                    <a:pt x="19" y="125"/>
                    <a:pt x="23" y="156"/>
                  </a:cubicBezTo>
                  <a:cubicBezTo>
                    <a:pt x="31" y="214"/>
                    <a:pt x="48" y="269"/>
                    <a:pt x="74" y="321"/>
                  </a:cubicBezTo>
                  <a:cubicBezTo>
                    <a:pt x="75" y="323"/>
                    <a:pt x="80" y="321"/>
                    <a:pt x="79" y="319"/>
                  </a:cubicBezTo>
                  <a:cubicBezTo>
                    <a:pt x="52" y="265"/>
                    <a:pt x="36" y="208"/>
                    <a:pt x="27" y="148"/>
                  </a:cubicBezTo>
                  <a:cubicBezTo>
                    <a:pt x="23" y="119"/>
                    <a:pt x="23" y="91"/>
                    <a:pt x="20" y="62"/>
                  </a:cubicBezTo>
                  <a:cubicBezTo>
                    <a:pt x="17" y="41"/>
                    <a:pt x="8" y="23"/>
                    <a:pt x="5" y="3"/>
                  </a:cubicBezTo>
                  <a:cubicBezTo>
                    <a:pt x="5"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8" name="Freeform 339"/>
            <p:cNvSpPr/>
            <p:nvPr/>
          </p:nvSpPr>
          <p:spPr bwMode="auto">
            <a:xfrm>
              <a:off x="8386298" y="648892"/>
              <a:ext cx="106454" cy="293609"/>
            </a:xfrm>
            <a:custGeom>
              <a:avLst/>
              <a:gdLst>
                <a:gd name="T0" fmla="*/ 0 w 102"/>
                <a:gd name="T1" fmla="*/ 3 h 283"/>
                <a:gd name="T2" fmla="*/ 37 w 102"/>
                <a:gd name="T3" fmla="*/ 130 h 283"/>
                <a:gd name="T4" fmla="*/ 97 w 102"/>
                <a:gd name="T5" fmla="*/ 282 h 283"/>
                <a:gd name="T6" fmla="*/ 101 w 102"/>
                <a:gd name="T7" fmla="*/ 281 h 283"/>
                <a:gd name="T8" fmla="*/ 43 w 102"/>
                <a:gd name="T9" fmla="*/ 133 h 283"/>
                <a:gd name="T10" fmla="*/ 5 w 102"/>
                <a:gd name="T11" fmla="*/ 1 h 283"/>
                <a:gd name="T12" fmla="*/ 0 w 102"/>
                <a:gd name="T13" fmla="*/ 3 h 283"/>
              </a:gdLst>
              <a:ahLst/>
              <a:cxnLst>
                <a:cxn ang="0">
                  <a:pos x="T0" y="T1"/>
                </a:cxn>
                <a:cxn ang="0">
                  <a:pos x="T2" y="T3"/>
                </a:cxn>
                <a:cxn ang="0">
                  <a:pos x="T4" y="T5"/>
                </a:cxn>
                <a:cxn ang="0">
                  <a:pos x="T6" y="T7"/>
                </a:cxn>
                <a:cxn ang="0">
                  <a:pos x="T8" y="T9"/>
                </a:cxn>
                <a:cxn ang="0">
                  <a:pos x="T10" y="T11"/>
                </a:cxn>
                <a:cxn ang="0">
                  <a:pos x="T12" y="T13"/>
                </a:cxn>
              </a:cxnLst>
              <a:rect l="0" t="0" r="r" b="b"/>
              <a:pathLst>
                <a:path w="102" h="283">
                  <a:moveTo>
                    <a:pt x="0" y="3"/>
                  </a:moveTo>
                  <a:cubicBezTo>
                    <a:pt x="18" y="43"/>
                    <a:pt x="24" y="88"/>
                    <a:pt x="37" y="130"/>
                  </a:cubicBezTo>
                  <a:cubicBezTo>
                    <a:pt x="53" y="181"/>
                    <a:pt x="68" y="236"/>
                    <a:pt x="97" y="282"/>
                  </a:cubicBezTo>
                  <a:cubicBezTo>
                    <a:pt x="97" y="283"/>
                    <a:pt x="102" y="281"/>
                    <a:pt x="101" y="281"/>
                  </a:cubicBezTo>
                  <a:cubicBezTo>
                    <a:pt x="74" y="236"/>
                    <a:pt x="61" y="182"/>
                    <a:pt x="43" y="133"/>
                  </a:cubicBezTo>
                  <a:cubicBezTo>
                    <a:pt x="28" y="90"/>
                    <a:pt x="24" y="43"/>
                    <a:pt x="5" y="1"/>
                  </a:cubicBezTo>
                  <a:cubicBezTo>
                    <a:pt x="5"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9" name="Freeform 340"/>
            <p:cNvSpPr/>
            <p:nvPr/>
          </p:nvSpPr>
          <p:spPr bwMode="auto">
            <a:xfrm>
              <a:off x="8382864" y="642024"/>
              <a:ext cx="127058" cy="274721"/>
            </a:xfrm>
            <a:custGeom>
              <a:avLst/>
              <a:gdLst>
                <a:gd name="T0" fmla="*/ 1 w 121"/>
                <a:gd name="T1" fmla="*/ 3 h 264"/>
                <a:gd name="T2" fmla="*/ 115 w 121"/>
                <a:gd name="T3" fmla="*/ 262 h 264"/>
                <a:gd name="T4" fmla="*/ 120 w 121"/>
                <a:gd name="T5" fmla="*/ 261 h 264"/>
                <a:gd name="T6" fmla="*/ 6 w 121"/>
                <a:gd name="T7" fmla="*/ 2 h 264"/>
                <a:gd name="T8" fmla="*/ 1 w 121"/>
                <a:gd name="T9" fmla="*/ 3 h 264"/>
              </a:gdLst>
              <a:ahLst/>
              <a:cxnLst>
                <a:cxn ang="0">
                  <a:pos x="T0" y="T1"/>
                </a:cxn>
                <a:cxn ang="0">
                  <a:pos x="T2" y="T3"/>
                </a:cxn>
                <a:cxn ang="0">
                  <a:pos x="T4" y="T5"/>
                </a:cxn>
                <a:cxn ang="0">
                  <a:pos x="T6" y="T7"/>
                </a:cxn>
                <a:cxn ang="0">
                  <a:pos x="T8" y="T9"/>
                </a:cxn>
              </a:cxnLst>
              <a:rect l="0" t="0" r="r" b="b"/>
              <a:pathLst>
                <a:path w="121" h="264">
                  <a:moveTo>
                    <a:pt x="1" y="3"/>
                  </a:moveTo>
                  <a:cubicBezTo>
                    <a:pt x="44" y="87"/>
                    <a:pt x="72" y="178"/>
                    <a:pt x="115" y="262"/>
                  </a:cubicBezTo>
                  <a:cubicBezTo>
                    <a:pt x="116" y="264"/>
                    <a:pt x="121" y="262"/>
                    <a:pt x="120" y="261"/>
                  </a:cubicBezTo>
                  <a:cubicBezTo>
                    <a:pt x="76" y="177"/>
                    <a:pt x="48" y="86"/>
                    <a:pt x="6" y="2"/>
                  </a:cubicBezTo>
                  <a:cubicBezTo>
                    <a:pt x="5" y="0"/>
                    <a:pt x="0"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60" name="Freeform 341"/>
            <p:cNvSpPr/>
            <p:nvPr/>
          </p:nvSpPr>
          <p:spPr bwMode="auto">
            <a:xfrm>
              <a:off x="8377714" y="648892"/>
              <a:ext cx="32624" cy="278155"/>
            </a:xfrm>
            <a:custGeom>
              <a:avLst/>
              <a:gdLst>
                <a:gd name="T0" fmla="*/ 8 w 32"/>
                <a:gd name="T1" fmla="*/ 3 h 268"/>
                <a:gd name="T2" fmla="*/ 7 w 32"/>
                <a:gd name="T3" fmla="*/ 135 h 268"/>
                <a:gd name="T4" fmla="*/ 27 w 32"/>
                <a:gd name="T5" fmla="*/ 266 h 268"/>
                <a:gd name="T6" fmla="*/ 32 w 32"/>
                <a:gd name="T7" fmla="*/ 265 h 268"/>
                <a:gd name="T8" fmla="*/ 11 w 32"/>
                <a:gd name="T9" fmla="*/ 133 h 268"/>
                <a:gd name="T10" fmla="*/ 12 w 32"/>
                <a:gd name="T11" fmla="*/ 1 h 268"/>
                <a:gd name="T12" fmla="*/ 8 w 32"/>
                <a:gd name="T13" fmla="*/ 3 h 268"/>
              </a:gdLst>
              <a:ahLst/>
              <a:cxnLst>
                <a:cxn ang="0">
                  <a:pos x="T0" y="T1"/>
                </a:cxn>
                <a:cxn ang="0">
                  <a:pos x="T2" y="T3"/>
                </a:cxn>
                <a:cxn ang="0">
                  <a:pos x="T4" y="T5"/>
                </a:cxn>
                <a:cxn ang="0">
                  <a:pos x="T6" y="T7"/>
                </a:cxn>
                <a:cxn ang="0">
                  <a:pos x="T8" y="T9"/>
                </a:cxn>
                <a:cxn ang="0">
                  <a:pos x="T10" y="T11"/>
                </a:cxn>
                <a:cxn ang="0">
                  <a:pos x="T12" y="T13"/>
                </a:cxn>
              </a:cxnLst>
              <a:rect l="0" t="0" r="r" b="b"/>
              <a:pathLst>
                <a:path w="32" h="268">
                  <a:moveTo>
                    <a:pt x="8" y="3"/>
                  </a:moveTo>
                  <a:cubicBezTo>
                    <a:pt x="20" y="44"/>
                    <a:pt x="10" y="92"/>
                    <a:pt x="7" y="135"/>
                  </a:cubicBezTo>
                  <a:cubicBezTo>
                    <a:pt x="3" y="178"/>
                    <a:pt x="0" y="230"/>
                    <a:pt x="27" y="266"/>
                  </a:cubicBezTo>
                  <a:cubicBezTo>
                    <a:pt x="28" y="268"/>
                    <a:pt x="32" y="266"/>
                    <a:pt x="32" y="265"/>
                  </a:cubicBezTo>
                  <a:cubicBezTo>
                    <a:pt x="4" y="229"/>
                    <a:pt x="8" y="177"/>
                    <a:pt x="11" y="133"/>
                  </a:cubicBezTo>
                  <a:cubicBezTo>
                    <a:pt x="14" y="91"/>
                    <a:pt x="25" y="43"/>
                    <a:pt x="12" y="1"/>
                  </a:cubicBezTo>
                  <a:cubicBezTo>
                    <a:pt x="12" y="0"/>
                    <a:pt x="7" y="1"/>
                    <a:pt x="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61" name="Freeform 342"/>
            <p:cNvSpPr/>
            <p:nvPr/>
          </p:nvSpPr>
          <p:spPr bwMode="auto">
            <a:xfrm>
              <a:off x="8386298" y="647174"/>
              <a:ext cx="139078" cy="248966"/>
            </a:xfrm>
            <a:custGeom>
              <a:avLst/>
              <a:gdLst>
                <a:gd name="T0" fmla="*/ 2 w 134"/>
                <a:gd name="T1" fmla="*/ 4 h 239"/>
                <a:gd name="T2" fmla="*/ 129 w 134"/>
                <a:gd name="T3" fmla="*/ 237 h 239"/>
                <a:gd name="T4" fmla="*/ 133 w 134"/>
                <a:gd name="T5" fmla="*/ 235 h 239"/>
                <a:gd name="T6" fmla="*/ 6 w 134"/>
                <a:gd name="T7" fmla="*/ 2 h 239"/>
                <a:gd name="T8" fmla="*/ 2 w 134"/>
                <a:gd name="T9" fmla="*/ 4 h 239"/>
              </a:gdLst>
              <a:ahLst/>
              <a:cxnLst>
                <a:cxn ang="0">
                  <a:pos x="T0" y="T1"/>
                </a:cxn>
                <a:cxn ang="0">
                  <a:pos x="T2" y="T3"/>
                </a:cxn>
                <a:cxn ang="0">
                  <a:pos x="T4" y="T5"/>
                </a:cxn>
                <a:cxn ang="0">
                  <a:pos x="T6" y="T7"/>
                </a:cxn>
                <a:cxn ang="0">
                  <a:pos x="T8" y="T9"/>
                </a:cxn>
              </a:cxnLst>
              <a:rect l="0" t="0" r="r" b="b"/>
              <a:pathLst>
                <a:path w="134" h="239">
                  <a:moveTo>
                    <a:pt x="2" y="4"/>
                  </a:moveTo>
                  <a:cubicBezTo>
                    <a:pt x="50" y="77"/>
                    <a:pt x="101" y="153"/>
                    <a:pt x="129" y="237"/>
                  </a:cubicBezTo>
                  <a:cubicBezTo>
                    <a:pt x="129" y="239"/>
                    <a:pt x="134" y="237"/>
                    <a:pt x="133" y="235"/>
                  </a:cubicBezTo>
                  <a:cubicBezTo>
                    <a:pt x="105" y="151"/>
                    <a:pt x="55" y="75"/>
                    <a:pt x="6" y="2"/>
                  </a:cubicBezTo>
                  <a:cubicBezTo>
                    <a:pt x="5"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62" name="Freeform 343"/>
            <p:cNvSpPr/>
            <p:nvPr/>
          </p:nvSpPr>
          <p:spPr bwMode="auto">
            <a:xfrm>
              <a:off x="8389732" y="652326"/>
              <a:ext cx="151097" cy="221494"/>
            </a:xfrm>
            <a:custGeom>
              <a:avLst/>
              <a:gdLst>
                <a:gd name="T0" fmla="*/ 1 w 146"/>
                <a:gd name="T1" fmla="*/ 4 h 213"/>
                <a:gd name="T2" fmla="*/ 140 w 146"/>
                <a:gd name="T3" fmla="*/ 211 h 213"/>
                <a:gd name="T4" fmla="*/ 145 w 146"/>
                <a:gd name="T5" fmla="*/ 210 h 213"/>
                <a:gd name="T6" fmla="*/ 6 w 146"/>
                <a:gd name="T7" fmla="*/ 2 h 213"/>
                <a:gd name="T8" fmla="*/ 1 w 146"/>
                <a:gd name="T9" fmla="*/ 4 h 213"/>
              </a:gdLst>
              <a:ahLst/>
              <a:cxnLst>
                <a:cxn ang="0">
                  <a:pos x="T0" y="T1"/>
                </a:cxn>
                <a:cxn ang="0">
                  <a:pos x="T2" y="T3"/>
                </a:cxn>
                <a:cxn ang="0">
                  <a:pos x="T4" y="T5"/>
                </a:cxn>
                <a:cxn ang="0">
                  <a:pos x="T6" y="T7"/>
                </a:cxn>
                <a:cxn ang="0">
                  <a:pos x="T8" y="T9"/>
                </a:cxn>
              </a:cxnLst>
              <a:rect l="0" t="0" r="r" b="b"/>
              <a:pathLst>
                <a:path w="146" h="213">
                  <a:moveTo>
                    <a:pt x="1" y="4"/>
                  </a:moveTo>
                  <a:cubicBezTo>
                    <a:pt x="60" y="62"/>
                    <a:pt x="118" y="130"/>
                    <a:pt x="140" y="211"/>
                  </a:cubicBezTo>
                  <a:cubicBezTo>
                    <a:pt x="141" y="213"/>
                    <a:pt x="146" y="212"/>
                    <a:pt x="145" y="210"/>
                  </a:cubicBezTo>
                  <a:cubicBezTo>
                    <a:pt x="123" y="129"/>
                    <a:pt x="64" y="60"/>
                    <a:pt x="6" y="2"/>
                  </a:cubicBezTo>
                  <a:cubicBezTo>
                    <a:pt x="4" y="0"/>
                    <a:pt x="0"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63" name="Freeform 344"/>
            <p:cNvSpPr/>
            <p:nvPr/>
          </p:nvSpPr>
          <p:spPr bwMode="auto">
            <a:xfrm>
              <a:off x="8401752" y="664344"/>
              <a:ext cx="157965" cy="194022"/>
            </a:xfrm>
            <a:custGeom>
              <a:avLst/>
              <a:gdLst>
                <a:gd name="T0" fmla="*/ 0 w 151"/>
                <a:gd name="T1" fmla="*/ 3 h 186"/>
                <a:gd name="T2" fmla="*/ 145 w 151"/>
                <a:gd name="T3" fmla="*/ 184 h 186"/>
                <a:gd name="T4" fmla="*/ 150 w 151"/>
                <a:gd name="T5" fmla="*/ 183 h 186"/>
                <a:gd name="T6" fmla="*/ 5 w 151"/>
                <a:gd name="T7" fmla="*/ 1 h 186"/>
                <a:gd name="T8" fmla="*/ 0 w 151"/>
                <a:gd name="T9" fmla="*/ 3 h 186"/>
              </a:gdLst>
              <a:ahLst/>
              <a:cxnLst>
                <a:cxn ang="0">
                  <a:pos x="T0" y="T1"/>
                </a:cxn>
                <a:cxn ang="0">
                  <a:pos x="T2" y="T3"/>
                </a:cxn>
                <a:cxn ang="0">
                  <a:pos x="T4" y="T5"/>
                </a:cxn>
                <a:cxn ang="0">
                  <a:pos x="T6" y="T7"/>
                </a:cxn>
                <a:cxn ang="0">
                  <a:pos x="T8" y="T9"/>
                </a:cxn>
              </a:cxnLst>
              <a:rect l="0" t="0" r="r" b="b"/>
              <a:pathLst>
                <a:path w="151" h="186">
                  <a:moveTo>
                    <a:pt x="0" y="3"/>
                  </a:moveTo>
                  <a:cubicBezTo>
                    <a:pt x="56" y="53"/>
                    <a:pt x="122" y="110"/>
                    <a:pt x="145" y="184"/>
                  </a:cubicBezTo>
                  <a:cubicBezTo>
                    <a:pt x="146" y="186"/>
                    <a:pt x="151" y="184"/>
                    <a:pt x="150" y="183"/>
                  </a:cubicBezTo>
                  <a:cubicBezTo>
                    <a:pt x="127" y="109"/>
                    <a:pt x="61" y="51"/>
                    <a:pt x="5" y="1"/>
                  </a:cubicBezTo>
                  <a:cubicBezTo>
                    <a:pt x="4" y="0"/>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sp>
        <p:nvSpPr>
          <p:cNvPr id="164" name="PA_任意多边形 163"/>
          <p:cNvSpPr/>
          <p:nvPr/>
        </p:nvSpPr>
        <p:spPr>
          <a:xfrm flipH="1">
            <a:off x="9731568" y="5213445"/>
            <a:ext cx="1474293" cy="845290"/>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63000"/>
                </a:srgbClr>
              </a:gs>
              <a:gs pos="55000">
                <a:srgbClr val="72202A">
                  <a:alpha val="0"/>
                </a:srgbClr>
              </a:gs>
              <a:gs pos="78000">
                <a:srgbClr val="FFFFFF">
                  <a:alpha val="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PA_任意多边形 164"/>
          <p:cNvSpPr/>
          <p:nvPr/>
        </p:nvSpPr>
        <p:spPr>
          <a:xfrm>
            <a:off x="1254802" y="4501592"/>
            <a:ext cx="1809059" cy="1037229"/>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63000"/>
                </a:srgbClr>
              </a:gs>
              <a:gs pos="55000">
                <a:srgbClr val="72202A">
                  <a:alpha val="0"/>
                </a:srgbClr>
              </a:gs>
              <a:gs pos="78000">
                <a:srgbClr val="FFFFFF">
                  <a:alpha val="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370"/>
                                        </p:tgtEl>
                                        <p:attrNameLst>
                                          <p:attrName>style.visibility</p:attrName>
                                        </p:attrNameLst>
                                      </p:cBhvr>
                                      <p:to>
                                        <p:strVal val="visible"/>
                                      </p:to>
                                    </p:set>
                                    <p:animEffect transition="in" filter="fade">
                                      <p:cBhvr>
                                        <p:cTn id="27" dur="1000"/>
                                        <p:tgtEl>
                                          <p:spTgt spid="370"/>
                                        </p:tgtEl>
                                      </p:cBhvr>
                                    </p:animEffect>
                                    <p:anim calcmode="lin" valueType="num">
                                      <p:cBhvr>
                                        <p:cTn id="28" dur="1000" fill="hold"/>
                                        <p:tgtEl>
                                          <p:spTgt spid="370"/>
                                        </p:tgtEl>
                                        <p:attrNameLst>
                                          <p:attrName>ppt_x</p:attrName>
                                        </p:attrNameLst>
                                      </p:cBhvr>
                                      <p:tavLst>
                                        <p:tav tm="0">
                                          <p:val>
                                            <p:strVal val="#ppt_x"/>
                                          </p:val>
                                        </p:tav>
                                        <p:tav tm="100000">
                                          <p:val>
                                            <p:strVal val="#ppt_x"/>
                                          </p:val>
                                        </p:tav>
                                      </p:tavLst>
                                    </p:anim>
                                    <p:anim calcmode="lin" valueType="num">
                                      <p:cBhvr>
                                        <p:cTn id="29" dur="1000" fill="hold"/>
                                        <p:tgtEl>
                                          <p:spTgt spid="37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164"/>
                                        </p:tgtEl>
                                        <p:attrNameLst>
                                          <p:attrName>style.visibility</p:attrName>
                                        </p:attrNameLst>
                                      </p:cBhvr>
                                      <p:to>
                                        <p:strVal val="visible"/>
                                      </p:to>
                                    </p:set>
                                    <p:animEffect transition="in" filter="fade">
                                      <p:cBhvr>
                                        <p:cTn id="32" dur="1000"/>
                                        <p:tgtEl>
                                          <p:spTgt spid="164"/>
                                        </p:tgtEl>
                                      </p:cBhvr>
                                    </p:animEffect>
                                    <p:anim calcmode="lin" valueType="num">
                                      <p:cBhvr>
                                        <p:cTn id="33" dur="1000" fill="hold"/>
                                        <p:tgtEl>
                                          <p:spTgt spid="164"/>
                                        </p:tgtEl>
                                        <p:attrNameLst>
                                          <p:attrName>ppt_x</p:attrName>
                                        </p:attrNameLst>
                                      </p:cBhvr>
                                      <p:tavLst>
                                        <p:tav tm="0">
                                          <p:val>
                                            <p:strVal val="#ppt_x"/>
                                          </p:val>
                                        </p:tav>
                                        <p:tav tm="100000">
                                          <p:val>
                                            <p:strVal val="#ppt_x"/>
                                          </p:val>
                                        </p:tav>
                                      </p:tavLst>
                                    </p:anim>
                                    <p:anim calcmode="lin" valueType="num">
                                      <p:cBhvr>
                                        <p:cTn id="34" dur="1000" fill="hold"/>
                                        <p:tgtEl>
                                          <p:spTgt spid="16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500"/>
                                  </p:stCondLst>
                                  <p:childTnLst>
                                    <p:set>
                                      <p:cBhvr>
                                        <p:cTn id="36" dur="1" fill="hold">
                                          <p:stCondLst>
                                            <p:cond delay="0"/>
                                          </p:stCondLst>
                                        </p:cTn>
                                        <p:tgtEl>
                                          <p:spTgt spid="165"/>
                                        </p:tgtEl>
                                        <p:attrNameLst>
                                          <p:attrName>style.visibility</p:attrName>
                                        </p:attrNameLst>
                                      </p:cBhvr>
                                      <p:to>
                                        <p:strVal val="visible"/>
                                      </p:to>
                                    </p:set>
                                    <p:animEffect transition="in" filter="fade">
                                      <p:cBhvr>
                                        <p:cTn id="37" dur="1000"/>
                                        <p:tgtEl>
                                          <p:spTgt spid="165"/>
                                        </p:tgtEl>
                                      </p:cBhvr>
                                    </p:animEffect>
                                    <p:anim calcmode="lin" valueType="num">
                                      <p:cBhvr>
                                        <p:cTn id="38" dur="1000" fill="hold"/>
                                        <p:tgtEl>
                                          <p:spTgt spid="165"/>
                                        </p:tgtEl>
                                        <p:attrNameLst>
                                          <p:attrName>ppt_x</p:attrName>
                                        </p:attrNameLst>
                                      </p:cBhvr>
                                      <p:tavLst>
                                        <p:tav tm="0">
                                          <p:val>
                                            <p:strVal val="#ppt_x"/>
                                          </p:val>
                                        </p:tav>
                                        <p:tav tm="100000">
                                          <p:val>
                                            <p:strVal val="#ppt_x"/>
                                          </p:val>
                                        </p:tav>
                                      </p:tavLst>
                                    </p:anim>
                                    <p:anim calcmode="lin" valueType="num">
                                      <p:cBhvr>
                                        <p:cTn id="39" dur="1000" fill="hold"/>
                                        <p:tgtEl>
                                          <p:spTgt spid="1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64" grpId="0" animBg="1"/>
      <p:bldP spid="16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_菱形 1"/>
          <p:cNvSpPr/>
          <p:nvPr/>
        </p:nvSpPr>
        <p:spPr>
          <a:xfrm>
            <a:off x="2899228" y="-558800"/>
            <a:ext cx="6393544" cy="6393544"/>
          </a:xfrm>
          <a:prstGeom prst="diamond">
            <a:avLst/>
          </a:prstGeom>
          <a:solidFill>
            <a:srgbClr val="E39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PA_矩形 2"/>
          <p:cNvSpPr/>
          <p:nvPr/>
        </p:nvSpPr>
        <p:spPr>
          <a:xfrm>
            <a:off x="4712826" y="2089886"/>
            <a:ext cx="2592376" cy="584775"/>
          </a:xfrm>
          <a:prstGeom prst="rect">
            <a:avLst/>
          </a:prstGeom>
        </p:spPr>
        <p:txBody>
          <a:bodyPr wrap="none">
            <a:spAutoFit/>
          </a:bodyPr>
          <a:lstStyle/>
          <a:p>
            <a:r>
              <a:rPr lang="en-US" altLang="zh-CN" sz="3200" dirty="0">
                <a:solidFill>
                  <a:schemeClr val="bg1"/>
                </a:solidFill>
                <a:latin typeface="方正清刻本悦宋简体" pitchFamily="2" charset="-122"/>
                <a:ea typeface="方正清刻本悦宋简体" pitchFamily="2" charset="-122"/>
              </a:rPr>
              <a:t>NAME HERE</a:t>
            </a:r>
          </a:p>
        </p:txBody>
      </p:sp>
      <p:sp>
        <p:nvSpPr>
          <p:cNvPr id="4" name="PA_文本框 3"/>
          <p:cNvSpPr txBox="1"/>
          <p:nvPr/>
        </p:nvSpPr>
        <p:spPr>
          <a:xfrm>
            <a:off x="3780427" y="2637972"/>
            <a:ext cx="4631146" cy="307777"/>
          </a:xfrm>
          <a:prstGeom prst="rect">
            <a:avLst/>
          </a:prstGeom>
          <a:noFill/>
        </p:spPr>
        <p:txBody>
          <a:bodyPr vert="horz" wrap="square" rtlCol="0" anchor="b">
            <a:spAutoFit/>
          </a:bodyPr>
          <a:lstStyle/>
          <a:p>
            <a:r>
              <a:rPr lang="en-US" altLang="zh-CN" sz="1400" dirty="0">
                <a:solidFill>
                  <a:schemeClr val="bg1"/>
                </a:solidFill>
                <a:latin typeface="Arial" pitchFamily="34" charset="0"/>
                <a:ea typeface="方正清刻本悦宋简体" pitchFamily="2" charset="-122"/>
                <a:cs typeface="Arial" pitchFamily="34" charset="0"/>
              </a:rPr>
              <a:t>Truth is lifeblood of life, is the foundation of all values</a:t>
            </a:r>
            <a:endParaRPr lang="zh-CN" altLang="en-US" sz="1400" dirty="0">
              <a:solidFill>
                <a:schemeClr val="bg1"/>
              </a:solidFill>
              <a:latin typeface="Arial" pitchFamily="34" charset="0"/>
              <a:ea typeface="方正清刻本悦宋简体" pitchFamily="2" charset="-122"/>
              <a:cs typeface="Arial" pitchFamily="34" charset="0"/>
            </a:endParaRPr>
          </a:p>
        </p:txBody>
      </p:sp>
      <p:sp>
        <p:nvSpPr>
          <p:cNvPr id="5" name="PA_任意多边形 4"/>
          <p:cNvSpPr/>
          <p:nvPr/>
        </p:nvSpPr>
        <p:spPr>
          <a:xfrm>
            <a:off x="689626" y="5237003"/>
            <a:ext cx="1941032" cy="1112896"/>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A_任意多边形 5"/>
          <p:cNvSpPr/>
          <p:nvPr/>
        </p:nvSpPr>
        <p:spPr>
          <a:xfrm>
            <a:off x="1453565" y="5474333"/>
            <a:ext cx="1796990" cy="1030309"/>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PA_任意多边形 6"/>
          <p:cNvSpPr/>
          <p:nvPr/>
        </p:nvSpPr>
        <p:spPr>
          <a:xfrm flipH="1">
            <a:off x="10532566" y="5237002"/>
            <a:ext cx="1312431" cy="752486"/>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PA_组合 8"/>
          <p:cNvGrpSpPr/>
          <p:nvPr/>
        </p:nvGrpSpPr>
        <p:grpSpPr>
          <a:xfrm>
            <a:off x="7214255" y="2230464"/>
            <a:ext cx="790262" cy="230241"/>
            <a:chOff x="6496050" y="4775201"/>
            <a:chExt cx="2495551" cy="727075"/>
          </a:xfrm>
          <a:solidFill>
            <a:schemeClr val="bg1"/>
          </a:solidFill>
        </p:grpSpPr>
        <p:sp>
          <p:nvSpPr>
            <p:cNvPr id="10" name="Freeform 9"/>
            <p:cNvSpPr>
              <a:spLocks noEditPoints="1"/>
            </p:cNvSpPr>
            <p:nvPr/>
          </p:nvSpPr>
          <p:spPr bwMode="auto">
            <a:xfrm>
              <a:off x="6538913" y="4921251"/>
              <a:ext cx="2452688" cy="581025"/>
            </a:xfrm>
            <a:custGeom>
              <a:avLst/>
              <a:gdLst>
                <a:gd name="T0" fmla="*/ 172 w 172"/>
                <a:gd name="T1" fmla="*/ 33 h 40"/>
                <a:gd name="T2" fmla="*/ 139 w 172"/>
                <a:gd name="T3" fmla="*/ 35 h 40"/>
                <a:gd name="T4" fmla="*/ 108 w 172"/>
                <a:gd name="T5" fmla="*/ 38 h 40"/>
                <a:gd name="T6" fmla="*/ 58 w 172"/>
                <a:gd name="T7" fmla="*/ 23 h 40"/>
                <a:gd name="T8" fmla="*/ 27 w 172"/>
                <a:gd name="T9" fmla="*/ 12 h 40"/>
                <a:gd name="T10" fmla="*/ 11 w 172"/>
                <a:gd name="T11" fmla="*/ 21 h 40"/>
                <a:gd name="T12" fmla="*/ 14 w 172"/>
                <a:gd name="T13" fmla="*/ 26 h 40"/>
                <a:gd name="T14" fmla="*/ 19 w 172"/>
                <a:gd name="T15" fmla="*/ 21 h 40"/>
                <a:gd name="T16" fmla="*/ 24 w 172"/>
                <a:gd name="T17" fmla="*/ 25 h 40"/>
                <a:gd name="T18" fmla="*/ 18 w 172"/>
                <a:gd name="T19" fmla="*/ 32 h 40"/>
                <a:gd name="T20" fmla="*/ 5 w 172"/>
                <a:gd name="T21" fmla="*/ 26 h 40"/>
                <a:gd name="T22" fmla="*/ 15 w 172"/>
                <a:gd name="T23" fmla="*/ 9 h 40"/>
                <a:gd name="T24" fmla="*/ 57 w 172"/>
                <a:gd name="T25" fmla="*/ 21 h 40"/>
                <a:gd name="T26" fmla="*/ 94 w 172"/>
                <a:gd name="T27" fmla="*/ 35 h 40"/>
                <a:gd name="T28" fmla="*/ 112 w 172"/>
                <a:gd name="T29" fmla="*/ 36 h 40"/>
                <a:gd name="T30" fmla="*/ 94 w 172"/>
                <a:gd name="T31" fmla="*/ 34 h 40"/>
                <a:gd name="T32" fmla="*/ 69 w 172"/>
                <a:gd name="T33" fmla="*/ 25 h 40"/>
                <a:gd name="T34" fmla="*/ 50 w 172"/>
                <a:gd name="T35" fmla="*/ 15 h 40"/>
                <a:gd name="T36" fmla="*/ 7 w 172"/>
                <a:gd name="T37" fmla="*/ 11 h 40"/>
                <a:gd name="T38" fmla="*/ 2 w 172"/>
                <a:gd name="T39" fmla="*/ 27 h 40"/>
                <a:gd name="T40" fmla="*/ 24 w 172"/>
                <a:gd name="T41" fmla="*/ 30 h 40"/>
                <a:gd name="T42" fmla="*/ 26 w 172"/>
                <a:gd name="T43" fmla="*/ 22 h 40"/>
                <a:gd name="T44" fmla="*/ 22 w 172"/>
                <a:gd name="T45" fmla="*/ 22 h 40"/>
                <a:gd name="T46" fmla="*/ 28 w 172"/>
                <a:gd name="T47" fmla="*/ 15 h 40"/>
                <a:gd name="T48" fmla="*/ 57 w 172"/>
                <a:gd name="T49" fmla="*/ 24 h 40"/>
                <a:gd name="T50" fmla="*/ 108 w 172"/>
                <a:gd name="T51" fmla="*/ 40 h 40"/>
                <a:gd name="T52" fmla="*/ 140 w 172"/>
                <a:gd name="T53" fmla="*/ 36 h 40"/>
                <a:gd name="T54" fmla="*/ 172 w 172"/>
                <a:gd name="T55" fmla="*/ 33 h 40"/>
                <a:gd name="T56" fmla="*/ 16 w 172"/>
                <a:gd name="T57" fmla="*/ 21 h 40"/>
                <a:gd name="T58" fmla="*/ 13 w 172"/>
                <a:gd name="T59" fmla="*/ 21 h 40"/>
                <a:gd name="T60" fmla="*/ 22 w 172"/>
                <a:gd name="T61" fmla="*/ 14 h 40"/>
                <a:gd name="T62" fmla="*/ 16 w 172"/>
                <a:gd name="T63"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2" h="40">
                  <a:moveTo>
                    <a:pt x="172" y="33"/>
                  </a:moveTo>
                  <a:cubicBezTo>
                    <a:pt x="172" y="33"/>
                    <a:pt x="151" y="31"/>
                    <a:pt x="139" y="35"/>
                  </a:cubicBezTo>
                  <a:cubicBezTo>
                    <a:pt x="130" y="38"/>
                    <a:pt x="112" y="38"/>
                    <a:pt x="108" y="38"/>
                  </a:cubicBezTo>
                  <a:cubicBezTo>
                    <a:pt x="104" y="38"/>
                    <a:pt x="87" y="36"/>
                    <a:pt x="58" y="23"/>
                  </a:cubicBezTo>
                  <a:cubicBezTo>
                    <a:pt x="58" y="23"/>
                    <a:pt x="44" y="13"/>
                    <a:pt x="27" y="12"/>
                  </a:cubicBezTo>
                  <a:cubicBezTo>
                    <a:pt x="27" y="12"/>
                    <a:pt x="13" y="10"/>
                    <a:pt x="11" y="21"/>
                  </a:cubicBezTo>
                  <a:cubicBezTo>
                    <a:pt x="11" y="21"/>
                    <a:pt x="10" y="26"/>
                    <a:pt x="14" y="26"/>
                  </a:cubicBezTo>
                  <a:cubicBezTo>
                    <a:pt x="18" y="26"/>
                    <a:pt x="19" y="21"/>
                    <a:pt x="19" y="21"/>
                  </a:cubicBezTo>
                  <a:cubicBezTo>
                    <a:pt x="19" y="21"/>
                    <a:pt x="20" y="25"/>
                    <a:pt x="24" y="25"/>
                  </a:cubicBezTo>
                  <a:cubicBezTo>
                    <a:pt x="24" y="25"/>
                    <a:pt x="22" y="31"/>
                    <a:pt x="18" y="32"/>
                  </a:cubicBezTo>
                  <a:cubicBezTo>
                    <a:pt x="13" y="32"/>
                    <a:pt x="7" y="32"/>
                    <a:pt x="5" y="26"/>
                  </a:cubicBezTo>
                  <a:cubicBezTo>
                    <a:pt x="3" y="19"/>
                    <a:pt x="9" y="11"/>
                    <a:pt x="15" y="9"/>
                  </a:cubicBezTo>
                  <a:cubicBezTo>
                    <a:pt x="21" y="8"/>
                    <a:pt x="34" y="7"/>
                    <a:pt x="57" y="21"/>
                  </a:cubicBezTo>
                  <a:cubicBezTo>
                    <a:pt x="57" y="21"/>
                    <a:pt x="79" y="32"/>
                    <a:pt x="94" y="35"/>
                  </a:cubicBezTo>
                  <a:cubicBezTo>
                    <a:pt x="109" y="38"/>
                    <a:pt x="111" y="37"/>
                    <a:pt x="112" y="36"/>
                  </a:cubicBezTo>
                  <a:cubicBezTo>
                    <a:pt x="112" y="36"/>
                    <a:pt x="100" y="35"/>
                    <a:pt x="94" y="34"/>
                  </a:cubicBezTo>
                  <a:cubicBezTo>
                    <a:pt x="86" y="31"/>
                    <a:pt x="77" y="29"/>
                    <a:pt x="69" y="25"/>
                  </a:cubicBezTo>
                  <a:cubicBezTo>
                    <a:pt x="69" y="25"/>
                    <a:pt x="59" y="20"/>
                    <a:pt x="50" y="15"/>
                  </a:cubicBezTo>
                  <a:cubicBezTo>
                    <a:pt x="40" y="9"/>
                    <a:pt x="18" y="0"/>
                    <a:pt x="7" y="11"/>
                  </a:cubicBezTo>
                  <a:cubicBezTo>
                    <a:pt x="7" y="11"/>
                    <a:pt x="0" y="19"/>
                    <a:pt x="2" y="27"/>
                  </a:cubicBezTo>
                  <a:cubicBezTo>
                    <a:pt x="5" y="35"/>
                    <a:pt x="18" y="38"/>
                    <a:pt x="24" y="30"/>
                  </a:cubicBezTo>
                  <a:cubicBezTo>
                    <a:pt x="24" y="30"/>
                    <a:pt x="27" y="28"/>
                    <a:pt x="26" y="22"/>
                  </a:cubicBezTo>
                  <a:cubicBezTo>
                    <a:pt x="26" y="22"/>
                    <a:pt x="24" y="24"/>
                    <a:pt x="22" y="22"/>
                  </a:cubicBezTo>
                  <a:cubicBezTo>
                    <a:pt x="21" y="20"/>
                    <a:pt x="21" y="15"/>
                    <a:pt x="28" y="15"/>
                  </a:cubicBezTo>
                  <a:cubicBezTo>
                    <a:pt x="34" y="15"/>
                    <a:pt x="41" y="16"/>
                    <a:pt x="57" y="24"/>
                  </a:cubicBezTo>
                  <a:cubicBezTo>
                    <a:pt x="76" y="35"/>
                    <a:pt x="100" y="40"/>
                    <a:pt x="108" y="40"/>
                  </a:cubicBezTo>
                  <a:cubicBezTo>
                    <a:pt x="112" y="40"/>
                    <a:pt x="127" y="40"/>
                    <a:pt x="140" y="36"/>
                  </a:cubicBezTo>
                  <a:cubicBezTo>
                    <a:pt x="153" y="32"/>
                    <a:pt x="172" y="33"/>
                    <a:pt x="172" y="33"/>
                  </a:cubicBezTo>
                  <a:close/>
                  <a:moveTo>
                    <a:pt x="16" y="21"/>
                  </a:moveTo>
                  <a:cubicBezTo>
                    <a:pt x="16" y="24"/>
                    <a:pt x="14" y="22"/>
                    <a:pt x="13" y="21"/>
                  </a:cubicBezTo>
                  <a:cubicBezTo>
                    <a:pt x="13" y="20"/>
                    <a:pt x="16" y="15"/>
                    <a:pt x="22" y="14"/>
                  </a:cubicBezTo>
                  <a:cubicBezTo>
                    <a:pt x="22" y="14"/>
                    <a:pt x="18" y="17"/>
                    <a:pt x="1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10"/>
            <p:cNvSpPr/>
            <p:nvPr/>
          </p:nvSpPr>
          <p:spPr bwMode="auto">
            <a:xfrm>
              <a:off x="6865938" y="54006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11"/>
            <p:cNvSpPr/>
            <p:nvPr/>
          </p:nvSpPr>
          <p:spPr bwMode="auto">
            <a:xfrm>
              <a:off x="6496050" y="4949826"/>
              <a:ext cx="784225" cy="552450"/>
            </a:xfrm>
            <a:custGeom>
              <a:avLst/>
              <a:gdLst>
                <a:gd name="T0" fmla="*/ 11 w 55"/>
                <a:gd name="T1" fmla="*/ 35 h 38"/>
                <a:gd name="T2" fmla="*/ 26 w 55"/>
                <a:gd name="T3" fmla="*/ 31 h 38"/>
                <a:gd name="T4" fmla="*/ 12 w 55"/>
                <a:gd name="T5" fmla="*/ 34 h 38"/>
                <a:gd name="T6" fmla="*/ 4 w 55"/>
                <a:gd name="T7" fmla="*/ 16 h 38"/>
                <a:gd name="T8" fmla="*/ 25 w 55"/>
                <a:gd name="T9" fmla="*/ 2 h 38"/>
                <a:gd name="T10" fmla="*/ 55 w 55"/>
                <a:gd name="T11" fmla="*/ 13 h 38"/>
                <a:gd name="T12" fmla="*/ 24 w 55"/>
                <a:gd name="T13" fmla="*/ 1 h 38"/>
                <a:gd name="T14" fmla="*/ 2 w 55"/>
                <a:gd name="T15" fmla="*/ 17 h 38"/>
                <a:gd name="T16" fmla="*/ 11 w 55"/>
                <a:gd name="T17"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38">
                  <a:moveTo>
                    <a:pt x="11" y="35"/>
                  </a:moveTo>
                  <a:cubicBezTo>
                    <a:pt x="11" y="35"/>
                    <a:pt x="20" y="38"/>
                    <a:pt x="26" y="31"/>
                  </a:cubicBezTo>
                  <a:cubicBezTo>
                    <a:pt x="25" y="32"/>
                    <a:pt x="20" y="37"/>
                    <a:pt x="12" y="34"/>
                  </a:cubicBezTo>
                  <a:cubicBezTo>
                    <a:pt x="3" y="30"/>
                    <a:pt x="2" y="21"/>
                    <a:pt x="4" y="16"/>
                  </a:cubicBezTo>
                  <a:cubicBezTo>
                    <a:pt x="6" y="11"/>
                    <a:pt x="10" y="1"/>
                    <a:pt x="25" y="2"/>
                  </a:cubicBezTo>
                  <a:cubicBezTo>
                    <a:pt x="25" y="2"/>
                    <a:pt x="37" y="1"/>
                    <a:pt x="55" y="13"/>
                  </a:cubicBezTo>
                  <a:cubicBezTo>
                    <a:pt x="55" y="13"/>
                    <a:pt x="40" y="1"/>
                    <a:pt x="24" y="1"/>
                  </a:cubicBezTo>
                  <a:cubicBezTo>
                    <a:pt x="7" y="0"/>
                    <a:pt x="3" y="13"/>
                    <a:pt x="2" y="17"/>
                  </a:cubicBezTo>
                  <a:cubicBezTo>
                    <a:pt x="1" y="21"/>
                    <a:pt x="0" y="30"/>
                    <a:pt x="1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12"/>
            <p:cNvSpPr/>
            <p:nvPr/>
          </p:nvSpPr>
          <p:spPr bwMode="auto">
            <a:xfrm>
              <a:off x="7694613" y="5327651"/>
              <a:ext cx="28575" cy="14288"/>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0"/>
                    <a:pt x="2" y="1"/>
                    <a:pt x="2" y="1"/>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3"/>
            <p:cNvSpPr/>
            <p:nvPr/>
          </p:nvSpPr>
          <p:spPr bwMode="auto">
            <a:xfrm>
              <a:off x="7123113" y="4775201"/>
              <a:ext cx="1570038" cy="684213"/>
            </a:xfrm>
            <a:custGeom>
              <a:avLst/>
              <a:gdLst>
                <a:gd name="T0" fmla="*/ 3 w 110"/>
                <a:gd name="T1" fmla="*/ 11 h 47"/>
                <a:gd name="T2" fmla="*/ 14 w 110"/>
                <a:gd name="T3" fmla="*/ 13 h 47"/>
                <a:gd name="T4" fmla="*/ 12 w 110"/>
                <a:gd name="T5" fmla="*/ 19 h 47"/>
                <a:gd name="T6" fmla="*/ 24 w 110"/>
                <a:gd name="T7" fmla="*/ 31 h 47"/>
                <a:gd name="T8" fmla="*/ 40 w 110"/>
                <a:gd name="T9" fmla="*/ 38 h 47"/>
                <a:gd name="T10" fmla="*/ 18 w 110"/>
                <a:gd name="T11" fmla="*/ 25 h 47"/>
                <a:gd name="T12" fmla="*/ 18 w 110"/>
                <a:gd name="T13" fmla="*/ 14 h 47"/>
                <a:gd name="T14" fmla="*/ 9 w 110"/>
                <a:gd name="T15" fmla="*/ 10 h 47"/>
                <a:gd name="T16" fmla="*/ 8 w 110"/>
                <a:gd name="T17" fmla="*/ 5 h 47"/>
                <a:gd name="T18" fmla="*/ 19 w 110"/>
                <a:gd name="T19" fmla="*/ 10 h 47"/>
                <a:gd name="T20" fmla="*/ 27 w 110"/>
                <a:gd name="T21" fmla="*/ 13 h 47"/>
                <a:gd name="T22" fmla="*/ 33 w 110"/>
                <a:gd name="T23" fmla="*/ 17 h 47"/>
                <a:gd name="T24" fmla="*/ 27 w 110"/>
                <a:gd name="T25" fmla="*/ 26 h 47"/>
                <a:gd name="T26" fmla="*/ 56 w 110"/>
                <a:gd name="T27" fmla="*/ 42 h 47"/>
                <a:gd name="T28" fmla="*/ 87 w 110"/>
                <a:gd name="T29" fmla="*/ 43 h 47"/>
                <a:gd name="T30" fmla="*/ 110 w 110"/>
                <a:gd name="T31" fmla="*/ 39 h 47"/>
                <a:gd name="T32" fmla="*/ 78 w 110"/>
                <a:gd name="T33" fmla="*/ 43 h 47"/>
                <a:gd name="T34" fmla="*/ 41 w 110"/>
                <a:gd name="T35" fmla="*/ 35 h 47"/>
                <a:gd name="T36" fmla="*/ 29 w 110"/>
                <a:gd name="T37" fmla="*/ 21 h 47"/>
                <a:gd name="T38" fmla="*/ 34 w 110"/>
                <a:gd name="T39" fmla="*/ 22 h 47"/>
                <a:gd name="T40" fmla="*/ 29 w 110"/>
                <a:gd name="T41" fmla="*/ 10 h 47"/>
                <a:gd name="T42" fmla="*/ 20 w 110"/>
                <a:gd name="T43" fmla="*/ 7 h 47"/>
                <a:gd name="T44" fmla="*/ 11 w 110"/>
                <a:gd name="T45" fmla="*/ 2 h 47"/>
                <a:gd name="T46" fmla="*/ 3 w 110"/>
                <a:gd name="T47"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47">
                  <a:moveTo>
                    <a:pt x="3" y="11"/>
                  </a:moveTo>
                  <a:cubicBezTo>
                    <a:pt x="5" y="13"/>
                    <a:pt x="12" y="12"/>
                    <a:pt x="14" y="13"/>
                  </a:cubicBezTo>
                  <a:cubicBezTo>
                    <a:pt x="16" y="13"/>
                    <a:pt x="13" y="15"/>
                    <a:pt x="12" y="19"/>
                  </a:cubicBezTo>
                  <a:cubicBezTo>
                    <a:pt x="10" y="22"/>
                    <a:pt x="17" y="27"/>
                    <a:pt x="24" y="31"/>
                  </a:cubicBezTo>
                  <a:cubicBezTo>
                    <a:pt x="28" y="34"/>
                    <a:pt x="36" y="36"/>
                    <a:pt x="40" y="38"/>
                  </a:cubicBezTo>
                  <a:cubicBezTo>
                    <a:pt x="35" y="36"/>
                    <a:pt x="24" y="30"/>
                    <a:pt x="18" y="25"/>
                  </a:cubicBezTo>
                  <a:cubicBezTo>
                    <a:pt x="10" y="19"/>
                    <a:pt x="18" y="14"/>
                    <a:pt x="18" y="14"/>
                  </a:cubicBezTo>
                  <a:cubicBezTo>
                    <a:pt x="22" y="8"/>
                    <a:pt x="10" y="9"/>
                    <a:pt x="9" y="10"/>
                  </a:cubicBezTo>
                  <a:cubicBezTo>
                    <a:pt x="7" y="10"/>
                    <a:pt x="3" y="7"/>
                    <a:pt x="8" y="5"/>
                  </a:cubicBezTo>
                  <a:cubicBezTo>
                    <a:pt x="14" y="3"/>
                    <a:pt x="19" y="10"/>
                    <a:pt x="19" y="10"/>
                  </a:cubicBezTo>
                  <a:cubicBezTo>
                    <a:pt x="28" y="7"/>
                    <a:pt x="27" y="13"/>
                    <a:pt x="27" y="13"/>
                  </a:cubicBezTo>
                  <a:cubicBezTo>
                    <a:pt x="34" y="13"/>
                    <a:pt x="33" y="17"/>
                    <a:pt x="33" y="17"/>
                  </a:cubicBezTo>
                  <a:cubicBezTo>
                    <a:pt x="22" y="15"/>
                    <a:pt x="27" y="26"/>
                    <a:pt x="27" y="26"/>
                  </a:cubicBezTo>
                  <a:cubicBezTo>
                    <a:pt x="33" y="36"/>
                    <a:pt x="56" y="42"/>
                    <a:pt x="56" y="42"/>
                  </a:cubicBezTo>
                  <a:cubicBezTo>
                    <a:pt x="72" y="47"/>
                    <a:pt x="87" y="43"/>
                    <a:pt x="87" y="43"/>
                  </a:cubicBezTo>
                  <a:cubicBezTo>
                    <a:pt x="98" y="40"/>
                    <a:pt x="110" y="39"/>
                    <a:pt x="110" y="39"/>
                  </a:cubicBezTo>
                  <a:cubicBezTo>
                    <a:pt x="107" y="37"/>
                    <a:pt x="92" y="42"/>
                    <a:pt x="78" y="43"/>
                  </a:cubicBezTo>
                  <a:cubicBezTo>
                    <a:pt x="63" y="44"/>
                    <a:pt x="47" y="38"/>
                    <a:pt x="41" y="35"/>
                  </a:cubicBezTo>
                  <a:cubicBezTo>
                    <a:pt x="35" y="32"/>
                    <a:pt x="27" y="24"/>
                    <a:pt x="29" y="21"/>
                  </a:cubicBezTo>
                  <a:cubicBezTo>
                    <a:pt x="30" y="17"/>
                    <a:pt x="34" y="22"/>
                    <a:pt x="34" y="22"/>
                  </a:cubicBezTo>
                  <a:cubicBezTo>
                    <a:pt x="40" y="11"/>
                    <a:pt x="29" y="10"/>
                    <a:pt x="29" y="10"/>
                  </a:cubicBezTo>
                  <a:cubicBezTo>
                    <a:pt x="26" y="4"/>
                    <a:pt x="20" y="7"/>
                    <a:pt x="20" y="7"/>
                  </a:cubicBezTo>
                  <a:cubicBezTo>
                    <a:pt x="20" y="7"/>
                    <a:pt x="17" y="4"/>
                    <a:pt x="11" y="2"/>
                  </a:cubicBezTo>
                  <a:cubicBezTo>
                    <a:pt x="0" y="0"/>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 name="PA_组合 22"/>
          <p:cNvGrpSpPr/>
          <p:nvPr/>
        </p:nvGrpSpPr>
        <p:grpSpPr>
          <a:xfrm>
            <a:off x="5829299" y="3403081"/>
            <a:ext cx="533401" cy="987165"/>
            <a:chOff x="9561342" y="3532638"/>
            <a:chExt cx="457200" cy="846140"/>
          </a:xfrm>
          <a:solidFill>
            <a:schemeClr val="bg1"/>
          </a:solidFill>
        </p:grpSpPr>
        <p:sp>
          <p:nvSpPr>
            <p:cNvPr id="17" name="Freeform 5"/>
            <p:cNvSpPr/>
            <p:nvPr/>
          </p:nvSpPr>
          <p:spPr bwMode="auto">
            <a:xfrm>
              <a:off x="9796292" y="3751713"/>
              <a:ext cx="63500" cy="26988"/>
            </a:xfrm>
            <a:custGeom>
              <a:avLst/>
              <a:gdLst>
                <a:gd name="T0" fmla="*/ 0 w 23"/>
                <a:gd name="T1" fmla="*/ 5 h 10"/>
                <a:gd name="T2" fmla="*/ 23 w 23"/>
                <a:gd name="T3" fmla="*/ 10 h 10"/>
                <a:gd name="T4" fmla="*/ 0 w 23"/>
                <a:gd name="T5" fmla="*/ 5 h 10"/>
              </a:gdLst>
              <a:ahLst/>
              <a:cxnLst>
                <a:cxn ang="0">
                  <a:pos x="T0" y="T1"/>
                </a:cxn>
                <a:cxn ang="0">
                  <a:pos x="T2" y="T3"/>
                </a:cxn>
                <a:cxn ang="0">
                  <a:pos x="T4" y="T5"/>
                </a:cxn>
              </a:cxnLst>
              <a:rect l="0" t="0" r="r" b="b"/>
              <a:pathLst>
                <a:path w="23" h="10">
                  <a:moveTo>
                    <a:pt x="0" y="5"/>
                  </a:moveTo>
                  <a:cubicBezTo>
                    <a:pt x="8" y="6"/>
                    <a:pt x="16" y="8"/>
                    <a:pt x="23" y="10"/>
                  </a:cubicBezTo>
                  <a:cubicBezTo>
                    <a:pt x="23" y="0"/>
                    <a:pt x="6" y="1"/>
                    <a:pt x="0"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6"/>
            <p:cNvSpPr/>
            <p:nvPr/>
          </p:nvSpPr>
          <p:spPr bwMode="auto">
            <a:xfrm>
              <a:off x="9685167" y="3532638"/>
              <a:ext cx="155575" cy="128588"/>
            </a:xfrm>
            <a:custGeom>
              <a:avLst/>
              <a:gdLst>
                <a:gd name="T0" fmla="*/ 16 w 56"/>
                <a:gd name="T1" fmla="*/ 32 h 47"/>
                <a:gd name="T2" fmla="*/ 16 w 56"/>
                <a:gd name="T3" fmla="*/ 37 h 47"/>
                <a:gd name="T4" fmla="*/ 40 w 56"/>
                <a:gd name="T5" fmla="*/ 30 h 47"/>
                <a:gd name="T6" fmla="*/ 29 w 56"/>
                <a:gd name="T7" fmla="*/ 18 h 47"/>
                <a:gd name="T8" fmla="*/ 48 w 56"/>
                <a:gd name="T9" fmla="*/ 26 h 47"/>
                <a:gd name="T10" fmla="*/ 56 w 56"/>
                <a:gd name="T11" fmla="*/ 22 h 47"/>
                <a:gd name="T12" fmla="*/ 38 w 56"/>
                <a:gd name="T13" fmla="*/ 5 h 47"/>
                <a:gd name="T14" fmla="*/ 0 w 56"/>
                <a:gd name="T15" fmla="*/ 40 h 47"/>
                <a:gd name="T16" fmla="*/ 1 w 56"/>
                <a:gd name="T17" fmla="*/ 47 h 47"/>
                <a:gd name="T18" fmla="*/ 16 w 56"/>
                <a:gd name="T19" fmla="*/ 3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47">
                  <a:moveTo>
                    <a:pt x="16" y="32"/>
                  </a:moveTo>
                  <a:cubicBezTo>
                    <a:pt x="16" y="36"/>
                    <a:pt x="14" y="35"/>
                    <a:pt x="16" y="37"/>
                  </a:cubicBezTo>
                  <a:cubicBezTo>
                    <a:pt x="23" y="34"/>
                    <a:pt x="33" y="34"/>
                    <a:pt x="40" y="30"/>
                  </a:cubicBezTo>
                  <a:cubicBezTo>
                    <a:pt x="38" y="24"/>
                    <a:pt x="33" y="22"/>
                    <a:pt x="29" y="18"/>
                  </a:cubicBezTo>
                  <a:cubicBezTo>
                    <a:pt x="35" y="11"/>
                    <a:pt x="54" y="17"/>
                    <a:pt x="48" y="26"/>
                  </a:cubicBezTo>
                  <a:cubicBezTo>
                    <a:pt x="51" y="25"/>
                    <a:pt x="54" y="24"/>
                    <a:pt x="56" y="22"/>
                  </a:cubicBezTo>
                  <a:cubicBezTo>
                    <a:pt x="49" y="15"/>
                    <a:pt x="44" y="7"/>
                    <a:pt x="38" y="5"/>
                  </a:cubicBezTo>
                  <a:cubicBezTo>
                    <a:pt x="18" y="0"/>
                    <a:pt x="5" y="21"/>
                    <a:pt x="0" y="40"/>
                  </a:cubicBezTo>
                  <a:cubicBezTo>
                    <a:pt x="0" y="42"/>
                    <a:pt x="0" y="44"/>
                    <a:pt x="1" y="47"/>
                  </a:cubicBezTo>
                  <a:cubicBezTo>
                    <a:pt x="5" y="40"/>
                    <a:pt x="12" y="34"/>
                    <a:pt x="16" y="3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7"/>
            <p:cNvSpPr/>
            <p:nvPr/>
          </p:nvSpPr>
          <p:spPr bwMode="auto">
            <a:xfrm>
              <a:off x="9770892" y="4243838"/>
              <a:ext cx="53975" cy="87313"/>
            </a:xfrm>
            <a:custGeom>
              <a:avLst/>
              <a:gdLst>
                <a:gd name="T0" fmla="*/ 4 w 19"/>
                <a:gd name="T1" fmla="*/ 11 h 32"/>
                <a:gd name="T2" fmla="*/ 13 w 19"/>
                <a:gd name="T3" fmla="*/ 18 h 32"/>
                <a:gd name="T4" fmla="*/ 9 w 19"/>
                <a:gd name="T5" fmla="*/ 22 h 32"/>
                <a:gd name="T6" fmla="*/ 0 w 19"/>
                <a:gd name="T7" fmla="*/ 18 h 32"/>
                <a:gd name="T8" fmla="*/ 0 w 19"/>
                <a:gd name="T9" fmla="*/ 26 h 32"/>
                <a:gd name="T10" fmla="*/ 19 w 19"/>
                <a:gd name="T11" fmla="*/ 27 h 32"/>
                <a:gd name="T12" fmla="*/ 19 w 19"/>
                <a:gd name="T13" fmla="*/ 0 h 32"/>
                <a:gd name="T14" fmla="*/ 4 w 19"/>
                <a:gd name="T15" fmla="*/ 1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2">
                  <a:moveTo>
                    <a:pt x="4" y="11"/>
                  </a:moveTo>
                  <a:cubicBezTo>
                    <a:pt x="7" y="13"/>
                    <a:pt x="13" y="13"/>
                    <a:pt x="13" y="18"/>
                  </a:cubicBezTo>
                  <a:cubicBezTo>
                    <a:pt x="12" y="20"/>
                    <a:pt x="11" y="21"/>
                    <a:pt x="9" y="22"/>
                  </a:cubicBezTo>
                  <a:cubicBezTo>
                    <a:pt x="5" y="22"/>
                    <a:pt x="4" y="18"/>
                    <a:pt x="0" y="18"/>
                  </a:cubicBezTo>
                  <a:cubicBezTo>
                    <a:pt x="0" y="26"/>
                    <a:pt x="0" y="26"/>
                    <a:pt x="0" y="26"/>
                  </a:cubicBezTo>
                  <a:cubicBezTo>
                    <a:pt x="9" y="27"/>
                    <a:pt x="10" y="32"/>
                    <a:pt x="19" y="27"/>
                  </a:cubicBezTo>
                  <a:cubicBezTo>
                    <a:pt x="19" y="0"/>
                    <a:pt x="19" y="0"/>
                    <a:pt x="19" y="0"/>
                  </a:cubicBezTo>
                  <a:cubicBezTo>
                    <a:pt x="10" y="0"/>
                    <a:pt x="6" y="4"/>
                    <a:pt x="4" y="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8"/>
            <p:cNvSpPr/>
            <p:nvPr/>
          </p:nvSpPr>
          <p:spPr bwMode="auto">
            <a:xfrm>
              <a:off x="9747080" y="3778700"/>
              <a:ext cx="100013" cy="36513"/>
            </a:xfrm>
            <a:custGeom>
              <a:avLst/>
              <a:gdLst>
                <a:gd name="T0" fmla="*/ 0 w 36"/>
                <a:gd name="T1" fmla="*/ 1 h 13"/>
                <a:gd name="T2" fmla="*/ 0 w 36"/>
                <a:gd name="T3" fmla="*/ 8 h 13"/>
                <a:gd name="T4" fmla="*/ 36 w 36"/>
                <a:gd name="T5" fmla="*/ 5 h 13"/>
                <a:gd name="T6" fmla="*/ 0 w 36"/>
                <a:gd name="T7" fmla="*/ 1 h 13"/>
              </a:gdLst>
              <a:ahLst/>
              <a:cxnLst>
                <a:cxn ang="0">
                  <a:pos x="T0" y="T1"/>
                </a:cxn>
                <a:cxn ang="0">
                  <a:pos x="T2" y="T3"/>
                </a:cxn>
                <a:cxn ang="0">
                  <a:pos x="T4" y="T5"/>
                </a:cxn>
                <a:cxn ang="0">
                  <a:pos x="T6" y="T7"/>
                </a:cxn>
              </a:cxnLst>
              <a:rect l="0" t="0" r="r" b="b"/>
              <a:pathLst>
                <a:path w="36" h="13">
                  <a:moveTo>
                    <a:pt x="0" y="1"/>
                  </a:moveTo>
                  <a:cubicBezTo>
                    <a:pt x="0" y="8"/>
                    <a:pt x="0" y="8"/>
                    <a:pt x="0" y="8"/>
                  </a:cubicBezTo>
                  <a:cubicBezTo>
                    <a:pt x="9" y="9"/>
                    <a:pt x="31" y="13"/>
                    <a:pt x="36" y="5"/>
                  </a:cubicBezTo>
                  <a:cubicBezTo>
                    <a:pt x="28" y="0"/>
                    <a:pt x="13" y="1"/>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9"/>
            <p:cNvSpPr/>
            <p:nvPr/>
          </p:nvSpPr>
          <p:spPr bwMode="auto">
            <a:xfrm>
              <a:off x="9770892" y="4175575"/>
              <a:ext cx="28575" cy="19050"/>
            </a:xfrm>
            <a:custGeom>
              <a:avLst/>
              <a:gdLst>
                <a:gd name="T0" fmla="*/ 10 w 10"/>
                <a:gd name="T1" fmla="*/ 2 h 7"/>
                <a:gd name="T2" fmla="*/ 6 w 10"/>
                <a:gd name="T3" fmla="*/ 0 h 7"/>
                <a:gd name="T4" fmla="*/ 0 w 10"/>
                <a:gd name="T5" fmla="*/ 6 h 7"/>
                <a:gd name="T6" fmla="*/ 10 w 10"/>
                <a:gd name="T7" fmla="*/ 2 h 7"/>
              </a:gdLst>
              <a:ahLst/>
              <a:cxnLst>
                <a:cxn ang="0">
                  <a:pos x="T0" y="T1"/>
                </a:cxn>
                <a:cxn ang="0">
                  <a:pos x="T2" y="T3"/>
                </a:cxn>
                <a:cxn ang="0">
                  <a:pos x="T4" y="T5"/>
                </a:cxn>
                <a:cxn ang="0">
                  <a:pos x="T6" y="T7"/>
                </a:cxn>
              </a:cxnLst>
              <a:rect l="0" t="0" r="r" b="b"/>
              <a:pathLst>
                <a:path w="10" h="7">
                  <a:moveTo>
                    <a:pt x="10" y="2"/>
                  </a:moveTo>
                  <a:cubicBezTo>
                    <a:pt x="8" y="2"/>
                    <a:pt x="8" y="0"/>
                    <a:pt x="6" y="0"/>
                  </a:cubicBezTo>
                  <a:cubicBezTo>
                    <a:pt x="5" y="3"/>
                    <a:pt x="1" y="3"/>
                    <a:pt x="0" y="6"/>
                  </a:cubicBezTo>
                  <a:cubicBezTo>
                    <a:pt x="5" y="7"/>
                    <a:pt x="9" y="5"/>
                    <a:pt x="1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0"/>
            <p:cNvSpPr>
              <a:spLocks noEditPoints="1"/>
            </p:cNvSpPr>
            <p:nvPr/>
          </p:nvSpPr>
          <p:spPr bwMode="auto">
            <a:xfrm>
              <a:off x="9561342" y="3615190"/>
              <a:ext cx="457200" cy="763588"/>
            </a:xfrm>
            <a:custGeom>
              <a:avLst/>
              <a:gdLst>
                <a:gd name="T0" fmla="*/ 136 w 165"/>
                <a:gd name="T1" fmla="*/ 37 h 279"/>
                <a:gd name="T2" fmla="*/ 118 w 165"/>
                <a:gd name="T3" fmla="*/ 4 h 279"/>
                <a:gd name="T4" fmla="*/ 113 w 165"/>
                <a:gd name="T5" fmla="*/ 1 h 279"/>
                <a:gd name="T6" fmla="*/ 111 w 165"/>
                <a:gd name="T7" fmla="*/ 0 h 279"/>
                <a:gd name="T8" fmla="*/ 98 w 165"/>
                <a:gd name="T9" fmla="*/ 14 h 279"/>
                <a:gd name="T10" fmla="*/ 70 w 165"/>
                <a:gd name="T11" fmla="*/ 47 h 279"/>
                <a:gd name="T12" fmla="*/ 71 w 165"/>
                <a:gd name="T13" fmla="*/ 27 h 279"/>
                <a:gd name="T14" fmla="*/ 50 w 165"/>
                <a:gd name="T15" fmla="*/ 36 h 279"/>
                <a:gd name="T16" fmla="*/ 23 w 165"/>
                <a:gd name="T17" fmla="*/ 55 h 279"/>
                <a:gd name="T18" fmla="*/ 19 w 165"/>
                <a:gd name="T19" fmla="*/ 143 h 279"/>
                <a:gd name="T20" fmla="*/ 19 w 165"/>
                <a:gd name="T21" fmla="*/ 147 h 279"/>
                <a:gd name="T22" fmla="*/ 13 w 165"/>
                <a:gd name="T23" fmla="*/ 180 h 279"/>
                <a:gd name="T24" fmla="*/ 11 w 165"/>
                <a:gd name="T25" fmla="*/ 183 h 279"/>
                <a:gd name="T26" fmla="*/ 40 w 165"/>
                <a:gd name="T27" fmla="*/ 254 h 279"/>
                <a:gd name="T28" fmla="*/ 47 w 165"/>
                <a:gd name="T29" fmla="*/ 233 h 279"/>
                <a:gd name="T30" fmla="*/ 64 w 165"/>
                <a:gd name="T31" fmla="*/ 206 h 279"/>
                <a:gd name="T32" fmla="*/ 67 w 165"/>
                <a:gd name="T33" fmla="*/ 192 h 279"/>
                <a:gd name="T34" fmla="*/ 80 w 165"/>
                <a:gd name="T35" fmla="*/ 172 h 279"/>
                <a:gd name="T36" fmla="*/ 87 w 165"/>
                <a:gd name="T37" fmla="*/ 191 h 279"/>
                <a:gd name="T38" fmla="*/ 104 w 165"/>
                <a:gd name="T39" fmla="*/ 205 h 279"/>
                <a:gd name="T40" fmla="*/ 132 w 165"/>
                <a:gd name="T41" fmla="*/ 225 h 279"/>
                <a:gd name="T42" fmla="*/ 45 w 165"/>
                <a:gd name="T43" fmla="*/ 257 h 279"/>
                <a:gd name="T44" fmla="*/ 55 w 165"/>
                <a:gd name="T45" fmla="*/ 261 h 279"/>
                <a:gd name="T46" fmla="*/ 65 w 165"/>
                <a:gd name="T47" fmla="*/ 265 h 279"/>
                <a:gd name="T48" fmla="*/ 148 w 165"/>
                <a:gd name="T49" fmla="*/ 250 h 279"/>
                <a:gd name="T50" fmla="*/ 159 w 165"/>
                <a:gd name="T51" fmla="*/ 178 h 279"/>
                <a:gd name="T52" fmla="*/ 68 w 165"/>
                <a:gd name="T53" fmla="*/ 152 h 279"/>
                <a:gd name="T54" fmla="*/ 63 w 165"/>
                <a:gd name="T55" fmla="*/ 161 h 279"/>
                <a:gd name="T56" fmla="*/ 50 w 165"/>
                <a:gd name="T57" fmla="*/ 171 h 279"/>
                <a:gd name="T58" fmla="*/ 56 w 165"/>
                <a:gd name="T59" fmla="*/ 98 h 279"/>
                <a:gd name="T60" fmla="*/ 74 w 165"/>
                <a:gd name="T61" fmla="*/ 132 h 279"/>
                <a:gd name="T62" fmla="*/ 83 w 165"/>
                <a:gd name="T63" fmla="*/ 110 h 279"/>
                <a:gd name="T64" fmla="*/ 95 w 165"/>
                <a:gd name="T65" fmla="*/ 100 h 279"/>
                <a:gd name="T66" fmla="*/ 97 w 165"/>
                <a:gd name="T67" fmla="*/ 113 h 279"/>
                <a:gd name="T68" fmla="*/ 97 w 165"/>
                <a:gd name="T69" fmla="*/ 141 h 279"/>
                <a:gd name="T70" fmla="*/ 113 w 165"/>
                <a:gd name="T71" fmla="*/ 176 h 279"/>
                <a:gd name="T72" fmla="*/ 109 w 165"/>
                <a:gd name="T73" fmla="*/ 170 h 279"/>
                <a:gd name="T74" fmla="*/ 69 w 165"/>
                <a:gd name="T75" fmla="*/ 100 h 279"/>
                <a:gd name="T76" fmla="*/ 113 w 165"/>
                <a:gd name="T77" fmla="*/ 176 h 279"/>
                <a:gd name="T78" fmla="*/ 108 w 165"/>
                <a:gd name="T79" fmla="*/ 67 h 279"/>
                <a:gd name="T80" fmla="*/ 60 w 165"/>
                <a:gd name="T81" fmla="*/ 61 h 279"/>
                <a:gd name="T82" fmla="*/ 65 w 165"/>
                <a:gd name="T83" fmla="*/ 32 h 279"/>
                <a:gd name="T84" fmla="*/ 114 w 165"/>
                <a:gd name="T85" fmla="*/ 50 h 279"/>
                <a:gd name="T86" fmla="*/ 123 w 165"/>
                <a:gd name="T87" fmla="*/ 67 h 279"/>
                <a:gd name="T88" fmla="*/ 93 w 165"/>
                <a:gd name="T89" fmla="*/ 268 h 279"/>
                <a:gd name="T90" fmla="*/ 101 w 165"/>
                <a:gd name="T91" fmla="*/ 23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 h="279">
                  <a:moveTo>
                    <a:pt x="159" y="178"/>
                  </a:moveTo>
                  <a:cubicBezTo>
                    <a:pt x="152" y="130"/>
                    <a:pt x="163" y="65"/>
                    <a:pt x="136" y="37"/>
                  </a:cubicBezTo>
                  <a:cubicBezTo>
                    <a:pt x="134" y="33"/>
                    <a:pt x="134" y="33"/>
                    <a:pt x="134" y="33"/>
                  </a:cubicBezTo>
                  <a:cubicBezTo>
                    <a:pt x="133" y="17"/>
                    <a:pt x="127" y="10"/>
                    <a:pt x="118" y="4"/>
                  </a:cubicBezTo>
                  <a:cubicBezTo>
                    <a:pt x="111" y="10"/>
                    <a:pt x="111" y="10"/>
                    <a:pt x="111" y="10"/>
                  </a:cubicBezTo>
                  <a:cubicBezTo>
                    <a:pt x="113" y="1"/>
                    <a:pt x="113" y="1"/>
                    <a:pt x="113" y="1"/>
                  </a:cubicBezTo>
                  <a:cubicBezTo>
                    <a:pt x="112" y="1"/>
                    <a:pt x="112" y="0"/>
                    <a:pt x="111" y="0"/>
                  </a:cubicBezTo>
                  <a:cubicBezTo>
                    <a:pt x="111" y="0"/>
                    <a:pt x="111" y="0"/>
                    <a:pt x="111" y="0"/>
                  </a:cubicBezTo>
                  <a:cubicBezTo>
                    <a:pt x="105" y="5"/>
                    <a:pt x="97" y="8"/>
                    <a:pt x="90" y="11"/>
                  </a:cubicBezTo>
                  <a:cubicBezTo>
                    <a:pt x="91" y="15"/>
                    <a:pt x="98" y="11"/>
                    <a:pt x="98" y="14"/>
                  </a:cubicBezTo>
                  <a:cubicBezTo>
                    <a:pt x="96" y="19"/>
                    <a:pt x="91" y="21"/>
                    <a:pt x="87" y="25"/>
                  </a:cubicBezTo>
                  <a:cubicBezTo>
                    <a:pt x="98" y="34"/>
                    <a:pt x="79" y="45"/>
                    <a:pt x="70" y="47"/>
                  </a:cubicBezTo>
                  <a:cubicBezTo>
                    <a:pt x="70" y="40"/>
                    <a:pt x="72" y="33"/>
                    <a:pt x="76" y="29"/>
                  </a:cubicBezTo>
                  <a:cubicBezTo>
                    <a:pt x="77" y="26"/>
                    <a:pt x="70" y="30"/>
                    <a:pt x="71" y="27"/>
                  </a:cubicBezTo>
                  <a:cubicBezTo>
                    <a:pt x="71" y="20"/>
                    <a:pt x="76" y="19"/>
                    <a:pt x="79" y="16"/>
                  </a:cubicBezTo>
                  <a:cubicBezTo>
                    <a:pt x="62" y="5"/>
                    <a:pt x="52" y="23"/>
                    <a:pt x="50" y="36"/>
                  </a:cubicBezTo>
                  <a:cubicBezTo>
                    <a:pt x="44" y="35"/>
                    <a:pt x="41" y="31"/>
                    <a:pt x="41" y="27"/>
                  </a:cubicBezTo>
                  <a:cubicBezTo>
                    <a:pt x="35" y="36"/>
                    <a:pt x="25" y="47"/>
                    <a:pt x="23" y="55"/>
                  </a:cubicBezTo>
                  <a:cubicBezTo>
                    <a:pt x="23" y="55"/>
                    <a:pt x="27" y="57"/>
                    <a:pt x="27" y="59"/>
                  </a:cubicBezTo>
                  <a:cubicBezTo>
                    <a:pt x="24" y="86"/>
                    <a:pt x="17" y="116"/>
                    <a:pt x="19" y="143"/>
                  </a:cubicBezTo>
                  <a:cubicBezTo>
                    <a:pt x="19" y="144"/>
                    <a:pt x="19" y="145"/>
                    <a:pt x="19" y="147"/>
                  </a:cubicBezTo>
                  <a:cubicBezTo>
                    <a:pt x="19" y="147"/>
                    <a:pt x="19" y="147"/>
                    <a:pt x="19" y="147"/>
                  </a:cubicBezTo>
                  <a:cubicBezTo>
                    <a:pt x="20" y="148"/>
                    <a:pt x="20" y="149"/>
                    <a:pt x="20" y="150"/>
                  </a:cubicBezTo>
                  <a:cubicBezTo>
                    <a:pt x="21" y="161"/>
                    <a:pt x="15" y="174"/>
                    <a:pt x="13" y="180"/>
                  </a:cubicBezTo>
                  <a:cubicBezTo>
                    <a:pt x="13" y="180"/>
                    <a:pt x="13" y="180"/>
                    <a:pt x="13" y="180"/>
                  </a:cubicBezTo>
                  <a:cubicBezTo>
                    <a:pt x="12" y="181"/>
                    <a:pt x="11" y="182"/>
                    <a:pt x="11" y="183"/>
                  </a:cubicBezTo>
                  <a:cubicBezTo>
                    <a:pt x="11" y="183"/>
                    <a:pt x="11" y="183"/>
                    <a:pt x="11" y="183"/>
                  </a:cubicBezTo>
                  <a:cubicBezTo>
                    <a:pt x="0" y="210"/>
                    <a:pt x="6" y="252"/>
                    <a:pt x="40" y="254"/>
                  </a:cubicBezTo>
                  <a:cubicBezTo>
                    <a:pt x="48" y="244"/>
                    <a:pt x="60" y="238"/>
                    <a:pt x="64" y="225"/>
                  </a:cubicBezTo>
                  <a:cubicBezTo>
                    <a:pt x="59" y="223"/>
                    <a:pt x="55" y="234"/>
                    <a:pt x="47" y="233"/>
                  </a:cubicBezTo>
                  <a:cubicBezTo>
                    <a:pt x="41" y="221"/>
                    <a:pt x="58" y="219"/>
                    <a:pt x="67" y="217"/>
                  </a:cubicBezTo>
                  <a:cubicBezTo>
                    <a:pt x="66" y="213"/>
                    <a:pt x="65" y="210"/>
                    <a:pt x="64" y="206"/>
                  </a:cubicBezTo>
                  <a:cubicBezTo>
                    <a:pt x="67" y="200"/>
                    <a:pt x="75" y="198"/>
                    <a:pt x="76" y="191"/>
                  </a:cubicBezTo>
                  <a:cubicBezTo>
                    <a:pt x="75" y="188"/>
                    <a:pt x="71" y="194"/>
                    <a:pt x="67" y="192"/>
                  </a:cubicBezTo>
                  <a:cubicBezTo>
                    <a:pt x="69" y="187"/>
                    <a:pt x="77" y="187"/>
                    <a:pt x="82" y="184"/>
                  </a:cubicBezTo>
                  <a:cubicBezTo>
                    <a:pt x="83" y="179"/>
                    <a:pt x="81" y="176"/>
                    <a:pt x="80" y="172"/>
                  </a:cubicBezTo>
                  <a:cubicBezTo>
                    <a:pt x="89" y="172"/>
                    <a:pt x="91" y="179"/>
                    <a:pt x="97" y="182"/>
                  </a:cubicBezTo>
                  <a:cubicBezTo>
                    <a:pt x="96" y="187"/>
                    <a:pt x="90" y="188"/>
                    <a:pt x="87" y="191"/>
                  </a:cubicBezTo>
                  <a:cubicBezTo>
                    <a:pt x="90" y="195"/>
                    <a:pt x="89" y="195"/>
                    <a:pt x="87" y="200"/>
                  </a:cubicBezTo>
                  <a:cubicBezTo>
                    <a:pt x="91" y="206"/>
                    <a:pt x="95" y="206"/>
                    <a:pt x="104" y="205"/>
                  </a:cubicBezTo>
                  <a:cubicBezTo>
                    <a:pt x="106" y="208"/>
                    <a:pt x="108" y="208"/>
                    <a:pt x="106" y="214"/>
                  </a:cubicBezTo>
                  <a:cubicBezTo>
                    <a:pt x="114" y="219"/>
                    <a:pt x="126" y="218"/>
                    <a:pt x="132" y="225"/>
                  </a:cubicBezTo>
                  <a:cubicBezTo>
                    <a:pt x="120" y="239"/>
                    <a:pt x="99" y="220"/>
                    <a:pt x="89" y="214"/>
                  </a:cubicBezTo>
                  <a:cubicBezTo>
                    <a:pt x="62" y="215"/>
                    <a:pt x="69" y="255"/>
                    <a:pt x="45" y="257"/>
                  </a:cubicBezTo>
                  <a:cubicBezTo>
                    <a:pt x="46" y="257"/>
                    <a:pt x="46" y="257"/>
                    <a:pt x="46" y="257"/>
                  </a:cubicBezTo>
                  <a:cubicBezTo>
                    <a:pt x="49" y="258"/>
                    <a:pt x="51" y="260"/>
                    <a:pt x="55" y="261"/>
                  </a:cubicBezTo>
                  <a:cubicBezTo>
                    <a:pt x="56" y="261"/>
                    <a:pt x="56" y="261"/>
                    <a:pt x="56" y="261"/>
                  </a:cubicBezTo>
                  <a:cubicBezTo>
                    <a:pt x="65" y="265"/>
                    <a:pt x="65" y="265"/>
                    <a:pt x="65" y="265"/>
                  </a:cubicBezTo>
                  <a:cubicBezTo>
                    <a:pt x="84" y="268"/>
                    <a:pt x="98" y="275"/>
                    <a:pt x="116" y="279"/>
                  </a:cubicBezTo>
                  <a:cubicBezTo>
                    <a:pt x="126" y="269"/>
                    <a:pt x="132" y="254"/>
                    <a:pt x="148" y="250"/>
                  </a:cubicBezTo>
                  <a:cubicBezTo>
                    <a:pt x="153" y="235"/>
                    <a:pt x="159" y="222"/>
                    <a:pt x="164" y="209"/>
                  </a:cubicBezTo>
                  <a:cubicBezTo>
                    <a:pt x="164" y="194"/>
                    <a:pt x="165" y="188"/>
                    <a:pt x="159" y="178"/>
                  </a:cubicBezTo>
                  <a:moveTo>
                    <a:pt x="80" y="137"/>
                  </a:moveTo>
                  <a:cubicBezTo>
                    <a:pt x="73" y="139"/>
                    <a:pt x="75" y="150"/>
                    <a:pt x="68" y="152"/>
                  </a:cubicBezTo>
                  <a:cubicBezTo>
                    <a:pt x="64" y="153"/>
                    <a:pt x="65" y="149"/>
                    <a:pt x="63" y="148"/>
                  </a:cubicBezTo>
                  <a:cubicBezTo>
                    <a:pt x="59" y="151"/>
                    <a:pt x="64" y="156"/>
                    <a:pt x="63" y="161"/>
                  </a:cubicBezTo>
                  <a:cubicBezTo>
                    <a:pt x="71" y="162"/>
                    <a:pt x="78" y="157"/>
                    <a:pt x="82" y="162"/>
                  </a:cubicBezTo>
                  <a:cubicBezTo>
                    <a:pt x="72" y="165"/>
                    <a:pt x="61" y="169"/>
                    <a:pt x="50" y="171"/>
                  </a:cubicBezTo>
                  <a:cubicBezTo>
                    <a:pt x="44" y="151"/>
                    <a:pt x="52" y="124"/>
                    <a:pt x="51" y="102"/>
                  </a:cubicBezTo>
                  <a:cubicBezTo>
                    <a:pt x="53" y="100"/>
                    <a:pt x="55" y="99"/>
                    <a:pt x="56" y="98"/>
                  </a:cubicBezTo>
                  <a:cubicBezTo>
                    <a:pt x="72" y="107"/>
                    <a:pt x="57" y="130"/>
                    <a:pt x="63" y="144"/>
                  </a:cubicBezTo>
                  <a:cubicBezTo>
                    <a:pt x="68" y="141"/>
                    <a:pt x="71" y="137"/>
                    <a:pt x="74" y="132"/>
                  </a:cubicBezTo>
                  <a:cubicBezTo>
                    <a:pt x="74" y="129"/>
                    <a:pt x="69" y="131"/>
                    <a:pt x="70" y="127"/>
                  </a:cubicBezTo>
                  <a:cubicBezTo>
                    <a:pt x="72" y="119"/>
                    <a:pt x="79" y="116"/>
                    <a:pt x="83" y="110"/>
                  </a:cubicBezTo>
                  <a:cubicBezTo>
                    <a:pt x="78" y="111"/>
                    <a:pt x="76" y="112"/>
                    <a:pt x="73" y="114"/>
                  </a:cubicBezTo>
                  <a:cubicBezTo>
                    <a:pt x="73" y="108"/>
                    <a:pt x="87" y="99"/>
                    <a:pt x="95" y="100"/>
                  </a:cubicBezTo>
                  <a:cubicBezTo>
                    <a:pt x="98" y="106"/>
                    <a:pt x="90" y="108"/>
                    <a:pt x="88" y="113"/>
                  </a:cubicBezTo>
                  <a:cubicBezTo>
                    <a:pt x="91" y="112"/>
                    <a:pt x="94" y="110"/>
                    <a:pt x="97" y="113"/>
                  </a:cubicBezTo>
                  <a:cubicBezTo>
                    <a:pt x="94" y="119"/>
                    <a:pt x="89" y="123"/>
                    <a:pt x="85" y="128"/>
                  </a:cubicBezTo>
                  <a:cubicBezTo>
                    <a:pt x="84" y="137"/>
                    <a:pt x="90" y="139"/>
                    <a:pt x="97" y="141"/>
                  </a:cubicBezTo>
                  <a:cubicBezTo>
                    <a:pt x="95" y="150"/>
                    <a:pt x="79" y="145"/>
                    <a:pt x="80" y="137"/>
                  </a:cubicBezTo>
                  <a:moveTo>
                    <a:pt x="113" y="176"/>
                  </a:moveTo>
                  <a:cubicBezTo>
                    <a:pt x="105" y="176"/>
                    <a:pt x="100" y="174"/>
                    <a:pt x="95" y="171"/>
                  </a:cubicBezTo>
                  <a:cubicBezTo>
                    <a:pt x="96" y="165"/>
                    <a:pt x="106" y="170"/>
                    <a:pt x="109" y="170"/>
                  </a:cubicBezTo>
                  <a:cubicBezTo>
                    <a:pt x="109" y="147"/>
                    <a:pt x="105" y="121"/>
                    <a:pt x="108" y="99"/>
                  </a:cubicBezTo>
                  <a:cubicBezTo>
                    <a:pt x="98" y="88"/>
                    <a:pt x="81" y="96"/>
                    <a:pt x="69" y="100"/>
                  </a:cubicBezTo>
                  <a:cubicBezTo>
                    <a:pt x="75" y="84"/>
                    <a:pt x="107" y="85"/>
                    <a:pt x="116" y="98"/>
                  </a:cubicBezTo>
                  <a:cubicBezTo>
                    <a:pt x="107" y="122"/>
                    <a:pt x="125" y="156"/>
                    <a:pt x="113" y="176"/>
                  </a:cubicBezTo>
                  <a:moveTo>
                    <a:pt x="121" y="73"/>
                  </a:moveTo>
                  <a:cubicBezTo>
                    <a:pt x="114" y="74"/>
                    <a:pt x="112" y="69"/>
                    <a:pt x="108" y="67"/>
                  </a:cubicBezTo>
                  <a:cubicBezTo>
                    <a:pt x="95" y="75"/>
                    <a:pt x="79" y="80"/>
                    <a:pt x="61" y="84"/>
                  </a:cubicBezTo>
                  <a:cubicBezTo>
                    <a:pt x="57" y="76"/>
                    <a:pt x="58" y="72"/>
                    <a:pt x="60" y="61"/>
                  </a:cubicBezTo>
                  <a:cubicBezTo>
                    <a:pt x="54" y="63"/>
                    <a:pt x="54" y="70"/>
                    <a:pt x="48" y="71"/>
                  </a:cubicBezTo>
                  <a:cubicBezTo>
                    <a:pt x="52" y="56"/>
                    <a:pt x="65" y="51"/>
                    <a:pt x="65" y="32"/>
                  </a:cubicBezTo>
                  <a:cubicBezTo>
                    <a:pt x="72" y="34"/>
                    <a:pt x="64" y="43"/>
                    <a:pt x="67" y="50"/>
                  </a:cubicBezTo>
                  <a:cubicBezTo>
                    <a:pt x="79" y="53"/>
                    <a:pt x="103" y="40"/>
                    <a:pt x="114" y="50"/>
                  </a:cubicBezTo>
                  <a:cubicBezTo>
                    <a:pt x="116" y="55"/>
                    <a:pt x="113" y="55"/>
                    <a:pt x="112" y="60"/>
                  </a:cubicBezTo>
                  <a:cubicBezTo>
                    <a:pt x="114" y="64"/>
                    <a:pt x="121" y="63"/>
                    <a:pt x="123" y="67"/>
                  </a:cubicBezTo>
                  <a:cubicBezTo>
                    <a:pt x="124" y="71"/>
                    <a:pt x="121" y="71"/>
                    <a:pt x="121" y="73"/>
                  </a:cubicBezTo>
                  <a:moveTo>
                    <a:pt x="93" y="268"/>
                  </a:moveTo>
                  <a:cubicBezTo>
                    <a:pt x="80" y="268"/>
                    <a:pt x="72" y="264"/>
                    <a:pt x="66" y="259"/>
                  </a:cubicBezTo>
                  <a:cubicBezTo>
                    <a:pt x="63" y="236"/>
                    <a:pt x="88" y="214"/>
                    <a:pt x="101" y="232"/>
                  </a:cubicBezTo>
                  <a:cubicBezTo>
                    <a:pt x="101" y="244"/>
                    <a:pt x="101" y="260"/>
                    <a:pt x="93" y="26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75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_矩形 1"/>
          <p:cNvSpPr/>
          <p:nvPr/>
        </p:nvSpPr>
        <p:spPr>
          <a:xfrm rot="5400000">
            <a:off x="5927188" y="-386861"/>
            <a:ext cx="337625" cy="1111347"/>
          </a:xfrm>
          <a:prstGeom prst="rect">
            <a:avLst/>
          </a:prstGeom>
          <a:solidFill>
            <a:srgbClr val="E39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5048690" y="393933"/>
            <a:ext cx="2167581" cy="584775"/>
          </a:xfrm>
          <a:prstGeom prst="rect">
            <a:avLst/>
          </a:prstGeom>
          <a:noFill/>
        </p:spPr>
        <p:txBody>
          <a:bodyPr wrap="none" rtlCol="0">
            <a:spAutoFit/>
          </a:bodyPr>
          <a:lstStyle/>
          <a:p>
            <a:r>
              <a:rPr lang="en-US" altLang="zh-CN" sz="3200" dirty="0">
                <a:solidFill>
                  <a:schemeClr val="tx1">
                    <a:lumMod val="75000"/>
                    <a:lumOff val="25000"/>
                  </a:schemeClr>
                </a:solidFill>
                <a:latin typeface="Arial" pitchFamily="34" charset="0"/>
                <a:ea typeface="方正清刻本悦宋简体" pitchFamily="2" charset="-122"/>
                <a:cs typeface="Arial" pitchFamily="34" charset="0"/>
              </a:rPr>
              <a:t>CONTENT</a:t>
            </a:r>
            <a:endParaRPr lang="zh-CN" altLang="en-US" sz="3200" dirty="0">
              <a:solidFill>
                <a:schemeClr val="tx1">
                  <a:lumMod val="75000"/>
                  <a:lumOff val="25000"/>
                </a:schemeClr>
              </a:solidFill>
              <a:latin typeface="Arial" pitchFamily="34" charset="0"/>
              <a:ea typeface="方正清刻本悦宋简体" pitchFamily="2" charset="-122"/>
              <a:cs typeface="Arial" pitchFamily="34" charset="0"/>
            </a:endParaRPr>
          </a:p>
        </p:txBody>
      </p:sp>
      <p:grpSp>
        <p:nvGrpSpPr>
          <p:cNvPr id="231" name="PA_组合 230"/>
          <p:cNvGrpSpPr/>
          <p:nvPr/>
        </p:nvGrpSpPr>
        <p:grpSpPr>
          <a:xfrm>
            <a:off x="10662935" y="6448573"/>
            <a:ext cx="812739" cy="218987"/>
            <a:chOff x="3657660" y="1411076"/>
            <a:chExt cx="3163887" cy="852488"/>
          </a:xfrm>
          <a:solidFill>
            <a:srgbClr val="72202A"/>
          </a:solidFill>
        </p:grpSpPr>
        <p:sp>
          <p:nvSpPr>
            <p:cNvPr id="222" name="Freeform 5"/>
            <p:cNvSpPr>
              <a:spLocks noEditPoints="1"/>
            </p:cNvSpPr>
            <p:nvPr/>
          </p:nvSpPr>
          <p:spPr bwMode="auto">
            <a:xfrm>
              <a:off x="3657660" y="1457114"/>
              <a:ext cx="3163887" cy="773112"/>
            </a:xfrm>
            <a:custGeom>
              <a:avLst/>
              <a:gdLst>
                <a:gd name="T0" fmla="*/ 261 w 289"/>
                <a:gd name="T1" fmla="*/ 27 h 69"/>
                <a:gd name="T2" fmla="*/ 216 w 289"/>
                <a:gd name="T3" fmla="*/ 28 h 69"/>
                <a:gd name="T4" fmla="*/ 157 w 289"/>
                <a:gd name="T5" fmla="*/ 7 h 69"/>
                <a:gd name="T6" fmla="*/ 116 w 289"/>
                <a:gd name="T7" fmla="*/ 20 h 69"/>
                <a:gd name="T8" fmla="*/ 79 w 289"/>
                <a:gd name="T9" fmla="*/ 25 h 69"/>
                <a:gd name="T10" fmla="*/ 16 w 289"/>
                <a:gd name="T11" fmla="*/ 40 h 69"/>
                <a:gd name="T12" fmla="*/ 14 w 289"/>
                <a:gd name="T13" fmla="*/ 53 h 69"/>
                <a:gd name="T14" fmla="*/ 84 w 289"/>
                <a:gd name="T15" fmla="*/ 57 h 69"/>
                <a:gd name="T16" fmla="*/ 107 w 289"/>
                <a:gd name="T17" fmla="*/ 62 h 69"/>
                <a:gd name="T18" fmla="*/ 146 w 289"/>
                <a:gd name="T19" fmla="*/ 65 h 69"/>
                <a:gd name="T20" fmla="*/ 208 w 289"/>
                <a:gd name="T21" fmla="*/ 58 h 69"/>
                <a:gd name="T22" fmla="*/ 273 w 289"/>
                <a:gd name="T23" fmla="*/ 41 h 69"/>
                <a:gd name="T24" fmla="*/ 100 w 289"/>
                <a:gd name="T25" fmla="*/ 61 h 69"/>
                <a:gd name="T26" fmla="*/ 76 w 289"/>
                <a:gd name="T27" fmla="*/ 51 h 69"/>
                <a:gd name="T28" fmla="*/ 84 w 289"/>
                <a:gd name="T29" fmla="*/ 47 h 69"/>
                <a:gd name="T30" fmla="*/ 86 w 289"/>
                <a:gd name="T31" fmla="*/ 49 h 69"/>
                <a:gd name="T32" fmla="*/ 68 w 289"/>
                <a:gd name="T33" fmla="*/ 44 h 69"/>
                <a:gd name="T34" fmla="*/ 11 w 289"/>
                <a:gd name="T35" fmla="*/ 49 h 69"/>
                <a:gd name="T36" fmla="*/ 41 w 289"/>
                <a:gd name="T37" fmla="*/ 37 h 69"/>
                <a:gd name="T38" fmla="*/ 80 w 289"/>
                <a:gd name="T39" fmla="*/ 30 h 69"/>
                <a:gd name="T40" fmla="*/ 92 w 289"/>
                <a:gd name="T41" fmla="*/ 19 h 69"/>
                <a:gd name="T42" fmla="*/ 108 w 289"/>
                <a:gd name="T43" fmla="*/ 44 h 69"/>
                <a:gd name="T44" fmla="*/ 144 w 289"/>
                <a:gd name="T45" fmla="*/ 60 h 69"/>
                <a:gd name="T46" fmla="*/ 117 w 289"/>
                <a:gd name="T47" fmla="*/ 58 h 69"/>
                <a:gd name="T48" fmla="*/ 115 w 289"/>
                <a:gd name="T49" fmla="*/ 46 h 69"/>
                <a:gd name="T50" fmla="*/ 111 w 289"/>
                <a:gd name="T51" fmla="*/ 52 h 69"/>
                <a:gd name="T52" fmla="*/ 121 w 289"/>
                <a:gd name="T53" fmla="*/ 38 h 69"/>
                <a:gd name="T54" fmla="*/ 117 w 289"/>
                <a:gd name="T55" fmla="*/ 40 h 69"/>
                <a:gd name="T56" fmla="*/ 118 w 289"/>
                <a:gd name="T57" fmla="*/ 28 h 69"/>
                <a:gd name="T58" fmla="*/ 142 w 289"/>
                <a:gd name="T59" fmla="*/ 22 h 69"/>
                <a:gd name="T60" fmla="*/ 143 w 289"/>
                <a:gd name="T61" fmla="*/ 16 h 69"/>
                <a:gd name="T62" fmla="*/ 146 w 289"/>
                <a:gd name="T63" fmla="*/ 5 h 69"/>
                <a:gd name="T64" fmla="*/ 164 w 289"/>
                <a:gd name="T65" fmla="*/ 9 h 69"/>
                <a:gd name="T66" fmla="*/ 164 w 289"/>
                <a:gd name="T67" fmla="*/ 32 h 69"/>
                <a:gd name="T68" fmla="*/ 172 w 289"/>
                <a:gd name="T69" fmla="*/ 27 h 69"/>
                <a:gd name="T70" fmla="*/ 173 w 289"/>
                <a:gd name="T71" fmla="*/ 36 h 69"/>
                <a:gd name="T72" fmla="*/ 181 w 289"/>
                <a:gd name="T73" fmla="*/ 35 h 69"/>
                <a:gd name="T74" fmla="*/ 165 w 289"/>
                <a:gd name="T75" fmla="*/ 54 h 69"/>
                <a:gd name="T76" fmla="*/ 134 w 289"/>
                <a:gd name="T77" fmla="*/ 40 h 69"/>
                <a:gd name="T78" fmla="*/ 140 w 289"/>
                <a:gd name="T79" fmla="*/ 42 h 69"/>
                <a:gd name="T80" fmla="*/ 142 w 289"/>
                <a:gd name="T81" fmla="*/ 50 h 69"/>
                <a:gd name="T82" fmla="*/ 150 w 289"/>
                <a:gd name="T83" fmla="*/ 41 h 69"/>
                <a:gd name="T84" fmla="*/ 162 w 289"/>
                <a:gd name="T85" fmla="*/ 56 h 69"/>
                <a:gd name="T86" fmla="*/ 160 w 289"/>
                <a:gd name="T87" fmla="*/ 63 h 69"/>
                <a:gd name="T88" fmla="*/ 263 w 289"/>
                <a:gd name="T89" fmla="*/ 40 h 69"/>
                <a:gd name="T90" fmla="*/ 209 w 289"/>
                <a:gd name="T91" fmla="*/ 50 h 69"/>
                <a:gd name="T92" fmla="*/ 197 w 289"/>
                <a:gd name="T93" fmla="*/ 60 h 69"/>
                <a:gd name="T94" fmla="*/ 184 w 289"/>
                <a:gd name="T95" fmla="*/ 37 h 69"/>
                <a:gd name="T96" fmla="*/ 197 w 289"/>
                <a:gd name="T97" fmla="*/ 26 h 69"/>
                <a:gd name="T98" fmla="*/ 214 w 289"/>
                <a:gd name="T99" fmla="*/ 31 h 69"/>
                <a:gd name="T100" fmla="*/ 204 w 289"/>
                <a:gd name="T101" fmla="*/ 33 h 69"/>
                <a:gd name="T102" fmla="*/ 206 w 289"/>
                <a:gd name="T103" fmla="*/ 30 h 69"/>
                <a:gd name="T104" fmla="*/ 217 w 289"/>
                <a:gd name="T105" fmla="*/ 32 h 69"/>
                <a:gd name="T106" fmla="*/ 258 w 289"/>
                <a:gd name="T107" fmla="*/ 2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9" h="69">
                  <a:moveTo>
                    <a:pt x="289" y="40"/>
                  </a:moveTo>
                  <a:cubicBezTo>
                    <a:pt x="289" y="38"/>
                    <a:pt x="287" y="38"/>
                    <a:pt x="286" y="38"/>
                  </a:cubicBezTo>
                  <a:cubicBezTo>
                    <a:pt x="285" y="38"/>
                    <a:pt x="283" y="37"/>
                    <a:pt x="282" y="37"/>
                  </a:cubicBezTo>
                  <a:cubicBezTo>
                    <a:pt x="278" y="35"/>
                    <a:pt x="274" y="33"/>
                    <a:pt x="270" y="32"/>
                  </a:cubicBezTo>
                  <a:cubicBezTo>
                    <a:pt x="269" y="31"/>
                    <a:pt x="267" y="30"/>
                    <a:pt x="266" y="29"/>
                  </a:cubicBezTo>
                  <a:cubicBezTo>
                    <a:pt x="264" y="28"/>
                    <a:pt x="262" y="27"/>
                    <a:pt x="261" y="27"/>
                  </a:cubicBezTo>
                  <a:cubicBezTo>
                    <a:pt x="260" y="26"/>
                    <a:pt x="260" y="26"/>
                    <a:pt x="260" y="26"/>
                  </a:cubicBezTo>
                  <a:cubicBezTo>
                    <a:pt x="257" y="25"/>
                    <a:pt x="255" y="24"/>
                    <a:pt x="253" y="23"/>
                  </a:cubicBezTo>
                  <a:cubicBezTo>
                    <a:pt x="250" y="22"/>
                    <a:pt x="247" y="21"/>
                    <a:pt x="244" y="21"/>
                  </a:cubicBezTo>
                  <a:cubicBezTo>
                    <a:pt x="243" y="21"/>
                    <a:pt x="242" y="21"/>
                    <a:pt x="241" y="21"/>
                  </a:cubicBezTo>
                  <a:cubicBezTo>
                    <a:pt x="237" y="21"/>
                    <a:pt x="234" y="23"/>
                    <a:pt x="230" y="25"/>
                  </a:cubicBezTo>
                  <a:cubicBezTo>
                    <a:pt x="225" y="28"/>
                    <a:pt x="222" y="31"/>
                    <a:pt x="216" y="28"/>
                  </a:cubicBezTo>
                  <a:cubicBezTo>
                    <a:pt x="215" y="25"/>
                    <a:pt x="212" y="22"/>
                    <a:pt x="208" y="21"/>
                  </a:cubicBezTo>
                  <a:cubicBezTo>
                    <a:pt x="205" y="20"/>
                    <a:pt x="202" y="21"/>
                    <a:pt x="199" y="22"/>
                  </a:cubicBezTo>
                  <a:cubicBezTo>
                    <a:pt x="195" y="16"/>
                    <a:pt x="186" y="12"/>
                    <a:pt x="179" y="16"/>
                  </a:cubicBezTo>
                  <a:cubicBezTo>
                    <a:pt x="178" y="16"/>
                    <a:pt x="177" y="16"/>
                    <a:pt x="177" y="16"/>
                  </a:cubicBezTo>
                  <a:cubicBezTo>
                    <a:pt x="175" y="10"/>
                    <a:pt x="170" y="6"/>
                    <a:pt x="164" y="6"/>
                  </a:cubicBezTo>
                  <a:cubicBezTo>
                    <a:pt x="162" y="6"/>
                    <a:pt x="160" y="6"/>
                    <a:pt x="157" y="7"/>
                  </a:cubicBezTo>
                  <a:cubicBezTo>
                    <a:pt x="157" y="8"/>
                    <a:pt x="156" y="8"/>
                    <a:pt x="155" y="8"/>
                  </a:cubicBezTo>
                  <a:cubicBezTo>
                    <a:pt x="154" y="5"/>
                    <a:pt x="151" y="2"/>
                    <a:pt x="147" y="1"/>
                  </a:cubicBezTo>
                  <a:cubicBezTo>
                    <a:pt x="142" y="0"/>
                    <a:pt x="138" y="2"/>
                    <a:pt x="135" y="5"/>
                  </a:cubicBezTo>
                  <a:cubicBezTo>
                    <a:pt x="133" y="8"/>
                    <a:pt x="132" y="10"/>
                    <a:pt x="133" y="13"/>
                  </a:cubicBezTo>
                  <a:cubicBezTo>
                    <a:pt x="128" y="11"/>
                    <a:pt x="123" y="12"/>
                    <a:pt x="120" y="15"/>
                  </a:cubicBezTo>
                  <a:cubicBezTo>
                    <a:pt x="118" y="16"/>
                    <a:pt x="117" y="18"/>
                    <a:pt x="116" y="20"/>
                  </a:cubicBezTo>
                  <a:cubicBezTo>
                    <a:pt x="116" y="20"/>
                    <a:pt x="114" y="19"/>
                    <a:pt x="114" y="19"/>
                  </a:cubicBezTo>
                  <a:cubicBezTo>
                    <a:pt x="111" y="17"/>
                    <a:pt x="108" y="16"/>
                    <a:pt x="105" y="15"/>
                  </a:cubicBezTo>
                  <a:cubicBezTo>
                    <a:pt x="102" y="14"/>
                    <a:pt x="99" y="14"/>
                    <a:pt x="96" y="14"/>
                  </a:cubicBezTo>
                  <a:cubicBezTo>
                    <a:pt x="94" y="15"/>
                    <a:pt x="92" y="15"/>
                    <a:pt x="91" y="15"/>
                  </a:cubicBezTo>
                  <a:cubicBezTo>
                    <a:pt x="89" y="16"/>
                    <a:pt x="87" y="17"/>
                    <a:pt x="85" y="18"/>
                  </a:cubicBezTo>
                  <a:cubicBezTo>
                    <a:pt x="83" y="20"/>
                    <a:pt x="80" y="23"/>
                    <a:pt x="79" y="25"/>
                  </a:cubicBezTo>
                  <a:cubicBezTo>
                    <a:pt x="78" y="26"/>
                    <a:pt x="78" y="27"/>
                    <a:pt x="77" y="28"/>
                  </a:cubicBezTo>
                  <a:cubicBezTo>
                    <a:pt x="68" y="21"/>
                    <a:pt x="54" y="18"/>
                    <a:pt x="44" y="27"/>
                  </a:cubicBezTo>
                  <a:cubicBezTo>
                    <a:pt x="42" y="28"/>
                    <a:pt x="41" y="30"/>
                    <a:pt x="40" y="32"/>
                  </a:cubicBezTo>
                  <a:cubicBezTo>
                    <a:pt x="37" y="36"/>
                    <a:pt x="35" y="39"/>
                    <a:pt x="31" y="40"/>
                  </a:cubicBezTo>
                  <a:cubicBezTo>
                    <a:pt x="28" y="41"/>
                    <a:pt x="26" y="41"/>
                    <a:pt x="24" y="41"/>
                  </a:cubicBezTo>
                  <a:cubicBezTo>
                    <a:pt x="21" y="41"/>
                    <a:pt x="19" y="40"/>
                    <a:pt x="16" y="40"/>
                  </a:cubicBezTo>
                  <a:cubicBezTo>
                    <a:pt x="15" y="41"/>
                    <a:pt x="13" y="42"/>
                    <a:pt x="11" y="43"/>
                  </a:cubicBezTo>
                  <a:cubicBezTo>
                    <a:pt x="9" y="44"/>
                    <a:pt x="7" y="45"/>
                    <a:pt x="5" y="46"/>
                  </a:cubicBezTo>
                  <a:cubicBezTo>
                    <a:pt x="4" y="46"/>
                    <a:pt x="2" y="46"/>
                    <a:pt x="1" y="47"/>
                  </a:cubicBezTo>
                  <a:cubicBezTo>
                    <a:pt x="0" y="47"/>
                    <a:pt x="0" y="48"/>
                    <a:pt x="1" y="49"/>
                  </a:cubicBezTo>
                  <a:cubicBezTo>
                    <a:pt x="3" y="50"/>
                    <a:pt x="4" y="50"/>
                    <a:pt x="6" y="51"/>
                  </a:cubicBezTo>
                  <a:cubicBezTo>
                    <a:pt x="8" y="52"/>
                    <a:pt x="11" y="52"/>
                    <a:pt x="14" y="53"/>
                  </a:cubicBezTo>
                  <a:cubicBezTo>
                    <a:pt x="17" y="53"/>
                    <a:pt x="20" y="53"/>
                    <a:pt x="23" y="54"/>
                  </a:cubicBezTo>
                  <a:cubicBezTo>
                    <a:pt x="25" y="55"/>
                    <a:pt x="25" y="55"/>
                    <a:pt x="25" y="55"/>
                  </a:cubicBezTo>
                  <a:cubicBezTo>
                    <a:pt x="35" y="59"/>
                    <a:pt x="44" y="58"/>
                    <a:pt x="53" y="50"/>
                  </a:cubicBezTo>
                  <a:cubicBezTo>
                    <a:pt x="58" y="46"/>
                    <a:pt x="66" y="45"/>
                    <a:pt x="71" y="50"/>
                  </a:cubicBezTo>
                  <a:cubicBezTo>
                    <a:pt x="71" y="51"/>
                    <a:pt x="72" y="52"/>
                    <a:pt x="73" y="53"/>
                  </a:cubicBezTo>
                  <a:cubicBezTo>
                    <a:pt x="75" y="56"/>
                    <a:pt x="79" y="57"/>
                    <a:pt x="84" y="57"/>
                  </a:cubicBezTo>
                  <a:cubicBezTo>
                    <a:pt x="84" y="57"/>
                    <a:pt x="85" y="58"/>
                    <a:pt x="85" y="58"/>
                  </a:cubicBezTo>
                  <a:cubicBezTo>
                    <a:pt x="86" y="59"/>
                    <a:pt x="87" y="60"/>
                    <a:pt x="88" y="61"/>
                  </a:cubicBezTo>
                  <a:cubicBezTo>
                    <a:pt x="88" y="62"/>
                    <a:pt x="89" y="62"/>
                    <a:pt x="90" y="63"/>
                  </a:cubicBezTo>
                  <a:cubicBezTo>
                    <a:pt x="92" y="64"/>
                    <a:pt x="94" y="65"/>
                    <a:pt x="97" y="65"/>
                  </a:cubicBezTo>
                  <a:cubicBezTo>
                    <a:pt x="98" y="65"/>
                    <a:pt x="99" y="65"/>
                    <a:pt x="101" y="65"/>
                  </a:cubicBezTo>
                  <a:cubicBezTo>
                    <a:pt x="104" y="64"/>
                    <a:pt x="106" y="63"/>
                    <a:pt x="107" y="62"/>
                  </a:cubicBezTo>
                  <a:cubicBezTo>
                    <a:pt x="108" y="62"/>
                    <a:pt x="109" y="61"/>
                    <a:pt x="110" y="60"/>
                  </a:cubicBezTo>
                  <a:cubicBezTo>
                    <a:pt x="112" y="61"/>
                    <a:pt x="115" y="61"/>
                    <a:pt x="117" y="61"/>
                  </a:cubicBezTo>
                  <a:cubicBezTo>
                    <a:pt x="117" y="61"/>
                    <a:pt x="118" y="61"/>
                    <a:pt x="118" y="61"/>
                  </a:cubicBezTo>
                  <a:cubicBezTo>
                    <a:pt x="120" y="65"/>
                    <a:pt x="125" y="69"/>
                    <a:pt x="130" y="69"/>
                  </a:cubicBezTo>
                  <a:cubicBezTo>
                    <a:pt x="134" y="68"/>
                    <a:pt x="139" y="66"/>
                    <a:pt x="141" y="62"/>
                  </a:cubicBezTo>
                  <a:cubicBezTo>
                    <a:pt x="143" y="64"/>
                    <a:pt x="145" y="65"/>
                    <a:pt x="146" y="65"/>
                  </a:cubicBezTo>
                  <a:cubicBezTo>
                    <a:pt x="149" y="66"/>
                    <a:pt x="152" y="66"/>
                    <a:pt x="156" y="65"/>
                  </a:cubicBezTo>
                  <a:cubicBezTo>
                    <a:pt x="158" y="67"/>
                    <a:pt x="162" y="68"/>
                    <a:pt x="166" y="67"/>
                  </a:cubicBezTo>
                  <a:cubicBezTo>
                    <a:pt x="170" y="65"/>
                    <a:pt x="173" y="61"/>
                    <a:pt x="173" y="57"/>
                  </a:cubicBezTo>
                  <a:cubicBezTo>
                    <a:pt x="179" y="63"/>
                    <a:pt x="189" y="65"/>
                    <a:pt x="197" y="63"/>
                  </a:cubicBezTo>
                  <a:cubicBezTo>
                    <a:pt x="199" y="63"/>
                    <a:pt x="201" y="62"/>
                    <a:pt x="203" y="61"/>
                  </a:cubicBezTo>
                  <a:cubicBezTo>
                    <a:pt x="205" y="60"/>
                    <a:pt x="207" y="59"/>
                    <a:pt x="208" y="58"/>
                  </a:cubicBezTo>
                  <a:cubicBezTo>
                    <a:pt x="209" y="57"/>
                    <a:pt x="209" y="56"/>
                    <a:pt x="210" y="56"/>
                  </a:cubicBezTo>
                  <a:cubicBezTo>
                    <a:pt x="210" y="55"/>
                    <a:pt x="212" y="53"/>
                    <a:pt x="211" y="53"/>
                  </a:cubicBezTo>
                  <a:cubicBezTo>
                    <a:pt x="220" y="58"/>
                    <a:pt x="230" y="58"/>
                    <a:pt x="240" y="55"/>
                  </a:cubicBezTo>
                  <a:cubicBezTo>
                    <a:pt x="243" y="54"/>
                    <a:pt x="246" y="53"/>
                    <a:pt x="248" y="51"/>
                  </a:cubicBezTo>
                  <a:cubicBezTo>
                    <a:pt x="253" y="49"/>
                    <a:pt x="253" y="49"/>
                    <a:pt x="253" y="49"/>
                  </a:cubicBezTo>
                  <a:cubicBezTo>
                    <a:pt x="259" y="45"/>
                    <a:pt x="265" y="41"/>
                    <a:pt x="273" y="41"/>
                  </a:cubicBezTo>
                  <a:cubicBezTo>
                    <a:pt x="275" y="42"/>
                    <a:pt x="278" y="42"/>
                    <a:pt x="280" y="42"/>
                  </a:cubicBezTo>
                  <a:cubicBezTo>
                    <a:pt x="283" y="42"/>
                    <a:pt x="285" y="42"/>
                    <a:pt x="287" y="41"/>
                  </a:cubicBezTo>
                  <a:cubicBezTo>
                    <a:pt x="288" y="41"/>
                    <a:pt x="289" y="41"/>
                    <a:pt x="289" y="40"/>
                  </a:cubicBezTo>
                  <a:cubicBezTo>
                    <a:pt x="289" y="40"/>
                    <a:pt x="289" y="40"/>
                    <a:pt x="289" y="40"/>
                  </a:cubicBezTo>
                  <a:close/>
                  <a:moveTo>
                    <a:pt x="105" y="60"/>
                  </a:moveTo>
                  <a:cubicBezTo>
                    <a:pt x="104" y="60"/>
                    <a:pt x="103" y="61"/>
                    <a:pt x="100" y="61"/>
                  </a:cubicBezTo>
                  <a:cubicBezTo>
                    <a:pt x="98" y="62"/>
                    <a:pt x="96" y="62"/>
                    <a:pt x="94" y="61"/>
                  </a:cubicBezTo>
                  <a:cubicBezTo>
                    <a:pt x="92" y="60"/>
                    <a:pt x="90" y="59"/>
                    <a:pt x="89" y="57"/>
                  </a:cubicBezTo>
                  <a:cubicBezTo>
                    <a:pt x="89" y="57"/>
                    <a:pt x="88" y="56"/>
                    <a:pt x="88" y="56"/>
                  </a:cubicBezTo>
                  <a:cubicBezTo>
                    <a:pt x="88" y="55"/>
                    <a:pt x="87" y="54"/>
                    <a:pt x="87" y="54"/>
                  </a:cubicBezTo>
                  <a:cubicBezTo>
                    <a:pt x="86" y="53"/>
                    <a:pt x="85" y="53"/>
                    <a:pt x="85" y="54"/>
                  </a:cubicBezTo>
                  <a:cubicBezTo>
                    <a:pt x="82" y="54"/>
                    <a:pt x="78" y="54"/>
                    <a:pt x="76" y="51"/>
                  </a:cubicBezTo>
                  <a:cubicBezTo>
                    <a:pt x="76" y="51"/>
                    <a:pt x="76" y="51"/>
                    <a:pt x="76" y="51"/>
                  </a:cubicBezTo>
                  <a:cubicBezTo>
                    <a:pt x="75" y="50"/>
                    <a:pt x="74" y="49"/>
                    <a:pt x="74" y="48"/>
                  </a:cubicBezTo>
                  <a:cubicBezTo>
                    <a:pt x="74" y="46"/>
                    <a:pt x="75" y="45"/>
                    <a:pt x="76" y="43"/>
                  </a:cubicBezTo>
                  <a:cubicBezTo>
                    <a:pt x="78" y="42"/>
                    <a:pt x="81" y="41"/>
                    <a:pt x="83" y="43"/>
                  </a:cubicBezTo>
                  <a:cubicBezTo>
                    <a:pt x="84" y="43"/>
                    <a:pt x="84" y="44"/>
                    <a:pt x="84" y="45"/>
                  </a:cubicBezTo>
                  <a:cubicBezTo>
                    <a:pt x="84" y="45"/>
                    <a:pt x="84" y="46"/>
                    <a:pt x="84" y="47"/>
                  </a:cubicBezTo>
                  <a:cubicBezTo>
                    <a:pt x="83" y="47"/>
                    <a:pt x="82" y="47"/>
                    <a:pt x="81" y="47"/>
                  </a:cubicBezTo>
                  <a:cubicBezTo>
                    <a:pt x="81" y="47"/>
                    <a:pt x="81" y="47"/>
                    <a:pt x="81" y="46"/>
                  </a:cubicBezTo>
                  <a:cubicBezTo>
                    <a:pt x="81" y="45"/>
                    <a:pt x="80" y="43"/>
                    <a:pt x="78" y="43"/>
                  </a:cubicBezTo>
                  <a:cubicBezTo>
                    <a:pt x="76" y="43"/>
                    <a:pt x="74" y="47"/>
                    <a:pt x="76" y="49"/>
                  </a:cubicBezTo>
                  <a:cubicBezTo>
                    <a:pt x="76" y="49"/>
                    <a:pt x="77" y="50"/>
                    <a:pt x="78" y="50"/>
                  </a:cubicBezTo>
                  <a:cubicBezTo>
                    <a:pt x="80" y="52"/>
                    <a:pt x="84" y="51"/>
                    <a:pt x="86" y="49"/>
                  </a:cubicBezTo>
                  <a:cubicBezTo>
                    <a:pt x="87" y="48"/>
                    <a:pt x="88" y="46"/>
                    <a:pt x="87" y="44"/>
                  </a:cubicBezTo>
                  <a:cubicBezTo>
                    <a:pt x="87" y="42"/>
                    <a:pt x="86" y="41"/>
                    <a:pt x="85" y="40"/>
                  </a:cubicBezTo>
                  <a:cubicBezTo>
                    <a:pt x="82" y="38"/>
                    <a:pt x="77" y="38"/>
                    <a:pt x="74" y="41"/>
                  </a:cubicBezTo>
                  <a:cubicBezTo>
                    <a:pt x="73" y="42"/>
                    <a:pt x="72" y="44"/>
                    <a:pt x="71" y="46"/>
                  </a:cubicBezTo>
                  <a:cubicBezTo>
                    <a:pt x="71" y="46"/>
                    <a:pt x="70" y="45"/>
                    <a:pt x="69" y="45"/>
                  </a:cubicBezTo>
                  <a:cubicBezTo>
                    <a:pt x="69" y="45"/>
                    <a:pt x="68" y="44"/>
                    <a:pt x="68" y="44"/>
                  </a:cubicBezTo>
                  <a:cubicBezTo>
                    <a:pt x="66" y="44"/>
                    <a:pt x="65" y="44"/>
                    <a:pt x="64" y="43"/>
                  </a:cubicBezTo>
                  <a:cubicBezTo>
                    <a:pt x="61" y="43"/>
                    <a:pt x="59" y="43"/>
                    <a:pt x="56" y="44"/>
                  </a:cubicBezTo>
                  <a:cubicBezTo>
                    <a:pt x="54" y="45"/>
                    <a:pt x="52" y="46"/>
                    <a:pt x="50" y="48"/>
                  </a:cubicBezTo>
                  <a:cubicBezTo>
                    <a:pt x="43" y="54"/>
                    <a:pt x="35" y="55"/>
                    <a:pt x="26" y="52"/>
                  </a:cubicBezTo>
                  <a:cubicBezTo>
                    <a:pt x="24" y="51"/>
                    <a:pt x="24" y="51"/>
                    <a:pt x="24" y="51"/>
                  </a:cubicBezTo>
                  <a:cubicBezTo>
                    <a:pt x="20" y="50"/>
                    <a:pt x="14" y="49"/>
                    <a:pt x="11" y="49"/>
                  </a:cubicBezTo>
                  <a:cubicBezTo>
                    <a:pt x="10" y="49"/>
                    <a:pt x="9" y="49"/>
                    <a:pt x="8" y="48"/>
                  </a:cubicBezTo>
                  <a:cubicBezTo>
                    <a:pt x="11" y="47"/>
                    <a:pt x="13" y="46"/>
                    <a:pt x="15" y="44"/>
                  </a:cubicBezTo>
                  <a:cubicBezTo>
                    <a:pt x="17" y="43"/>
                    <a:pt x="19" y="44"/>
                    <a:pt x="20" y="44"/>
                  </a:cubicBezTo>
                  <a:cubicBezTo>
                    <a:pt x="23" y="44"/>
                    <a:pt x="25" y="45"/>
                    <a:pt x="27" y="45"/>
                  </a:cubicBezTo>
                  <a:cubicBezTo>
                    <a:pt x="29" y="45"/>
                    <a:pt x="31" y="44"/>
                    <a:pt x="34" y="43"/>
                  </a:cubicBezTo>
                  <a:cubicBezTo>
                    <a:pt x="36" y="41"/>
                    <a:pt x="39" y="39"/>
                    <a:pt x="41" y="37"/>
                  </a:cubicBezTo>
                  <a:cubicBezTo>
                    <a:pt x="41" y="36"/>
                    <a:pt x="42" y="35"/>
                    <a:pt x="42" y="35"/>
                  </a:cubicBezTo>
                  <a:cubicBezTo>
                    <a:pt x="44" y="33"/>
                    <a:pt x="45" y="31"/>
                    <a:pt x="47" y="29"/>
                  </a:cubicBezTo>
                  <a:cubicBezTo>
                    <a:pt x="55" y="21"/>
                    <a:pt x="67" y="25"/>
                    <a:pt x="76" y="31"/>
                  </a:cubicBezTo>
                  <a:cubicBezTo>
                    <a:pt x="76" y="32"/>
                    <a:pt x="77" y="32"/>
                    <a:pt x="78" y="33"/>
                  </a:cubicBezTo>
                  <a:cubicBezTo>
                    <a:pt x="78" y="33"/>
                    <a:pt x="79" y="33"/>
                    <a:pt x="79" y="32"/>
                  </a:cubicBezTo>
                  <a:cubicBezTo>
                    <a:pt x="80" y="31"/>
                    <a:pt x="80" y="31"/>
                    <a:pt x="80" y="30"/>
                  </a:cubicBezTo>
                  <a:cubicBezTo>
                    <a:pt x="80" y="30"/>
                    <a:pt x="81" y="29"/>
                    <a:pt x="81" y="29"/>
                  </a:cubicBezTo>
                  <a:cubicBezTo>
                    <a:pt x="81" y="28"/>
                    <a:pt x="82" y="27"/>
                    <a:pt x="83" y="26"/>
                  </a:cubicBezTo>
                  <a:cubicBezTo>
                    <a:pt x="83" y="25"/>
                    <a:pt x="84" y="24"/>
                    <a:pt x="85" y="23"/>
                  </a:cubicBezTo>
                  <a:cubicBezTo>
                    <a:pt x="86" y="22"/>
                    <a:pt x="87" y="21"/>
                    <a:pt x="88" y="21"/>
                  </a:cubicBezTo>
                  <a:cubicBezTo>
                    <a:pt x="89" y="20"/>
                    <a:pt x="90" y="19"/>
                    <a:pt x="91" y="19"/>
                  </a:cubicBezTo>
                  <a:cubicBezTo>
                    <a:pt x="92" y="19"/>
                    <a:pt x="92" y="19"/>
                    <a:pt x="92" y="19"/>
                  </a:cubicBezTo>
                  <a:cubicBezTo>
                    <a:pt x="99" y="16"/>
                    <a:pt x="109" y="19"/>
                    <a:pt x="115" y="24"/>
                  </a:cubicBezTo>
                  <a:cubicBezTo>
                    <a:pt x="115" y="24"/>
                    <a:pt x="115" y="24"/>
                    <a:pt x="115" y="25"/>
                  </a:cubicBezTo>
                  <a:cubicBezTo>
                    <a:pt x="112" y="25"/>
                    <a:pt x="108" y="26"/>
                    <a:pt x="106" y="29"/>
                  </a:cubicBezTo>
                  <a:cubicBezTo>
                    <a:pt x="103" y="32"/>
                    <a:pt x="103" y="36"/>
                    <a:pt x="105" y="40"/>
                  </a:cubicBezTo>
                  <a:cubicBezTo>
                    <a:pt x="106" y="42"/>
                    <a:pt x="107" y="43"/>
                    <a:pt x="109" y="44"/>
                  </a:cubicBezTo>
                  <a:cubicBezTo>
                    <a:pt x="109" y="44"/>
                    <a:pt x="109" y="44"/>
                    <a:pt x="108" y="44"/>
                  </a:cubicBezTo>
                  <a:cubicBezTo>
                    <a:pt x="106" y="46"/>
                    <a:pt x="105" y="49"/>
                    <a:pt x="105" y="52"/>
                  </a:cubicBezTo>
                  <a:cubicBezTo>
                    <a:pt x="105" y="54"/>
                    <a:pt x="106" y="56"/>
                    <a:pt x="107" y="58"/>
                  </a:cubicBezTo>
                  <a:cubicBezTo>
                    <a:pt x="107" y="59"/>
                    <a:pt x="106" y="59"/>
                    <a:pt x="105" y="60"/>
                  </a:cubicBezTo>
                  <a:close/>
                  <a:moveTo>
                    <a:pt x="153" y="63"/>
                  </a:moveTo>
                  <a:cubicBezTo>
                    <a:pt x="151" y="63"/>
                    <a:pt x="149" y="63"/>
                    <a:pt x="147" y="62"/>
                  </a:cubicBezTo>
                  <a:cubicBezTo>
                    <a:pt x="146" y="61"/>
                    <a:pt x="145" y="61"/>
                    <a:pt x="144" y="60"/>
                  </a:cubicBezTo>
                  <a:cubicBezTo>
                    <a:pt x="143" y="59"/>
                    <a:pt x="142" y="57"/>
                    <a:pt x="140" y="58"/>
                  </a:cubicBezTo>
                  <a:cubicBezTo>
                    <a:pt x="140" y="58"/>
                    <a:pt x="140" y="59"/>
                    <a:pt x="140" y="59"/>
                  </a:cubicBezTo>
                  <a:cubicBezTo>
                    <a:pt x="138" y="62"/>
                    <a:pt x="134" y="65"/>
                    <a:pt x="130" y="65"/>
                  </a:cubicBezTo>
                  <a:cubicBezTo>
                    <a:pt x="126" y="65"/>
                    <a:pt x="122" y="62"/>
                    <a:pt x="120" y="59"/>
                  </a:cubicBezTo>
                  <a:cubicBezTo>
                    <a:pt x="120" y="58"/>
                    <a:pt x="119" y="58"/>
                    <a:pt x="119" y="58"/>
                  </a:cubicBezTo>
                  <a:cubicBezTo>
                    <a:pt x="117" y="58"/>
                    <a:pt x="117" y="58"/>
                    <a:pt x="117" y="58"/>
                  </a:cubicBezTo>
                  <a:cubicBezTo>
                    <a:pt x="115" y="58"/>
                    <a:pt x="113" y="58"/>
                    <a:pt x="111" y="57"/>
                  </a:cubicBezTo>
                  <a:cubicBezTo>
                    <a:pt x="111" y="57"/>
                    <a:pt x="110" y="56"/>
                    <a:pt x="110" y="56"/>
                  </a:cubicBezTo>
                  <a:cubicBezTo>
                    <a:pt x="110" y="56"/>
                    <a:pt x="109" y="55"/>
                    <a:pt x="109" y="55"/>
                  </a:cubicBezTo>
                  <a:cubicBezTo>
                    <a:pt x="108" y="53"/>
                    <a:pt x="108" y="51"/>
                    <a:pt x="109" y="49"/>
                  </a:cubicBezTo>
                  <a:cubicBezTo>
                    <a:pt x="109" y="48"/>
                    <a:pt x="110" y="48"/>
                    <a:pt x="111" y="47"/>
                  </a:cubicBezTo>
                  <a:cubicBezTo>
                    <a:pt x="112" y="46"/>
                    <a:pt x="114" y="46"/>
                    <a:pt x="115" y="46"/>
                  </a:cubicBezTo>
                  <a:cubicBezTo>
                    <a:pt x="116" y="46"/>
                    <a:pt x="117" y="47"/>
                    <a:pt x="117" y="48"/>
                  </a:cubicBezTo>
                  <a:cubicBezTo>
                    <a:pt x="118" y="49"/>
                    <a:pt x="117" y="49"/>
                    <a:pt x="117" y="50"/>
                  </a:cubicBezTo>
                  <a:cubicBezTo>
                    <a:pt x="117" y="50"/>
                    <a:pt x="116" y="50"/>
                    <a:pt x="116" y="50"/>
                  </a:cubicBezTo>
                  <a:cubicBezTo>
                    <a:pt x="116" y="50"/>
                    <a:pt x="116" y="50"/>
                    <a:pt x="116" y="50"/>
                  </a:cubicBezTo>
                  <a:cubicBezTo>
                    <a:pt x="116" y="48"/>
                    <a:pt x="115" y="47"/>
                    <a:pt x="113" y="47"/>
                  </a:cubicBezTo>
                  <a:cubicBezTo>
                    <a:pt x="110" y="47"/>
                    <a:pt x="109" y="50"/>
                    <a:pt x="111" y="52"/>
                  </a:cubicBezTo>
                  <a:cubicBezTo>
                    <a:pt x="112" y="54"/>
                    <a:pt x="114" y="54"/>
                    <a:pt x="116" y="54"/>
                  </a:cubicBezTo>
                  <a:cubicBezTo>
                    <a:pt x="117" y="53"/>
                    <a:pt x="118" y="53"/>
                    <a:pt x="119" y="52"/>
                  </a:cubicBezTo>
                  <a:cubicBezTo>
                    <a:pt x="121" y="51"/>
                    <a:pt x="121" y="49"/>
                    <a:pt x="121" y="47"/>
                  </a:cubicBezTo>
                  <a:cubicBezTo>
                    <a:pt x="120" y="46"/>
                    <a:pt x="119" y="45"/>
                    <a:pt x="118" y="44"/>
                  </a:cubicBezTo>
                  <a:cubicBezTo>
                    <a:pt x="118" y="44"/>
                    <a:pt x="119" y="43"/>
                    <a:pt x="120" y="42"/>
                  </a:cubicBezTo>
                  <a:cubicBezTo>
                    <a:pt x="121" y="41"/>
                    <a:pt x="121" y="40"/>
                    <a:pt x="121" y="38"/>
                  </a:cubicBezTo>
                  <a:cubicBezTo>
                    <a:pt x="121" y="37"/>
                    <a:pt x="121" y="36"/>
                    <a:pt x="121" y="35"/>
                  </a:cubicBezTo>
                  <a:cubicBezTo>
                    <a:pt x="120" y="34"/>
                    <a:pt x="119" y="33"/>
                    <a:pt x="117" y="32"/>
                  </a:cubicBezTo>
                  <a:cubicBezTo>
                    <a:pt x="115" y="32"/>
                    <a:pt x="113" y="33"/>
                    <a:pt x="113" y="35"/>
                  </a:cubicBezTo>
                  <a:cubicBezTo>
                    <a:pt x="113" y="37"/>
                    <a:pt x="114" y="38"/>
                    <a:pt x="116" y="38"/>
                  </a:cubicBezTo>
                  <a:cubicBezTo>
                    <a:pt x="116" y="38"/>
                    <a:pt x="117" y="38"/>
                    <a:pt x="117" y="38"/>
                  </a:cubicBezTo>
                  <a:cubicBezTo>
                    <a:pt x="118" y="38"/>
                    <a:pt x="118" y="39"/>
                    <a:pt x="117" y="40"/>
                  </a:cubicBezTo>
                  <a:cubicBezTo>
                    <a:pt x="117" y="40"/>
                    <a:pt x="116" y="41"/>
                    <a:pt x="115" y="41"/>
                  </a:cubicBezTo>
                  <a:cubicBezTo>
                    <a:pt x="113" y="42"/>
                    <a:pt x="111" y="41"/>
                    <a:pt x="110" y="40"/>
                  </a:cubicBezTo>
                  <a:cubicBezTo>
                    <a:pt x="109" y="40"/>
                    <a:pt x="108" y="39"/>
                    <a:pt x="108" y="38"/>
                  </a:cubicBezTo>
                  <a:cubicBezTo>
                    <a:pt x="107" y="36"/>
                    <a:pt x="107" y="33"/>
                    <a:pt x="109" y="31"/>
                  </a:cubicBezTo>
                  <a:cubicBezTo>
                    <a:pt x="110" y="29"/>
                    <a:pt x="113" y="27"/>
                    <a:pt x="117" y="28"/>
                  </a:cubicBezTo>
                  <a:cubicBezTo>
                    <a:pt x="117" y="29"/>
                    <a:pt x="118" y="29"/>
                    <a:pt x="118" y="28"/>
                  </a:cubicBezTo>
                  <a:cubicBezTo>
                    <a:pt x="119" y="28"/>
                    <a:pt x="119" y="27"/>
                    <a:pt x="119" y="26"/>
                  </a:cubicBezTo>
                  <a:cubicBezTo>
                    <a:pt x="118" y="23"/>
                    <a:pt x="119" y="20"/>
                    <a:pt x="122" y="18"/>
                  </a:cubicBezTo>
                  <a:cubicBezTo>
                    <a:pt x="125" y="16"/>
                    <a:pt x="129" y="15"/>
                    <a:pt x="132" y="17"/>
                  </a:cubicBezTo>
                  <a:cubicBezTo>
                    <a:pt x="134" y="18"/>
                    <a:pt x="134" y="19"/>
                    <a:pt x="136" y="20"/>
                  </a:cubicBezTo>
                  <a:cubicBezTo>
                    <a:pt x="137" y="21"/>
                    <a:pt x="138" y="21"/>
                    <a:pt x="139" y="21"/>
                  </a:cubicBezTo>
                  <a:cubicBezTo>
                    <a:pt x="140" y="22"/>
                    <a:pt x="141" y="22"/>
                    <a:pt x="142" y="22"/>
                  </a:cubicBezTo>
                  <a:cubicBezTo>
                    <a:pt x="145" y="21"/>
                    <a:pt x="147" y="20"/>
                    <a:pt x="148" y="17"/>
                  </a:cubicBezTo>
                  <a:cubicBezTo>
                    <a:pt x="148" y="15"/>
                    <a:pt x="148" y="13"/>
                    <a:pt x="147" y="11"/>
                  </a:cubicBezTo>
                  <a:cubicBezTo>
                    <a:pt x="146" y="11"/>
                    <a:pt x="146" y="10"/>
                    <a:pt x="145" y="10"/>
                  </a:cubicBezTo>
                  <a:cubicBezTo>
                    <a:pt x="144" y="9"/>
                    <a:pt x="141" y="9"/>
                    <a:pt x="140" y="11"/>
                  </a:cubicBezTo>
                  <a:cubicBezTo>
                    <a:pt x="140" y="12"/>
                    <a:pt x="140" y="12"/>
                    <a:pt x="140" y="13"/>
                  </a:cubicBezTo>
                  <a:cubicBezTo>
                    <a:pt x="140" y="14"/>
                    <a:pt x="141" y="16"/>
                    <a:pt x="143" y="16"/>
                  </a:cubicBezTo>
                  <a:cubicBezTo>
                    <a:pt x="143" y="16"/>
                    <a:pt x="144" y="15"/>
                    <a:pt x="144" y="15"/>
                  </a:cubicBezTo>
                  <a:cubicBezTo>
                    <a:pt x="144" y="16"/>
                    <a:pt x="144" y="16"/>
                    <a:pt x="144" y="16"/>
                  </a:cubicBezTo>
                  <a:cubicBezTo>
                    <a:pt x="144" y="17"/>
                    <a:pt x="143" y="18"/>
                    <a:pt x="142" y="18"/>
                  </a:cubicBezTo>
                  <a:cubicBezTo>
                    <a:pt x="139" y="18"/>
                    <a:pt x="138" y="18"/>
                    <a:pt x="137" y="16"/>
                  </a:cubicBezTo>
                  <a:cubicBezTo>
                    <a:pt x="135" y="13"/>
                    <a:pt x="136" y="10"/>
                    <a:pt x="138" y="8"/>
                  </a:cubicBezTo>
                  <a:cubicBezTo>
                    <a:pt x="140" y="5"/>
                    <a:pt x="143" y="4"/>
                    <a:pt x="146" y="5"/>
                  </a:cubicBezTo>
                  <a:cubicBezTo>
                    <a:pt x="148" y="5"/>
                    <a:pt x="149" y="6"/>
                    <a:pt x="150" y="7"/>
                  </a:cubicBezTo>
                  <a:cubicBezTo>
                    <a:pt x="151" y="8"/>
                    <a:pt x="152" y="10"/>
                    <a:pt x="153" y="11"/>
                  </a:cubicBezTo>
                  <a:cubicBezTo>
                    <a:pt x="153" y="12"/>
                    <a:pt x="153" y="13"/>
                    <a:pt x="154" y="13"/>
                  </a:cubicBezTo>
                  <a:cubicBezTo>
                    <a:pt x="155" y="13"/>
                    <a:pt x="156" y="13"/>
                    <a:pt x="156" y="12"/>
                  </a:cubicBezTo>
                  <a:cubicBezTo>
                    <a:pt x="157" y="11"/>
                    <a:pt x="158" y="11"/>
                    <a:pt x="159" y="10"/>
                  </a:cubicBezTo>
                  <a:cubicBezTo>
                    <a:pt x="161" y="9"/>
                    <a:pt x="162" y="9"/>
                    <a:pt x="164" y="9"/>
                  </a:cubicBezTo>
                  <a:cubicBezTo>
                    <a:pt x="166" y="9"/>
                    <a:pt x="168" y="10"/>
                    <a:pt x="170" y="12"/>
                  </a:cubicBezTo>
                  <a:cubicBezTo>
                    <a:pt x="172" y="13"/>
                    <a:pt x="173" y="16"/>
                    <a:pt x="174" y="18"/>
                  </a:cubicBezTo>
                  <a:cubicBezTo>
                    <a:pt x="174" y="18"/>
                    <a:pt x="174" y="20"/>
                    <a:pt x="174" y="20"/>
                  </a:cubicBezTo>
                  <a:cubicBezTo>
                    <a:pt x="174" y="20"/>
                    <a:pt x="174" y="21"/>
                    <a:pt x="174" y="21"/>
                  </a:cubicBezTo>
                  <a:cubicBezTo>
                    <a:pt x="173" y="21"/>
                    <a:pt x="171" y="21"/>
                    <a:pt x="170" y="22"/>
                  </a:cubicBezTo>
                  <a:cubicBezTo>
                    <a:pt x="166" y="24"/>
                    <a:pt x="163" y="28"/>
                    <a:pt x="164" y="32"/>
                  </a:cubicBezTo>
                  <a:cubicBezTo>
                    <a:pt x="164" y="35"/>
                    <a:pt x="165" y="37"/>
                    <a:pt x="168" y="39"/>
                  </a:cubicBezTo>
                  <a:cubicBezTo>
                    <a:pt x="170" y="39"/>
                    <a:pt x="172" y="40"/>
                    <a:pt x="174" y="39"/>
                  </a:cubicBezTo>
                  <a:cubicBezTo>
                    <a:pt x="174" y="39"/>
                    <a:pt x="175" y="39"/>
                    <a:pt x="175" y="38"/>
                  </a:cubicBezTo>
                  <a:cubicBezTo>
                    <a:pt x="177" y="37"/>
                    <a:pt x="178" y="36"/>
                    <a:pt x="178" y="34"/>
                  </a:cubicBezTo>
                  <a:cubicBezTo>
                    <a:pt x="179" y="32"/>
                    <a:pt x="178" y="30"/>
                    <a:pt x="176" y="28"/>
                  </a:cubicBezTo>
                  <a:cubicBezTo>
                    <a:pt x="175" y="27"/>
                    <a:pt x="173" y="27"/>
                    <a:pt x="172" y="27"/>
                  </a:cubicBezTo>
                  <a:cubicBezTo>
                    <a:pt x="170" y="27"/>
                    <a:pt x="168" y="29"/>
                    <a:pt x="169" y="31"/>
                  </a:cubicBezTo>
                  <a:cubicBezTo>
                    <a:pt x="169" y="31"/>
                    <a:pt x="169" y="32"/>
                    <a:pt x="170" y="32"/>
                  </a:cubicBezTo>
                  <a:cubicBezTo>
                    <a:pt x="170" y="33"/>
                    <a:pt x="171" y="33"/>
                    <a:pt x="172" y="33"/>
                  </a:cubicBezTo>
                  <a:cubicBezTo>
                    <a:pt x="173" y="33"/>
                    <a:pt x="173" y="33"/>
                    <a:pt x="174" y="32"/>
                  </a:cubicBezTo>
                  <a:cubicBezTo>
                    <a:pt x="175" y="33"/>
                    <a:pt x="175" y="33"/>
                    <a:pt x="175" y="34"/>
                  </a:cubicBezTo>
                  <a:cubicBezTo>
                    <a:pt x="175" y="35"/>
                    <a:pt x="174" y="35"/>
                    <a:pt x="173" y="36"/>
                  </a:cubicBezTo>
                  <a:cubicBezTo>
                    <a:pt x="173" y="36"/>
                    <a:pt x="171" y="36"/>
                    <a:pt x="171" y="36"/>
                  </a:cubicBezTo>
                  <a:cubicBezTo>
                    <a:pt x="169" y="35"/>
                    <a:pt x="167" y="34"/>
                    <a:pt x="167" y="32"/>
                  </a:cubicBezTo>
                  <a:cubicBezTo>
                    <a:pt x="167" y="29"/>
                    <a:pt x="169" y="26"/>
                    <a:pt x="171" y="25"/>
                  </a:cubicBezTo>
                  <a:cubicBezTo>
                    <a:pt x="174" y="24"/>
                    <a:pt x="177" y="24"/>
                    <a:pt x="179" y="27"/>
                  </a:cubicBezTo>
                  <a:cubicBezTo>
                    <a:pt x="181" y="28"/>
                    <a:pt x="182" y="30"/>
                    <a:pt x="182" y="33"/>
                  </a:cubicBezTo>
                  <a:cubicBezTo>
                    <a:pt x="182" y="34"/>
                    <a:pt x="182" y="35"/>
                    <a:pt x="181" y="35"/>
                  </a:cubicBezTo>
                  <a:cubicBezTo>
                    <a:pt x="181" y="37"/>
                    <a:pt x="180" y="37"/>
                    <a:pt x="179" y="38"/>
                  </a:cubicBezTo>
                  <a:cubicBezTo>
                    <a:pt x="179" y="38"/>
                    <a:pt x="178" y="39"/>
                    <a:pt x="177" y="39"/>
                  </a:cubicBezTo>
                  <a:cubicBezTo>
                    <a:pt x="177" y="39"/>
                    <a:pt x="176" y="39"/>
                    <a:pt x="175" y="39"/>
                  </a:cubicBezTo>
                  <a:cubicBezTo>
                    <a:pt x="174" y="40"/>
                    <a:pt x="174" y="41"/>
                    <a:pt x="175" y="42"/>
                  </a:cubicBezTo>
                  <a:cubicBezTo>
                    <a:pt x="177" y="45"/>
                    <a:pt x="176" y="49"/>
                    <a:pt x="174" y="51"/>
                  </a:cubicBezTo>
                  <a:cubicBezTo>
                    <a:pt x="172" y="54"/>
                    <a:pt x="168" y="55"/>
                    <a:pt x="165" y="54"/>
                  </a:cubicBezTo>
                  <a:cubicBezTo>
                    <a:pt x="165" y="53"/>
                    <a:pt x="165" y="52"/>
                    <a:pt x="165" y="51"/>
                  </a:cubicBezTo>
                  <a:cubicBezTo>
                    <a:pt x="164" y="48"/>
                    <a:pt x="162" y="46"/>
                    <a:pt x="160" y="44"/>
                  </a:cubicBezTo>
                  <a:cubicBezTo>
                    <a:pt x="158" y="43"/>
                    <a:pt x="156" y="43"/>
                    <a:pt x="154" y="43"/>
                  </a:cubicBezTo>
                  <a:cubicBezTo>
                    <a:pt x="153" y="41"/>
                    <a:pt x="153" y="40"/>
                    <a:pt x="153" y="40"/>
                  </a:cubicBezTo>
                  <a:cubicBezTo>
                    <a:pt x="151" y="37"/>
                    <a:pt x="148" y="35"/>
                    <a:pt x="144" y="35"/>
                  </a:cubicBezTo>
                  <a:cubicBezTo>
                    <a:pt x="139" y="35"/>
                    <a:pt x="136" y="36"/>
                    <a:pt x="134" y="40"/>
                  </a:cubicBezTo>
                  <a:cubicBezTo>
                    <a:pt x="132" y="42"/>
                    <a:pt x="132" y="45"/>
                    <a:pt x="133" y="47"/>
                  </a:cubicBezTo>
                  <a:cubicBezTo>
                    <a:pt x="133" y="50"/>
                    <a:pt x="135" y="51"/>
                    <a:pt x="136" y="52"/>
                  </a:cubicBezTo>
                  <a:cubicBezTo>
                    <a:pt x="138" y="53"/>
                    <a:pt x="141" y="54"/>
                    <a:pt x="143" y="53"/>
                  </a:cubicBezTo>
                  <a:cubicBezTo>
                    <a:pt x="145" y="52"/>
                    <a:pt x="147" y="51"/>
                    <a:pt x="148" y="50"/>
                  </a:cubicBezTo>
                  <a:cubicBezTo>
                    <a:pt x="149" y="48"/>
                    <a:pt x="148" y="45"/>
                    <a:pt x="147" y="44"/>
                  </a:cubicBezTo>
                  <a:cubicBezTo>
                    <a:pt x="145" y="42"/>
                    <a:pt x="142" y="41"/>
                    <a:pt x="140" y="42"/>
                  </a:cubicBezTo>
                  <a:cubicBezTo>
                    <a:pt x="139" y="43"/>
                    <a:pt x="138" y="44"/>
                    <a:pt x="138" y="45"/>
                  </a:cubicBezTo>
                  <a:cubicBezTo>
                    <a:pt x="138" y="47"/>
                    <a:pt x="139" y="48"/>
                    <a:pt x="141" y="48"/>
                  </a:cubicBezTo>
                  <a:cubicBezTo>
                    <a:pt x="142" y="48"/>
                    <a:pt x="144" y="47"/>
                    <a:pt x="144" y="46"/>
                  </a:cubicBezTo>
                  <a:cubicBezTo>
                    <a:pt x="144" y="46"/>
                    <a:pt x="144" y="46"/>
                    <a:pt x="144" y="46"/>
                  </a:cubicBezTo>
                  <a:cubicBezTo>
                    <a:pt x="145" y="46"/>
                    <a:pt x="145" y="47"/>
                    <a:pt x="145" y="48"/>
                  </a:cubicBezTo>
                  <a:cubicBezTo>
                    <a:pt x="144" y="49"/>
                    <a:pt x="143" y="50"/>
                    <a:pt x="142" y="50"/>
                  </a:cubicBezTo>
                  <a:cubicBezTo>
                    <a:pt x="141" y="50"/>
                    <a:pt x="139" y="50"/>
                    <a:pt x="138" y="49"/>
                  </a:cubicBezTo>
                  <a:cubicBezTo>
                    <a:pt x="137" y="49"/>
                    <a:pt x="136" y="47"/>
                    <a:pt x="136" y="47"/>
                  </a:cubicBezTo>
                  <a:cubicBezTo>
                    <a:pt x="135" y="45"/>
                    <a:pt x="136" y="43"/>
                    <a:pt x="137" y="41"/>
                  </a:cubicBezTo>
                  <a:cubicBezTo>
                    <a:pt x="138" y="40"/>
                    <a:pt x="140" y="38"/>
                    <a:pt x="142" y="38"/>
                  </a:cubicBezTo>
                  <a:cubicBezTo>
                    <a:pt x="142" y="38"/>
                    <a:pt x="143" y="38"/>
                    <a:pt x="144" y="38"/>
                  </a:cubicBezTo>
                  <a:cubicBezTo>
                    <a:pt x="146" y="38"/>
                    <a:pt x="149" y="39"/>
                    <a:pt x="150" y="41"/>
                  </a:cubicBezTo>
                  <a:cubicBezTo>
                    <a:pt x="150" y="43"/>
                    <a:pt x="150" y="45"/>
                    <a:pt x="151" y="46"/>
                  </a:cubicBezTo>
                  <a:cubicBezTo>
                    <a:pt x="152" y="47"/>
                    <a:pt x="153" y="46"/>
                    <a:pt x="154" y="46"/>
                  </a:cubicBezTo>
                  <a:cubicBezTo>
                    <a:pt x="156" y="46"/>
                    <a:pt x="157" y="46"/>
                    <a:pt x="158" y="47"/>
                  </a:cubicBezTo>
                  <a:cubicBezTo>
                    <a:pt x="160" y="48"/>
                    <a:pt x="161" y="50"/>
                    <a:pt x="162" y="52"/>
                  </a:cubicBezTo>
                  <a:cubicBezTo>
                    <a:pt x="162" y="52"/>
                    <a:pt x="162" y="53"/>
                    <a:pt x="162" y="53"/>
                  </a:cubicBezTo>
                  <a:cubicBezTo>
                    <a:pt x="162" y="54"/>
                    <a:pt x="162" y="55"/>
                    <a:pt x="162" y="56"/>
                  </a:cubicBezTo>
                  <a:cubicBezTo>
                    <a:pt x="161" y="57"/>
                    <a:pt x="160" y="59"/>
                    <a:pt x="158" y="60"/>
                  </a:cubicBezTo>
                  <a:cubicBezTo>
                    <a:pt x="158" y="61"/>
                    <a:pt x="157" y="61"/>
                    <a:pt x="157" y="61"/>
                  </a:cubicBezTo>
                  <a:cubicBezTo>
                    <a:pt x="155" y="62"/>
                    <a:pt x="154" y="62"/>
                    <a:pt x="153" y="63"/>
                  </a:cubicBezTo>
                  <a:close/>
                  <a:moveTo>
                    <a:pt x="165" y="64"/>
                  </a:moveTo>
                  <a:cubicBezTo>
                    <a:pt x="163" y="64"/>
                    <a:pt x="161" y="64"/>
                    <a:pt x="159" y="64"/>
                  </a:cubicBezTo>
                  <a:cubicBezTo>
                    <a:pt x="160" y="63"/>
                    <a:pt x="160" y="63"/>
                    <a:pt x="160" y="63"/>
                  </a:cubicBezTo>
                  <a:cubicBezTo>
                    <a:pt x="162" y="61"/>
                    <a:pt x="164" y="59"/>
                    <a:pt x="165" y="57"/>
                  </a:cubicBezTo>
                  <a:cubicBezTo>
                    <a:pt x="166" y="58"/>
                    <a:pt x="168" y="58"/>
                    <a:pt x="169" y="58"/>
                  </a:cubicBezTo>
                  <a:cubicBezTo>
                    <a:pt x="169" y="60"/>
                    <a:pt x="167" y="63"/>
                    <a:pt x="165" y="64"/>
                  </a:cubicBezTo>
                  <a:close/>
                  <a:moveTo>
                    <a:pt x="280" y="39"/>
                  </a:moveTo>
                  <a:cubicBezTo>
                    <a:pt x="278" y="39"/>
                    <a:pt x="276" y="38"/>
                    <a:pt x="273" y="38"/>
                  </a:cubicBezTo>
                  <a:cubicBezTo>
                    <a:pt x="270" y="38"/>
                    <a:pt x="267" y="39"/>
                    <a:pt x="263" y="40"/>
                  </a:cubicBezTo>
                  <a:cubicBezTo>
                    <a:pt x="260" y="41"/>
                    <a:pt x="258" y="42"/>
                    <a:pt x="255" y="44"/>
                  </a:cubicBezTo>
                  <a:cubicBezTo>
                    <a:pt x="253" y="45"/>
                    <a:pt x="251" y="46"/>
                    <a:pt x="249" y="47"/>
                  </a:cubicBezTo>
                  <a:cubicBezTo>
                    <a:pt x="248" y="47"/>
                    <a:pt x="247" y="48"/>
                    <a:pt x="247" y="48"/>
                  </a:cubicBezTo>
                  <a:cubicBezTo>
                    <a:pt x="244" y="50"/>
                    <a:pt x="242" y="51"/>
                    <a:pt x="239" y="52"/>
                  </a:cubicBezTo>
                  <a:cubicBezTo>
                    <a:pt x="229" y="55"/>
                    <a:pt x="219" y="54"/>
                    <a:pt x="211" y="50"/>
                  </a:cubicBezTo>
                  <a:cubicBezTo>
                    <a:pt x="211" y="49"/>
                    <a:pt x="210" y="49"/>
                    <a:pt x="209" y="50"/>
                  </a:cubicBezTo>
                  <a:cubicBezTo>
                    <a:pt x="209" y="50"/>
                    <a:pt x="209" y="50"/>
                    <a:pt x="209" y="50"/>
                  </a:cubicBezTo>
                  <a:cubicBezTo>
                    <a:pt x="209" y="51"/>
                    <a:pt x="209" y="52"/>
                    <a:pt x="208" y="52"/>
                  </a:cubicBezTo>
                  <a:cubicBezTo>
                    <a:pt x="208" y="53"/>
                    <a:pt x="207" y="53"/>
                    <a:pt x="207" y="54"/>
                  </a:cubicBezTo>
                  <a:cubicBezTo>
                    <a:pt x="206" y="55"/>
                    <a:pt x="206" y="55"/>
                    <a:pt x="205" y="56"/>
                  </a:cubicBezTo>
                  <a:cubicBezTo>
                    <a:pt x="204" y="57"/>
                    <a:pt x="202" y="58"/>
                    <a:pt x="200" y="59"/>
                  </a:cubicBezTo>
                  <a:cubicBezTo>
                    <a:pt x="199" y="59"/>
                    <a:pt x="198" y="60"/>
                    <a:pt x="197" y="60"/>
                  </a:cubicBezTo>
                  <a:cubicBezTo>
                    <a:pt x="189" y="62"/>
                    <a:pt x="181" y="60"/>
                    <a:pt x="176" y="54"/>
                  </a:cubicBezTo>
                  <a:cubicBezTo>
                    <a:pt x="176" y="54"/>
                    <a:pt x="176" y="54"/>
                    <a:pt x="176" y="54"/>
                  </a:cubicBezTo>
                  <a:cubicBezTo>
                    <a:pt x="178" y="52"/>
                    <a:pt x="179" y="49"/>
                    <a:pt x="179" y="46"/>
                  </a:cubicBezTo>
                  <a:cubicBezTo>
                    <a:pt x="179" y="45"/>
                    <a:pt x="179" y="43"/>
                    <a:pt x="179" y="42"/>
                  </a:cubicBezTo>
                  <a:cubicBezTo>
                    <a:pt x="180" y="41"/>
                    <a:pt x="181" y="41"/>
                    <a:pt x="181" y="41"/>
                  </a:cubicBezTo>
                  <a:cubicBezTo>
                    <a:pt x="183" y="40"/>
                    <a:pt x="184" y="38"/>
                    <a:pt x="184" y="37"/>
                  </a:cubicBezTo>
                  <a:cubicBezTo>
                    <a:pt x="185" y="35"/>
                    <a:pt x="185" y="34"/>
                    <a:pt x="185" y="33"/>
                  </a:cubicBezTo>
                  <a:cubicBezTo>
                    <a:pt x="185" y="30"/>
                    <a:pt x="184" y="26"/>
                    <a:pt x="182" y="24"/>
                  </a:cubicBezTo>
                  <a:cubicBezTo>
                    <a:pt x="180" y="23"/>
                    <a:pt x="178" y="22"/>
                    <a:pt x="176" y="21"/>
                  </a:cubicBezTo>
                  <a:cubicBezTo>
                    <a:pt x="177" y="21"/>
                    <a:pt x="177" y="20"/>
                    <a:pt x="178" y="20"/>
                  </a:cubicBezTo>
                  <a:cubicBezTo>
                    <a:pt x="178" y="20"/>
                    <a:pt x="179" y="19"/>
                    <a:pt x="180" y="19"/>
                  </a:cubicBezTo>
                  <a:cubicBezTo>
                    <a:pt x="187" y="16"/>
                    <a:pt x="194" y="19"/>
                    <a:pt x="197" y="26"/>
                  </a:cubicBezTo>
                  <a:cubicBezTo>
                    <a:pt x="197" y="26"/>
                    <a:pt x="198" y="27"/>
                    <a:pt x="198" y="27"/>
                  </a:cubicBezTo>
                  <a:cubicBezTo>
                    <a:pt x="199" y="27"/>
                    <a:pt x="199" y="27"/>
                    <a:pt x="200" y="26"/>
                  </a:cubicBezTo>
                  <a:cubicBezTo>
                    <a:pt x="202" y="24"/>
                    <a:pt x="205" y="24"/>
                    <a:pt x="207" y="24"/>
                  </a:cubicBezTo>
                  <a:cubicBezTo>
                    <a:pt x="210" y="25"/>
                    <a:pt x="212" y="27"/>
                    <a:pt x="213" y="29"/>
                  </a:cubicBezTo>
                  <a:cubicBezTo>
                    <a:pt x="213" y="29"/>
                    <a:pt x="213" y="30"/>
                    <a:pt x="213" y="30"/>
                  </a:cubicBezTo>
                  <a:cubicBezTo>
                    <a:pt x="213" y="30"/>
                    <a:pt x="213" y="30"/>
                    <a:pt x="214" y="31"/>
                  </a:cubicBezTo>
                  <a:cubicBezTo>
                    <a:pt x="214" y="33"/>
                    <a:pt x="214" y="35"/>
                    <a:pt x="212" y="37"/>
                  </a:cubicBezTo>
                  <a:cubicBezTo>
                    <a:pt x="212" y="38"/>
                    <a:pt x="211" y="38"/>
                    <a:pt x="211" y="39"/>
                  </a:cubicBezTo>
                  <a:cubicBezTo>
                    <a:pt x="209" y="40"/>
                    <a:pt x="207" y="40"/>
                    <a:pt x="206" y="40"/>
                  </a:cubicBezTo>
                  <a:cubicBezTo>
                    <a:pt x="205" y="40"/>
                    <a:pt x="203" y="39"/>
                    <a:pt x="202" y="38"/>
                  </a:cubicBezTo>
                  <a:cubicBezTo>
                    <a:pt x="202" y="37"/>
                    <a:pt x="202" y="36"/>
                    <a:pt x="202" y="35"/>
                  </a:cubicBezTo>
                  <a:cubicBezTo>
                    <a:pt x="202" y="34"/>
                    <a:pt x="203" y="33"/>
                    <a:pt x="204" y="33"/>
                  </a:cubicBezTo>
                  <a:cubicBezTo>
                    <a:pt x="205" y="33"/>
                    <a:pt x="206" y="33"/>
                    <a:pt x="206" y="33"/>
                  </a:cubicBezTo>
                  <a:cubicBezTo>
                    <a:pt x="206" y="33"/>
                    <a:pt x="205" y="34"/>
                    <a:pt x="205" y="34"/>
                  </a:cubicBezTo>
                  <a:cubicBezTo>
                    <a:pt x="205" y="35"/>
                    <a:pt x="205" y="35"/>
                    <a:pt x="205" y="36"/>
                  </a:cubicBezTo>
                  <a:cubicBezTo>
                    <a:pt x="205" y="37"/>
                    <a:pt x="207" y="38"/>
                    <a:pt x="208" y="38"/>
                  </a:cubicBezTo>
                  <a:cubicBezTo>
                    <a:pt x="211" y="38"/>
                    <a:pt x="212" y="36"/>
                    <a:pt x="212" y="33"/>
                  </a:cubicBezTo>
                  <a:cubicBezTo>
                    <a:pt x="211" y="31"/>
                    <a:pt x="208" y="30"/>
                    <a:pt x="206" y="30"/>
                  </a:cubicBezTo>
                  <a:cubicBezTo>
                    <a:pt x="205" y="29"/>
                    <a:pt x="204" y="29"/>
                    <a:pt x="204" y="30"/>
                  </a:cubicBezTo>
                  <a:cubicBezTo>
                    <a:pt x="201" y="30"/>
                    <a:pt x="200" y="32"/>
                    <a:pt x="199" y="34"/>
                  </a:cubicBezTo>
                  <a:cubicBezTo>
                    <a:pt x="198" y="36"/>
                    <a:pt x="198" y="38"/>
                    <a:pt x="200" y="40"/>
                  </a:cubicBezTo>
                  <a:cubicBezTo>
                    <a:pt x="201" y="42"/>
                    <a:pt x="203" y="43"/>
                    <a:pt x="205" y="43"/>
                  </a:cubicBezTo>
                  <a:cubicBezTo>
                    <a:pt x="208" y="44"/>
                    <a:pt x="211" y="43"/>
                    <a:pt x="213" y="41"/>
                  </a:cubicBezTo>
                  <a:cubicBezTo>
                    <a:pt x="216" y="39"/>
                    <a:pt x="217" y="35"/>
                    <a:pt x="217" y="32"/>
                  </a:cubicBezTo>
                  <a:cubicBezTo>
                    <a:pt x="218" y="32"/>
                    <a:pt x="220" y="32"/>
                    <a:pt x="221" y="32"/>
                  </a:cubicBezTo>
                  <a:cubicBezTo>
                    <a:pt x="222" y="33"/>
                    <a:pt x="223" y="32"/>
                    <a:pt x="224" y="32"/>
                  </a:cubicBezTo>
                  <a:cubicBezTo>
                    <a:pt x="227" y="31"/>
                    <a:pt x="229" y="30"/>
                    <a:pt x="231" y="29"/>
                  </a:cubicBezTo>
                  <a:cubicBezTo>
                    <a:pt x="234" y="28"/>
                    <a:pt x="236" y="26"/>
                    <a:pt x="239" y="25"/>
                  </a:cubicBezTo>
                  <a:cubicBezTo>
                    <a:pt x="240" y="25"/>
                    <a:pt x="241" y="24"/>
                    <a:pt x="242" y="24"/>
                  </a:cubicBezTo>
                  <a:cubicBezTo>
                    <a:pt x="248" y="24"/>
                    <a:pt x="253" y="26"/>
                    <a:pt x="258" y="29"/>
                  </a:cubicBezTo>
                  <a:cubicBezTo>
                    <a:pt x="259" y="30"/>
                    <a:pt x="259" y="30"/>
                    <a:pt x="259" y="30"/>
                  </a:cubicBezTo>
                  <a:cubicBezTo>
                    <a:pt x="264" y="32"/>
                    <a:pt x="269" y="34"/>
                    <a:pt x="274" y="36"/>
                  </a:cubicBezTo>
                  <a:cubicBezTo>
                    <a:pt x="276" y="37"/>
                    <a:pt x="278" y="38"/>
                    <a:pt x="280"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6"/>
            <p:cNvSpPr>
              <a:spLocks noEditPoints="1"/>
            </p:cNvSpPr>
            <p:nvPr/>
          </p:nvSpPr>
          <p:spPr bwMode="auto">
            <a:xfrm>
              <a:off x="5924610" y="2117514"/>
              <a:ext cx="152400" cy="146050"/>
            </a:xfrm>
            <a:custGeom>
              <a:avLst/>
              <a:gdLst>
                <a:gd name="T0" fmla="*/ 7 w 14"/>
                <a:gd name="T1" fmla="*/ 0 h 13"/>
                <a:gd name="T2" fmla="*/ 0 w 14"/>
                <a:gd name="T3" fmla="*/ 7 h 13"/>
                <a:gd name="T4" fmla="*/ 7 w 14"/>
                <a:gd name="T5" fmla="*/ 13 h 13"/>
                <a:gd name="T6" fmla="*/ 14 w 14"/>
                <a:gd name="T7" fmla="*/ 7 h 13"/>
                <a:gd name="T8" fmla="*/ 7 w 14"/>
                <a:gd name="T9" fmla="*/ 0 h 13"/>
                <a:gd name="T10" fmla="*/ 7 w 14"/>
                <a:gd name="T11" fmla="*/ 10 h 13"/>
                <a:gd name="T12" fmla="*/ 4 w 14"/>
                <a:gd name="T13" fmla="*/ 7 h 13"/>
                <a:gd name="T14" fmla="*/ 7 w 14"/>
                <a:gd name="T15" fmla="*/ 3 h 13"/>
                <a:gd name="T16" fmla="*/ 10 w 14"/>
                <a:gd name="T17" fmla="*/ 7 h 13"/>
                <a:gd name="T18" fmla="*/ 7 w 14"/>
                <a:gd name="T19"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7" y="0"/>
                  </a:moveTo>
                  <a:cubicBezTo>
                    <a:pt x="3" y="0"/>
                    <a:pt x="0" y="3"/>
                    <a:pt x="0" y="7"/>
                  </a:cubicBezTo>
                  <a:cubicBezTo>
                    <a:pt x="0" y="10"/>
                    <a:pt x="3" y="13"/>
                    <a:pt x="7" y="13"/>
                  </a:cubicBezTo>
                  <a:cubicBezTo>
                    <a:pt x="11" y="13"/>
                    <a:pt x="14" y="10"/>
                    <a:pt x="14" y="7"/>
                  </a:cubicBezTo>
                  <a:cubicBezTo>
                    <a:pt x="14" y="3"/>
                    <a:pt x="11" y="0"/>
                    <a:pt x="7" y="0"/>
                  </a:cubicBezTo>
                  <a:close/>
                  <a:moveTo>
                    <a:pt x="7" y="10"/>
                  </a:moveTo>
                  <a:cubicBezTo>
                    <a:pt x="5" y="10"/>
                    <a:pt x="4" y="8"/>
                    <a:pt x="4" y="7"/>
                  </a:cubicBezTo>
                  <a:cubicBezTo>
                    <a:pt x="4" y="5"/>
                    <a:pt x="5" y="3"/>
                    <a:pt x="7" y="3"/>
                  </a:cubicBezTo>
                  <a:cubicBezTo>
                    <a:pt x="9" y="3"/>
                    <a:pt x="10" y="5"/>
                    <a:pt x="10" y="7"/>
                  </a:cubicBezTo>
                  <a:cubicBezTo>
                    <a:pt x="10" y="8"/>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7"/>
            <p:cNvSpPr>
              <a:spLocks noEditPoints="1"/>
            </p:cNvSpPr>
            <p:nvPr/>
          </p:nvSpPr>
          <p:spPr bwMode="auto">
            <a:xfrm>
              <a:off x="4807010" y="1411076"/>
              <a:ext cx="142875" cy="157162"/>
            </a:xfrm>
            <a:custGeom>
              <a:avLst/>
              <a:gdLst>
                <a:gd name="T0" fmla="*/ 6 w 13"/>
                <a:gd name="T1" fmla="*/ 14 h 14"/>
                <a:gd name="T2" fmla="*/ 13 w 13"/>
                <a:gd name="T3" fmla="*/ 7 h 14"/>
                <a:gd name="T4" fmla="*/ 6 w 13"/>
                <a:gd name="T5" fmla="*/ 0 h 14"/>
                <a:gd name="T6" fmla="*/ 0 w 13"/>
                <a:gd name="T7" fmla="*/ 7 h 14"/>
                <a:gd name="T8" fmla="*/ 6 w 13"/>
                <a:gd name="T9" fmla="*/ 14 h 14"/>
                <a:gd name="T10" fmla="*/ 6 w 13"/>
                <a:gd name="T11" fmla="*/ 4 h 14"/>
                <a:gd name="T12" fmla="*/ 10 w 13"/>
                <a:gd name="T13" fmla="*/ 7 h 14"/>
                <a:gd name="T14" fmla="*/ 6 w 13"/>
                <a:gd name="T15" fmla="*/ 10 h 14"/>
                <a:gd name="T16" fmla="*/ 3 w 13"/>
                <a:gd name="T17" fmla="*/ 7 h 14"/>
                <a:gd name="T18" fmla="*/ 6 w 1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
                  <a:moveTo>
                    <a:pt x="6" y="14"/>
                  </a:moveTo>
                  <a:cubicBezTo>
                    <a:pt x="10" y="14"/>
                    <a:pt x="13" y="11"/>
                    <a:pt x="13" y="7"/>
                  </a:cubicBezTo>
                  <a:cubicBezTo>
                    <a:pt x="13" y="3"/>
                    <a:pt x="10" y="0"/>
                    <a:pt x="6" y="0"/>
                  </a:cubicBezTo>
                  <a:cubicBezTo>
                    <a:pt x="3" y="0"/>
                    <a:pt x="0" y="3"/>
                    <a:pt x="0" y="7"/>
                  </a:cubicBezTo>
                  <a:cubicBezTo>
                    <a:pt x="0" y="11"/>
                    <a:pt x="3" y="14"/>
                    <a:pt x="6" y="14"/>
                  </a:cubicBezTo>
                  <a:close/>
                  <a:moveTo>
                    <a:pt x="6" y="4"/>
                  </a:moveTo>
                  <a:cubicBezTo>
                    <a:pt x="8" y="4"/>
                    <a:pt x="10" y="5"/>
                    <a:pt x="10" y="7"/>
                  </a:cubicBezTo>
                  <a:cubicBezTo>
                    <a:pt x="10" y="9"/>
                    <a:pt x="8" y="10"/>
                    <a:pt x="6" y="10"/>
                  </a:cubicBezTo>
                  <a:cubicBezTo>
                    <a:pt x="4" y="10"/>
                    <a:pt x="3" y="9"/>
                    <a:pt x="3" y="7"/>
                  </a:cubicBezTo>
                  <a:cubicBezTo>
                    <a:pt x="3" y="5"/>
                    <a:pt x="4" y="4"/>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Oval 8"/>
            <p:cNvSpPr>
              <a:spLocks noChangeArrowheads="1"/>
            </p:cNvSpPr>
            <p:nvPr/>
          </p:nvSpPr>
          <p:spPr bwMode="auto">
            <a:xfrm>
              <a:off x="4862573" y="1479339"/>
              <a:ext cx="20637"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9"/>
            <p:cNvSpPr>
              <a:spLocks noEditPoints="1"/>
            </p:cNvSpPr>
            <p:nvPr/>
          </p:nvSpPr>
          <p:spPr bwMode="auto">
            <a:xfrm>
              <a:off x="4960998" y="1579351"/>
              <a:ext cx="601662" cy="582612"/>
            </a:xfrm>
            <a:custGeom>
              <a:avLst/>
              <a:gdLst>
                <a:gd name="T0" fmla="*/ 39 w 55"/>
                <a:gd name="T1" fmla="*/ 2 h 52"/>
                <a:gd name="T2" fmla="*/ 35 w 55"/>
                <a:gd name="T3" fmla="*/ 5 h 52"/>
                <a:gd name="T4" fmla="*/ 31 w 55"/>
                <a:gd name="T5" fmla="*/ 2 h 52"/>
                <a:gd name="T6" fmla="*/ 31 w 55"/>
                <a:gd name="T7" fmla="*/ 5 h 52"/>
                <a:gd name="T8" fmla="*/ 23 w 55"/>
                <a:gd name="T9" fmla="*/ 13 h 52"/>
                <a:gd name="T10" fmla="*/ 15 w 55"/>
                <a:gd name="T11" fmla="*/ 10 h 52"/>
                <a:gd name="T12" fmla="*/ 6 w 55"/>
                <a:gd name="T13" fmla="*/ 8 h 52"/>
                <a:gd name="T14" fmla="*/ 2 w 55"/>
                <a:gd name="T15" fmla="*/ 13 h 52"/>
                <a:gd name="T16" fmla="*/ 2 w 55"/>
                <a:gd name="T17" fmla="*/ 16 h 52"/>
                <a:gd name="T18" fmla="*/ 0 w 55"/>
                <a:gd name="T19" fmla="*/ 20 h 52"/>
                <a:gd name="T20" fmla="*/ 4 w 55"/>
                <a:gd name="T21" fmla="*/ 25 h 52"/>
                <a:gd name="T22" fmla="*/ 4 w 55"/>
                <a:gd name="T23" fmla="*/ 30 h 52"/>
                <a:gd name="T24" fmla="*/ 3 w 55"/>
                <a:gd name="T25" fmla="*/ 33 h 52"/>
                <a:gd name="T26" fmla="*/ 4 w 55"/>
                <a:gd name="T27" fmla="*/ 36 h 52"/>
                <a:gd name="T28" fmla="*/ 2 w 55"/>
                <a:gd name="T29" fmla="*/ 43 h 52"/>
                <a:gd name="T30" fmla="*/ 2 w 55"/>
                <a:gd name="T31" fmla="*/ 45 h 52"/>
                <a:gd name="T32" fmla="*/ 11 w 55"/>
                <a:gd name="T33" fmla="*/ 52 h 52"/>
                <a:gd name="T34" fmla="*/ 19 w 55"/>
                <a:gd name="T35" fmla="*/ 46 h 52"/>
                <a:gd name="T36" fmla="*/ 19 w 55"/>
                <a:gd name="T37" fmla="*/ 44 h 52"/>
                <a:gd name="T38" fmla="*/ 11 w 55"/>
                <a:gd name="T39" fmla="*/ 37 h 52"/>
                <a:gd name="T40" fmla="*/ 13 w 55"/>
                <a:gd name="T41" fmla="*/ 27 h 52"/>
                <a:gd name="T42" fmla="*/ 36 w 55"/>
                <a:gd name="T43" fmla="*/ 28 h 52"/>
                <a:gd name="T44" fmla="*/ 37 w 55"/>
                <a:gd name="T45" fmla="*/ 29 h 52"/>
                <a:gd name="T46" fmla="*/ 42 w 55"/>
                <a:gd name="T47" fmla="*/ 31 h 52"/>
                <a:gd name="T48" fmla="*/ 49 w 55"/>
                <a:gd name="T49" fmla="*/ 41 h 52"/>
                <a:gd name="T50" fmla="*/ 53 w 55"/>
                <a:gd name="T51" fmla="*/ 39 h 52"/>
                <a:gd name="T52" fmla="*/ 54 w 55"/>
                <a:gd name="T53" fmla="*/ 32 h 52"/>
                <a:gd name="T54" fmla="*/ 53 w 55"/>
                <a:gd name="T55" fmla="*/ 31 h 52"/>
                <a:gd name="T56" fmla="*/ 48 w 55"/>
                <a:gd name="T57" fmla="*/ 30 h 52"/>
                <a:gd name="T58" fmla="*/ 42 w 55"/>
                <a:gd name="T59" fmla="*/ 20 h 52"/>
                <a:gd name="T60" fmla="*/ 51 w 55"/>
                <a:gd name="T61" fmla="*/ 8 h 52"/>
                <a:gd name="T62" fmla="*/ 52 w 55"/>
                <a:gd name="T63" fmla="*/ 7 h 52"/>
                <a:gd name="T64" fmla="*/ 41 w 55"/>
                <a:gd name="T65" fmla="*/ 1 h 52"/>
                <a:gd name="T66" fmla="*/ 44 w 55"/>
                <a:gd name="T67" fmla="*/ 2 h 52"/>
                <a:gd name="T68" fmla="*/ 50 w 55"/>
                <a:gd name="T69" fmla="*/ 7 h 52"/>
                <a:gd name="T70" fmla="*/ 40 w 55"/>
                <a:gd name="T71" fmla="*/ 20 h 52"/>
                <a:gd name="T72" fmla="*/ 47 w 55"/>
                <a:gd name="T73" fmla="*/ 31 h 52"/>
                <a:gd name="T74" fmla="*/ 52 w 55"/>
                <a:gd name="T75" fmla="*/ 33 h 52"/>
                <a:gd name="T76" fmla="*/ 52 w 55"/>
                <a:gd name="T77" fmla="*/ 38 h 52"/>
                <a:gd name="T78" fmla="*/ 43 w 55"/>
                <a:gd name="T79" fmla="*/ 29 h 52"/>
                <a:gd name="T80" fmla="*/ 38 w 55"/>
                <a:gd name="T81" fmla="*/ 27 h 52"/>
                <a:gd name="T82" fmla="*/ 11 w 55"/>
                <a:gd name="T83" fmla="*/ 26 h 52"/>
                <a:gd name="T84" fmla="*/ 10 w 55"/>
                <a:gd name="T85" fmla="*/ 38 h 52"/>
                <a:gd name="T86" fmla="*/ 15 w 55"/>
                <a:gd name="T87" fmla="*/ 45 h 52"/>
                <a:gd name="T88" fmla="*/ 11 w 55"/>
                <a:gd name="T89" fmla="*/ 50 h 52"/>
                <a:gd name="T90" fmla="*/ 3 w 55"/>
                <a:gd name="T91" fmla="*/ 44 h 52"/>
                <a:gd name="T92" fmla="*/ 6 w 55"/>
                <a:gd name="T93" fmla="*/ 35 h 52"/>
                <a:gd name="T94" fmla="*/ 5 w 55"/>
                <a:gd name="T95" fmla="*/ 32 h 52"/>
                <a:gd name="T96" fmla="*/ 6 w 55"/>
                <a:gd name="T97" fmla="*/ 29 h 52"/>
                <a:gd name="T98" fmla="*/ 4 w 55"/>
                <a:gd name="T99" fmla="*/ 21 h 52"/>
                <a:gd name="T100" fmla="*/ 4 w 55"/>
                <a:gd name="T101" fmla="*/ 16 h 52"/>
                <a:gd name="T102" fmla="*/ 6 w 55"/>
                <a:gd name="T103" fmla="*/ 10 h 52"/>
                <a:gd name="T104" fmla="*/ 13 w 55"/>
                <a:gd name="T105" fmla="*/ 11 h 52"/>
                <a:gd name="T106" fmla="*/ 19 w 55"/>
                <a:gd name="T107" fmla="*/ 14 h 52"/>
                <a:gd name="T108" fmla="*/ 24 w 55"/>
                <a:gd name="T109" fmla="*/ 15 h 52"/>
                <a:gd name="T110" fmla="*/ 33 w 55"/>
                <a:gd name="T111" fmla="*/ 6 h 52"/>
                <a:gd name="T112" fmla="*/ 40 w 55"/>
                <a:gd name="T113" fmla="*/ 5 h 52"/>
                <a:gd name="T114" fmla="*/ 40 w 55"/>
                <a:gd name="T115"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 h="52">
                  <a:moveTo>
                    <a:pt x="41" y="1"/>
                  </a:moveTo>
                  <a:cubicBezTo>
                    <a:pt x="40" y="2"/>
                    <a:pt x="40" y="2"/>
                    <a:pt x="39" y="2"/>
                  </a:cubicBezTo>
                  <a:cubicBezTo>
                    <a:pt x="39" y="3"/>
                    <a:pt x="39" y="3"/>
                    <a:pt x="38" y="4"/>
                  </a:cubicBezTo>
                  <a:cubicBezTo>
                    <a:pt x="37" y="4"/>
                    <a:pt x="36" y="5"/>
                    <a:pt x="35" y="5"/>
                  </a:cubicBezTo>
                  <a:cubicBezTo>
                    <a:pt x="34" y="5"/>
                    <a:pt x="33" y="4"/>
                    <a:pt x="33" y="4"/>
                  </a:cubicBezTo>
                  <a:cubicBezTo>
                    <a:pt x="31" y="2"/>
                    <a:pt x="31" y="2"/>
                    <a:pt x="31" y="2"/>
                  </a:cubicBezTo>
                  <a:cubicBezTo>
                    <a:pt x="31" y="2"/>
                    <a:pt x="31" y="3"/>
                    <a:pt x="31" y="4"/>
                  </a:cubicBezTo>
                  <a:cubicBezTo>
                    <a:pt x="31" y="4"/>
                    <a:pt x="31" y="4"/>
                    <a:pt x="31" y="5"/>
                  </a:cubicBezTo>
                  <a:cubicBezTo>
                    <a:pt x="31" y="5"/>
                    <a:pt x="31" y="6"/>
                    <a:pt x="31" y="7"/>
                  </a:cubicBezTo>
                  <a:cubicBezTo>
                    <a:pt x="30" y="10"/>
                    <a:pt x="27" y="13"/>
                    <a:pt x="23" y="13"/>
                  </a:cubicBezTo>
                  <a:cubicBezTo>
                    <a:pt x="23" y="13"/>
                    <a:pt x="23" y="13"/>
                    <a:pt x="23" y="13"/>
                  </a:cubicBezTo>
                  <a:cubicBezTo>
                    <a:pt x="20" y="13"/>
                    <a:pt x="17" y="13"/>
                    <a:pt x="15" y="10"/>
                  </a:cubicBezTo>
                  <a:cubicBezTo>
                    <a:pt x="13" y="9"/>
                    <a:pt x="13" y="8"/>
                    <a:pt x="11" y="8"/>
                  </a:cubicBezTo>
                  <a:cubicBezTo>
                    <a:pt x="9" y="7"/>
                    <a:pt x="8" y="7"/>
                    <a:pt x="6" y="8"/>
                  </a:cubicBezTo>
                  <a:cubicBezTo>
                    <a:pt x="6" y="8"/>
                    <a:pt x="5" y="8"/>
                    <a:pt x="5" y="9"/>
                  </a:cubicBezTo>
                  <a:cubicBezTo>
                    <a:pt x="3" y="10"/>
                    <a:pt x="2" y="11"/>
                    <a:pt x="2" y="13"/>
                  </a:cubicBezTo>
                  <a:cubicBezTo>
                    <a:pt x="2" y="15"/>
                    <a:pt x="2" y="15"/>
                    <a:pt x="2" y="15"/>
                  </a:cubicBezTo>
                  <a:cubicBezTo>
                    <a:pt x="2" y="16"/>
                    <a:pt x="2" y="16"/>
                    <a:pt x="2" y="16"/>
                  </a:cubicBezTo>
                  <a:cubicBezTo>
                    <a:pt x="2" y="17"/>
                    <a:pt x="2" y="18"/>
                    <a:pt x="1" y="19"/>
                  </a:cubicBezTo>
                  <a:cubicBezTo>
                    <a:pt x="1" y="19"/>
                    <a:pt x="0" y="20"/>
                    <a:pt x="0" y="20"/>
                  </a:cubicBezTo>
                  <a:cubicBezTo>
                    <a:pt x="0" y="20"/>
                    <a:pt x="1" y="20"/>
                    <a:pt x="1" y="21"/>
                  </a:cubicBezTo>
                  <a:cubicBezTo>
                    <a:pt x="2" y="22"/>
                    <a:pt x="3" y="23"/>
                    <a:pt x="4" y="25"/>
                  </a:cubicBezTo>
                  <a:cubicBezTo>
                    <a:pt x="4" y="26"/>
                    <a:pt x="4" y="27"/>
                    <a:pt x="4" y="28"/>
                  </a:cubicBezTo>
                  <a:cubicBezTo>
                    <a:pt x="4" y="30"/>
                    <a:pt x="4" y="30"/>
                    <a:pt x="4" y="30"/>
                  </a:cubicBezTo>
                  <a:cubicBezTo>
                    <a:pt x="4" y="31"/>
                    <a:pt x="4" y="32"/>
                    <a:pt x="3" y="32"/>
                  </a:cubicBezTo>
                  <a:cubicBezTo>
                    <a:pt x="3" y="33"/>
                    <a:pt x="3" y="33"/>
                    <a:pt x="3" y="33"/>
                  </a:cubicBezTo>
                  <a:cubicBezTo>
                    <a:pt x="3" y="33"/>
                    <a:pt x="3" y="33"/>
                    <a:pt x="3" y="33"/>
                  </a:cubicBezTo>
                  <a:cubicBezTo>
                    <a:pt x="4" y="34"/>
                    <a:pt x="4" y="35"/>
                    <a:pt x="4" y="36"/>
                  </a:cubicBezTo>
                  <a:cubicBezTo>
                    <a:pt x="4" y="36"/>
                    <a:pt x="4" y="37"/>
                    <a:pt x="4" y="38"/>
                  </a:cubicBezTo>
                  <a:cubicBezTo>
                    <a:pt x="4" y="40"/>
                    <a:pt x="3" y="42"/>
                    <a:pt x="2" y="43"/>
                  </a:cubicBezTo>
                  <a:cubicBezTo>
                    <a:pt x="2" y="43"/>
                    <a:pt x="0" y="44"/>
                    <a:pt x="0" y="44"/>
                  </a:cubicBezTo>
                  <a:cubicBezTo>
                    <a:pt x="2" y="45"/>
                    <a:pt x="2" y="45"/>
                    <a:pt x="2" y="45"/>
                  </a:cubicBezTo>
                  <a:cubicBezTo>
                    <a:pt x="3" y="45"/>
                    <a:pt x="3" y="46"/>
                    <a:pt x="4" y="46"/>
                  </a:cubicBezTo>
                  <a:cubicBezTo>
                    <a:pt x="5" y="49"/>
                    <a:pt x="8" y="52"/>
                    <a:pt x="11" y="52"/>
                  </a:cubicBezTo>
                  <a:cubicBezTo>
                    <a:pt x="14" y="52"/>
                    <a:pt x="16" y="50"/>
                    <a:pt x="17" y="48"/>
                  </a:cubicBezTo>
                  <a:cubicBezTo>
                    <a:pt x="18" y="47"/>
                    <a:pt x="18" y="47"/>
                    <a:pt x="19" y="46"/>
                  </a:cubicBezTo>
                  <a:cubicBezTo>
                    <a:pt x="20" y="45"/>
                    <a:pt x="20" y="45"/>
                    <a:pt x="20" y="45"/>
                  </a:cubicBezTo>
                  <a:cubicBezTo>
                    <a:pt x="19" y="44"/>
                    <a:pt x="19" y="44"/>
                    <a:pt x="19" y="44"/>
                  </a:cubicBezTo>
                  <a:cubicBezTo>
                    <a:pt x="18" y="44"/>
                    <a:pt x="17" y="44"/>
                    <a:pt x="16" y="44"/>
                  </a:cubicBezTo>
                  <a:cubicBezTo>
                    <a:pt x="14" y="42"/>
                    <a:pt x="12" y="40"/>
                    <a:pt x="11" y="37"/>
                  </a:cubicBezTo>
                  <a:cubicBezTo>
                    <a:pt x="11" y="36"/>
                    <a:pt x="11" y="35"/>
                    <a:pt x="11" y="34"/>
                  </a:cubicBezTo>
                  <a:cubicBezTo>
                    <a:pt x="11" y="32"/>
                    <a:pt x="11" y="29"/>
                    <a:pt x="13" y="27"/>
                  </a:cubicBezTo>
                  <a:cubicBezTo>
                    <a:pt x="15" y="23"/>
                    <a:pt x="20" y="21"/>
                    <a:pt x="25" y="21"/>
                  </a:cubicBezTo>
                  <a:cubicBezTo>
                    <a:pt x="30" y="21"/>
                    <a:pt x="34" y="24"/>
                    <a:pt x="36" y="28"/>
                  </a:cubicBezTo>
                  <a:cubicBezTo>
                    <a:pt x="36" y="28"/>
                    <a:pt x="36" y="29"/>
                    <a:pt x="36" y="29"/>
                  </a:cubicBezTo>
                  <a:cubicBezTo>
                    <a:pt x="37" y="29"/>
                    <a:pt x="37" y="29"/>
                    <a:pt x="37" y="29"/>
                  </a:cubicBezTo>
                  <a:cubicBezTo>
                    <a:pt x="37" y="29"/>
                    <a:pt x="37" y="29"/>
                    <a:pt x="37" y="29"/>
                  </a:cubicBezTo>
                  <a:cubicBezTo>
                    <a:pt x="39" y="30"/>
                    <a:pt x="41" y="30"/>
                    <a:pt x="42" y="31"/>
                  </a:cubicBezTo>
                  <a:cubicBezTo>
                    <a:pt x="47" y="33"/>
                    <a:pt x="48" y="40"/>
                    <a:pt x="48" y="40"/>
                  </a:cubicBezTo>
                  <a:cubicBezTo>
                    <a:pt x="49" y="41"/>
                    <a:pt x="49" y="41"/>
                    <a:pt x="49" y="41"/>
                  </a:cubicBezTo>
                  <a:cubicBezTo>
                    <a:pt x="50" y="41"/>
                    <a:pt x="50" y="41"/>
                    <a:pt x="50" y="41"/>
                  </a:cubicBezTo>
                  <a:cubicBezTo>
                    <a:pt x="52" y="40"/>
                    <a:pt x="53" y="39"/>
                    <a:pt x="53" y="39"/>
                  </a:cubicBezTo>
                  <a:cubicBezTo>
                    <a:pt x="53" y="38"/>
                    <a:pt x="55" y="37"/>
                    <a:pt x="55" y="35"/>
                  </a:cubicBezTo>
                  <a:cubicBezTo>
                    <a:pt x="55" y="34"/>
                    <a:pt x="54" y="33"/>
                    <a:pt x="54" y="32"/>
                  </a:cubicBezTo>
                  <a:cubicBezTo>
                    <a:pt x="54" y="32"/>
                    <a:pt x="53" y="32"/>
                    <a:pt x="53" y="32"/>
                  </a:cubicBezTo>
                  <a:cubicBezTo>
                    <a:pt x="53" y="31"/>
                    <a:pt x="53" y="31"/>
                    <a:pt x="53" y="31"/>
                  </a:cubicBezTo>
                  <a:cubicBezTo>
                    <a:pt x="52" y="31"/>
                    <a:pt x="52" y="31"/>
                    <a:pt x="52" y="31"/>
                  </a:cubicBezTo>
                  <a:cubicBezTo>
                    <a:pt x="51" y="31"/>
                    <a:pt x="49" y="31"/>
                    <a:pt x="48" y="30"/>
                  </a:cubicBezTo>
                  <a:cubicBezTo>
                    <a:pt x="45" y="28"/>
                    <a:pt x="42" y="25"/>
                    <a:pt x="42" y="21"/>
                  </a:cubicBezTo>
                  <a:cubicBezTo>
                    <a:pt x="42" y="21"/>
                    <a:pt x="42" y="20"/>
                    <a:pt x="42" y="20"/>
                  </a:cubicBezTo>
                  <a:cubicBezTo>
                    <a:pt x="42" y="16"/>
                    <a:pt x="45" y="11"/>
                    <a:pt x="50" y="9"/>
                  </a:cubicBezTo>
                  <a:cubicBezTo>
                    <a:pt x="51" y="8"/>
                    <a:pt x="51" y="8"/>
                    <a:pt x="51" y="8"/>
                  </a:cubicBezTo>
                  <a:cubicBezTo>
                    <a:pt x="52" y="8"/>
                    <a:pt x="52" y="8"/>
                    <a:pt x="52" y="8"/>
                  </a:cubicBezTo>
                  <a:cubicBezTo>
                    <a:pt x="52" y="7"/>
                    <a:pt x="52" y="7"/>
                    <a:pt x="52" y="7"/>
                  </a:cubicBezTo>
                  <a:cubicBezTo>
                    <a:pt x="52" y="5"/>
                    <a:pt x="51" y="4"/>
                    <a:pt x="50" y="3"/>
                  </a:cubicBezTo>
                  <a:cubicBezTo>
                    <a:pt x="47" y="1"/>
                    <a:pt x="44" y="0"/>
                    <a:pt x="41" y="1"/>
                  </a:cubicBezTo>
                  <a:close/>
                  <a:moveTo>
                    <a:pt x="42" y="3"/>
                  </a:moveTo>
                  <a:cubicBezTo>
                    <a:pt x="42" y="2"/>
                    <a:pt x="44" y="2"/>
                    <a:pt x="44" y="2"/>
                  </a:cubicBezTo>
                  <a:cubicBezTo>
                    <a:pt x="46" y="2"/>
                    <a:pt x="47" y="3"/>
                    <a:pt x="48" y="4"/>
                  </a:cubicBezTo>
                  <a:cubicBezTo>
                    <a:pt x="49" y="5"/>
                    <a:pt x="50" y="6"/>
                    <a:pt x="50" y="7"/>
                  </a:cubicBezTo>
                  <a:cubicBezTo>
                    <a:pt x="49" y="7"/>
                    <a:pt x="49" y="7"/>
                    <a:pt x="49" y="7"/>
                  </a:cubicBezTo>
                  <a:cubicBezTo>
                    <a:pt x="44" y="10"/>
                    <a:pt x="40" y="15"/>
                    <a:pt x="40" y="20"/>
                  </a:cubicBezTo>
                  <a:cubicBezTo>
                    <a:pt x="40" y="21"/>
                    <a:pt x="40" y="21"/>
                    <a:pt x="40" y="21"/>
                  </a:cubicBezTo>
                  <a:cubicBezTo>
                    <a:pt x="40" y="25"/>
                    <a:pt x="43" y="29"/>
                    <a:pt x="47" y="31"/>
                  </a:cubicBezTo>
                  <a:cubicBezTo>
                    <a:pt x="49" y="32"/>
                    <a:pt x="50" y="33"/>
                    <a:pt x="52" y="33"/>
                  </a:cubicBezTo>
                  <a:cubicBezTo>
                    <a:pt x="52" y="33"/>
                    <a:pt x="52" y="33"/>
                    <a:pt x="52" y="33"/>
                  </a:cubicBezTo>
                  <a:cubicBezTo>
                    <a:pt x="53" y="34"/>
                    <a:pt x="53" y="34"/>
                    <a:pt x="53" y="35"/>
                  </a:cubicBezTo>
                  <a:cubicBezTo>
                    <a:pt x="53" y="36"/>
                    <a:pt x="52" y="37"/>
                    <a:pt x="52" y="38"/>
                  </a:cubicBezTo>
                  <a:cubicBezTo>
                    <a:pt x="51" y="38"/>
                    <a:pt x="50" y="39"/>
                    <a:pt x="50" y="39"/>
                  </a:cubicBezTo>
                  <a:cubicBezTo>
                    <a:pt x="49" y="35"/>
                    <a:pt x="46" y="31"/>
                    <a:pt x="43" y="29"/>
                  </a:cubicBezTo>
                  <a:cubicBezTo>
                    <a:pt x="41" y="29"/>
                    <a:pt x="40" y="28"/>
                    <a:pt x="38" y="28"/>
                  </a:cubicBezTo>
                  <a:cubicBezTo>
                    <a:pt x="38" y="28"/>
                    <a:pt x="38" y="27"/>
                    <a:pt x="38" y="27"/>
                  </a:cubicBezTo>
                  <a:cubicBezTo>
                    <a:pt x="35" y="22"/>
                    <a:pt x="31" y="20"/>
                    <a:pt x="25" y="19"/>
                  </a:cubicBezTo>
                  <a:cubicBezTo>
                    <a:pt x="19" y="19"/>
                    <a:pt x="14" y="22"/>
                    <a:pt x="11" y="26"/>
                  </a:cubicBezTo>
                  <a:cubicBezTo>
                    <a:pt x="10" y="29"/>
                    <a:pt x="9" y="31"/>
                    <a:pt x="9" y="34"/>
                  </a:cubicBezTo>
                  <a:cubicBezTo>
                    <a:pt x="9" y="35"/>
                    <a:pt x="9" y="36"/>
                    <a:pt x="10" y="38"/>
                  </a:cubicBezTo>
                  <a:cubicBezTo>
                    <a:pt x="10" y="40"/>
                    <a:pt x="12" y="42"/>
                    <a:pt x="14" y="44"/>
                  </a:cubicBezTo>
                  <a:cubicBezTo>
                    <a:pt x="14" y="45"/>
                    <a:pt x="15" y="45"/>
                    <a:pt x="15" y="45"/>
                  </a:cubicBezTo>
                  <a:cubicBezTo>
                    <a:pt x="16" y="45"/>
                    <a:pt x="17" y="46"/>
                    <a:pt x="17" y="46"/>
                  </a:cubicBezTo>
                  <a:cubicBezTo>
                    <a:pt x="16" y="48"/>
                    <a:pt x="14" y="50"/>
                    <a:pt x="11" y="50"/>
                  </a:cubicBezTo>
                  <a:cubicBezTo>
                    <a:pt x="9" y="50"/>
                    <a:pt x="6" y="48"/>
                    <a:pt x="5" y="46"/>
                  </a:cubicBezTo>
                  <a:cubicBezTo>
                    <a:pt x="5" y="45"/>
                    <a:pt x="4" y="44"/>
                    <a:pt x="3" y="44"/>
                  </a:cubicBezTo>
                  <a:cubicBezTo>
                    <a:pt x="5" y="42"/>
                    <a:pt x="6" y="40"/>
                    <a:pt x="6" y="38"/>
                  </a:cubicBezTo>
                  <a:cubicBezTo>
                    <a:pt x="6" y="37"/>
                    <a:pt x="6" y="36"/>
                    <a:pt x="6" y="35"/>
                  </a:cubicBezTo>
                  <a:cubicBezTo>
                    <a:pt x="6" y="34"/>
                    <a:pt x="5" y="34"/>
                    <a:pt x="5" y="33"/>
                  </a:cubicBezTo>
                  <a:cubicBezTo>
                    <a:pt x="5" y="33"/>
                    <a:pt x="5" y="32"/>
                    <a:pt x="5" y="32"/>
                  </a:cubicBezTo>
                  <a:cubicBezTo>
                    <a:pt x="5" y="32"/>
                    <a:pt x="6" y="31"/>
                    <a:pt x="6" y="31"/>
                  </a:cubicBezTo>
                  <a:cubicBezTo>
                    <a:pt x="6" y="30"/>
                    <a:pt x="6" y="30"/>
                    <a:pt x="6" y="29"/>
                  </a:cubicBezTo>
                  <a:cubicBezTo>
                    <a:pt x="6" y="27"/>
                    <a:pt x="6" y="26"/>
                    <a:pt x="6" y="24"/>
                  </a:cubicBezTo>
                  <a:cubicBezTo>
                    <a:pt x="5" y="23"/>
                    <a:pt x="5" y="22"/>
                    <a:pt x="4" y="21"/>
                  </a:cubicBezTo>
                  <a:cubicBezTo>
                    <a:pt x="4" y="21"/>
                    <a:pt x="3" y="20"/>
                    <a:pt x="3" y="20"/>
                  </a:cubicBezTo>
                  <a:cubicBezTo>
                    <a:pt x="4" y="19"/>
                    <a:pt x="4" y="17"/>
                    <a:pt x="4" y="16"/>
                  </a:cubicBezTo>
                  <a:cubicBezTo>
                    <a:pt x="4" y="14"/>
                    <a:pt x="3" y="12"/>
                    <a:pt x="5" y="11"/>
                  </a:cubicBezTo>
                  <a:cubicBezTo>
                    <a:pt x="5" y="11"/>
                    <a:pt x="5" y="10"/>
                    <a:pt x="6" y="10"/>
                  </a:cubicBezTo>
                  <a:cubicBezTo>
                    <a:pt x="7" y="9"/>
                    <a:pt x="9" y="9"/>
                    <a:pt x="11" y="10"/>
                  </a:cubicBezTo>
                  <a:cubicBezTo>
                    <a:pt x="12" y="10"/>
                    <a:pt x="12" y="10"/>
                    <a:pt x="13" y="11"/>
                  </a:cubicBezTo>
                  <a:cubicBezTo>
                    <a:pt x="13" y="11"/>
                    <a:pt x="14" y="12"/>
                    <a:pt x="14" y="12"/>
                  </a:cubicBezTo>
                  <a:cubicBezTo>
                    <a:pt x="16" y="13"/>
                    <a:pt x="17" y="14"/>
                    <a:pt x="19" y="14"/>
                  </a:cubicBezTo>
                  <a:cubicBezTo>
                    <a:pt x="20" y="15"/>
                    <a:pt x="22" y="15"/>
                    <a:pt x="23" y="15"/>
                  </a:cubicBezTo>
                  <a:cubicBezTo>
                    <a:pt x="24" y="15"/>
                    <a:pt x="24" y="15"/>
                    <a:pt x="24" y="15"/>
                  </a:cubicBezTo>
                  <a:cubicBezTo>
                    <a:pt x="28" y="14"/>
                    <a:pt x="32" y="11"/>
                    <a:pt x="33" y="7"/>
                  </a:cubicBezTo>
                  <a:cubicBezTo>
                    <a:pt x="33" y="7"/>
                    <a:pt x="33" y="6"/>
                    <a:pt x="33" y="6"/>
                  </a:cubicBezTo>
                  <a:cubicBezTo>
                    <a:pt x="34" y="6"/>
                    <a:pt x="34" y="6"/>
                    <a:pt x="35" y="6"/>
                  </a:cubicBezTo>
                  <a:cubicBezTo>
                    <a:pt x="36" y="7"/>
                    <a:pt x="38" y="6"/>
                    <a:pt x="40" y="5"/>
                  </a:cubicBezTo>
                  <a:cubicBezTo>
                    <a:pt x="40" y="5"/>
                    <a:pt x="40" y="4"/>
                    <a:pt x="40" y="4"/>
                  </a:cubicBezTo>
                  <a:cubicBezTo>
                    <a:pt x="40" y="4"/>
                    <a:pt x="40" y="4"/>
                    <a:pt x="40" y="4"/>
                  </a:cubicBezTo>
                  <a:cubicBezTo>
                    <a:pt x="41" y="3"/>
                    <a:pt x="41" y="3"/>
                    <a:pt x="4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0"/>
            <p:cNvSpPr>
              <a:spLocks noEditPoints="1"/>
            </p:cNvSpPr>
            <p:nvPr/>
          </p:nvSpPr>
          <p:spPr bwMode="auto">
            <a:xfrm>
              <a:off x="5222935" y="2006389"/>
              <a:ext cx="187325" cy="122237"/>
            </a:xfrm>
            <a:custGeom>
              <a:avLst/>
              <a:gdLst>
                <a:gd name="T0" fmla="*/ 7 w 17"/>
                <a:gd name="T1" fmla="*/ 0 h 11"/>
                <a:gd name="T2" fmla="*/ 7 w 17"/>
                <a:gd name="T3" fmla="*/ 2 h 11"/>
                <a:gd name="T4" fmla="*/ 1 w 17"/>
                <a:gd name="T5" fmla="*/ 6 h 11"/>
                <a:gd name="T6" fmla="*/ 0 w 17"/>
                <a:gd name="T7" fmla="*/ 7 h 11"/>
                <a:gd name="T8" fmla="*/ 2 w 17"/>
                <a:gd name="T9" fmla="*/ 8 h 11"/>
                <a:gd name="T10" fmla="*/ 5 w 17"/>
                <a:gd name="T11" fmla="*/ 10 h 11"/>
                <a:gd name="T12" fmla="*/ 5 w 17"/>
                <a:gd name="T13" fmla="*/ 11 h 11"/>
                <a:gd name="T14" fmla="*/ 10 w 17"/>
                <a:gd name="T15" fmla="*/ 11 h 11"/>
                <a:gd name="T16" fmla="*/ 12 w 17"/>
                <a:gd name="T17" fmla="*/ 10 h 11"/>
                <a:gd name="T18" fmla="*/ 14 w 17"/>
                <a:gd name="T19" fmla="*/ 9 h 11"/>
                <a:gd name="T20" fmla="*/ 15 w 17"/>
                <a:gd name="T21" fmla="*/ 8 h 11"/>
                <a:gd name="T22" fmla="*/ 16 w 17"/>
                <a:gd name="T23" fmla="*/ 6 h 11"/>
                <a:gd name="T24" fmla="*/ 16 w 17"/>
                <a:gd name="T25" fmla="*/ 2 h 11"/>
                <a:gd name="T26" fmla="*/ 14 w 17"/>
                <a:gd name="T27" fmla="*/ 0 h 11"/>
                <a:gd name="T28" fmla="*/ 11 w 17"/>
                <a:gd name="T29" fmla="*/ 0 h 11"/>
                <a:gd name="T30" fmla="*/ 11 w 17"/>
                <a:gd name="T31" fmla="*/ 0 h 11"/>
                <a:gd name="T32" fmla="*/ 8 w 17"/>
                <a:gd name="T33" fmla="*/ 0 h 11"/>
                <a:gd name="T34" fmla="*/ 8 w 17"/>
                <a:gd name="T35" fmla="*/ 0 h 11"/>
                <a:gd name="T36" fmla="*/ 7 w 17"/>
                <a:gd name="T37" fmla="*/ 0 h 11"/>
                <a:gd name="T38" fmla="*/ 11 w 17"/>
                <a:gd name="T39" fmla="*/ 1 h 11"/>
                <a:gd name="T40" fmla="*/ 11 w 17"/>
                <a:gd name="T41" fmla="*/ 1 h 11"/>
                <a:gd name="T42" fmla="*/ 13 w 17"/>
                <a:gd name="T43" fmla="*/ 2 h 11"/>
                <a:gd name="T44" fmla="*/ 15 w 17"/>
                <a:gd name="T45" fmla="*/ 5 h 11"/>
                <a:gd name="T46" fmla="*/ 13 w 17"/>
                <a:gd name="T47" fmla="*/ 8 h 11"/>
                <a:gd name="T48" fmla="*/ 11 w 17"/>
                <a:gd name="T49" fmla="*/ 9 h 11"/>
                <a:gd name="T50" fmla="*/ 9 w 17"/>
                <a:gd name="T51" fmla="*/ 9 h 11"/>
                <a:gd name="T52" fmla="*/ 6 w 17"/>
                <a:gd name="T53" fmla="*/ 9 h 11"/>
                <a:gd name="T54" fmla="*/ 4 w 17"/>
                <a:gd name="T55" fmla="*/ 8 h 11"/>
                <a:gd name="T56" fmla="*/ 3 w 17"/>
                <a:gd name="T57" fmla="*/ 7 h 11"/>
                <a:gd name="T58" fmla="*/ 8 w 17"/>
                <a:gd name="T59" fmla="*/ 3 h 11"/>
                <a:gd name="T60" fmla="*/ 9 w 17"/>
                <a:gd name="T61" fmla="*/ 2 h 11"/>
                <a:gd name="T62" fmla="*/ 11 w 17"/>
                <a:gd name="T6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 h="11">
                  <a:moveTo>
                    <a:pt x="7" y="0"/>
                  </a:moveTo>
                  <a:cubicBezTo>
                    <a:pt x="7" y="2"/>
                    <a:pt x="7" y="2"/>
                    <a:pt x="7" y="2"/>
                  </a:cubicBezTo>
                  <a:cubicBezTo>
                    <a:pt x="6" y="4"/>
                    <a:pt x="4" y="5"/>
                    <a:pt x="1" y="6"/>
                  </a:cubicBezTo>
                  <a:cubicBezTo>
                    <a:pt x="0" y="7"/>
                    <a:pt x="0" y="7"/>
                    <a:pt x="0" y="7"/>
                  </a:cubicBezTo>
                  <a:cubicBezTo>
                    <a:pt x="2" y="8"/>
                    <a:pt x="2" y="8"/>
                    <a:pt x="2" y="8"/>
                  </a:cubicBezTo>
                  <a:cubicBezTo>
                    <a:pt x="3" y="9"/>
                    <a:pt x="4" y="10"/>
                    <a:pt x="5" y="10"/>
                  </a:cubicBezTo>
                  <a:cubicBezTo>
                    <a:pt x="5" y="11"/>
                    <a:pt x="5" y="11"/>
                    <a:pt x="5" y="11"/>
                  </a:cubicBezTo>
                  <a:cubicBezTo>
                    <a:pt x="7" y="11"/>
                    <a:pt x="8" y="11"/>
                    <a:pt x="10" y="11"/>
                  </a:cubicBezTo>
                  <a:cubicBezTo>
                    <a:pt x="10" y="11"/>
                    <a:pt x="11" y="11"/>
                    <a:pt x="12" y="10"/>
                  </a:cubicBezTo>
                  <a:cubicBezTo>
                    <a:pt x="14" y="9"/>
                    <a:pt x="14" y="9"/>
                    <a:pt x="14" y="9"/>
                  </a:cubicBezTo>
                  <a:cubicBezTo>
                    <a:pt x="14" y="9"/>
                    <a:pt x="15" y="8"/>
                    <a:pt x="15" y="8"/>
                  </a:cubicBezTo>
                  <a:cubicBezTo>
                    <a:pt x="15" y="7"/>
                    <a:pt x="16" y="7"/>
                    <a:pt x="16" y="6"/>
                  </a:cubicBezTo>
                  <a:cubicBezTo>
                    <a:pt x="17" y="5"/>
                    <a:pt x="16" y="3"/>
                    <a:pt x="16" y="2"/>
                  </a:cubicBezTo>
                  <a:cubicBezTo>
                    <a:pt x="15" y="1"/>
                    <a:pt x="14" y="1"/>
                    <a:pt x="14" y="0"/>
                  </a:cubicBezTo>
                  <a:cubicBezTo>
                    <a:pt x="13" y="0"/>
                    <a:pt x="12" y="0"/>
                    <a:pt x="11" y="0"/>
                  </a:cubicBezTo>
                  <a:cubicBezTo>
                    <a:pt x="11" y="0"/>
                    <a:pt x="11" y="0"/>
                    <a:pt x="11" y="0"/>
                  </a:cubicBezTo>
                  <a:cubicBezTo>
                    <a:pt x="10" y="0"/>
                    <a:pt x="9" y="0"/>
                    <a:pt x="8" y="0"/>
                  </a:cubicBezTo>
                  <a:cubicBezTo>
                    <a:pt x="8" y="0"/>
                    <a:pt x="8" y="0"/>
                    <a:pt x="8" y="0"/>
                  </a:cubicBezTo>
                  <a:lnTo>
                    <a:pt x="7" y="0"/>
                  </a:lnTo>
                  <a:close/>
                  <a:moveTo>
                    <a:pt x="11" y="1"/>
                  </a:moveTo>
                  <a:cubicBezTo>
                    <a:pt x="11" y="1"/>
                    <a:pt x="11" y="1"/>
                    <a:pt x="11" y="1"/>
                  </a:cubicBezTo>
                  <a:cubicBezTo>
                    <a:pt x="12" y="1"/>
                    <a:pt x="12" y="1"/>
                    <a:pt x="13" y="2"/>
                  </a:cubicBezTo>
                  <a:cubicBezTo>
                    <a:pt x="14" y="2"/>
                    <a:pt x="15" y="3"/>
                    <a:pt x="15" y="5"/>
                  </a:cubicBezTo>
                  <a:cubicBezTo>
                    <a:pt x="14" y="6"/>
                    <a:pt x="14" y="7"/>
                    <a:pt x="13" y="8"/>
                  </a:cubicBezTo>
                  <a:cubicBezTo>
                    <a:pt x="11" y="9"/>
                    <a:pt x="11" y="9"/>
                    <a:pt x="11" y="9"/>
                  </a:cubicBezTo>
                  <a:cubicBezTo>
                    <a:pt x="11" y="9"/>
                    <a:pt x="10" y="9"/>
                    <a:pt x="9" y="9"/>
                  </a:cubicBezTo>
                  <a:cubicBezTo>
                    <a:pt x="8" y="10"/>
                    <a:pt x="7" y="9"/>
                    <a:pt x="6" y="9"/>
                  </a:cubicBezTo>
                  <a:cubicBezTo>
                    <a:pt x="6" y="9"/>
                    <a:pt x="4" y="8"/>
                    <a:pt x="4" y="8"/>
                  </a:cubicBezTo>
                  <a:cubicBezTo>
                    <a:pt x="4" y="8"/>
                    <a:pt x="3" y="7"/>
                    <a:pt x="3" y="7"/>
                  </a:cubicBezTo>
                  <a:cubicBezTo>
                    <a:pt x="6" y="6"/>
                    <a:pt x="7" y="5"/>
                    <a:pt x="8" y="3"/>
                  </a:cubicBezTo>
                  <a:cubicBezTo>
                    <a:pt x="8" y="3"/>
                    <a:pt x="9" y="2"/>
                    <a:pt x="9" y="2"/>
                  </a:cubicBezTo>
                  <a:cubicBezTo>
                    <a:pt x="10" y="2"/>
                    <a:pt x="10" y="2"/>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
            <p:cNvSpPr>
              <a:spLocks noEditPoints="1"/>
            </p:cNvSpPr>
            <p:nvPr/>
          </p:nvSpPr>
          <p:spPr bwMode="auto">
            <a:xfrm>
              <a:off x="3919598" y="1680951"/>
              <a:ext cx="942975" cy="436562"/>
            </a:xfrm>
            <a:custGeom>
              <a:avLst/>
              <a:gdLst>
                <a:gd name="T0" fmla="*/ 86 w 86"/>
                <a:gd name="T1" fmla="*/ 3 h 39"/>
                <a:gd name="T2" fmla="*/ 69 w 86"/>
                <a:gd name="T3" fmla="*/ 1 h 39"/>
                <a:gd name="T4" fmla="*/ 60 w 86"/>
                <a:gd name="T5" fmla="*/ 8 h 39"/>
                <a:gd name="T6" fmla="*/ 55 w 86"/>
                <a:gd name="T7" fmla="*/ 16 h 39"/>
                <a:gd name="T8" fmla="*/ 50 w 86"/>
                <a:gd name="T9" fmla="*/ 13 h 39"/>
                <a:gd name="T10" fmla="*/ 20 w 86"/>
                <a:gd name="T11" fmla="*/ 16 h 39"/>
                <a:gd name="T12" fmla="*/ 18 w 86"/>
                <a:gd name="T13" fmla="*/ 18 h 39"/>
                <a:gd name="T14" fmla="*/ 3 w 86"/>
                <a:gd name="T15" fmla="*/ 27 h 39"/>
                <a:gd name="T16" fmla="*/ 1 w 86"/>
                <a:gd name="T17" fmla="*/ 28 h 39"/>
                <a:gd name="T18" fmla="*/ 6 w 86"/>
                <a:gd name="T19" fmla="*/ 31 h 39"/>
                <a:gd name="T20" fmla="*/ 20 w 86"/>
                <a:gd name="T21" fmla="*/ 29 h 39"/>
                <a:gd name="T22" fmla="*/ 32 w 86"/>
                <a:gd name="T23" fmla="*/ 22 h 39"/>
                <a:gd name="T24" fmla="*/ 44 w 86"/>
                <a:gd name="T25" fmla="*/ 22 h 39"/>
                <a:gd name="T26" fmla="*/ 46 w 86"/>
                <a:gd name="T27" fmla="*/ 22 h 39"/>
                <a:gd name="T28" fmla="*/ 53 w 86"/>
                <a:gd name="T29" fmla="*/ 17 h 39"/>
                <a:gd name="T30" fmla="*/ 57 w 86"/>
                <a:gd name="T31" fmla="*/ 16 h 39"/>
                <a:gd name="T32" fmla="*/ 66 w 86"/>
                <a:gd name="T33" fmla="*/ 24 h 39"/>
                <a:gd name="T34" fmla="*/ 64 w 86"/>
                <a:gd name="T35" fmla="*/ 30 h 39"/>
                <a:gd name="T36" fmla="*/ 63 w 86"/>
                <a:gd name="T37" fmla="*/ 31 h 39"/>
                <a:gd name="T38" fmla="*/ 66 w 86"/>
                <a:gd name="T39" fmla="*/ 34 h 39"/>
                <a:gd name="T40" fmla="*/ 67 w 86"/>
                <a:gd name="T41" fmla="*/ 36 h 39"/>
                <a:gd name="T42" fmla="*/ 76 w 86"/>
                <a:gd name="T43" fmla="*/ 39 h 39"/>
                <a:gd name="T44" fmla="*/ 80 w 86"/>
                <a:gd name="T45" fmla="*/ 38 h 39"/>
                <a:gd name="T46" fmla="*/ 78 w 86"/>
                <a:gd name="T47" fmla="*/ 32 h 39"/>
                <a:gd name="T48" fmla="*/ 81 w 86"/>
                <a:gd name="T49" fmla="*/ 25 h 39"/>
                <a:gd name="T50" fmla="*/ 81 w 86"/>
                <a:gd name="T51" fmla="*/ 24 h 39"/>
                <a:gd name="T52" fmla="*/ 77 w 86"/>
                <a:gd name="T53" fmla="*/ 15 h 39"/>
                <a:gd name="T54" fmla="*/ 84 w 86"/>
                <a:gd name="T55" fmla="*/ 4 h 39"/>
                <a:gd name="T56" fmla="*/ 45 w 86"/>
                <a:gd name="T57" fmla="*/ 20 h 39"/>
                <a:gd name="T58" fmla="*/ 40 w 86"/>
                <a:gd name="T59" fmla="*/ 19 h 39"/>
                <a:gd name="T60" fmla="*/ 24 w 86"/>
                <a:gd name="T61" fmla="*/ 24 h 39"/>
                <a:gd name="T62" fmla="*/ 12 w 86"/>
                <a:gd name="T63" fmla="*/ 27 h 39"/>
                <a:gd name="T64" fmla="*/ 22 w 86"/>
                <a:gd name="T65" fmla="*/ 17 h 39"/>
                <a:gd name="T66" fmla="*/ 26 w 86"/>
                <a:gd name="T67" fmla="*/ 12 h 39"/>
                <a:gd name="T68" fmla="*/ 50 w 86"/>
                <a:gd name="T69" fmla="*/ 15 h 39"/>
                <a:gd name="T70" fmla="*/ 47 w 86"/>
                <a:gd name="T71" fmla="*/ 18 h 39"/>
                <a:gd name="T72" fmla="*/ 75 w 86"/>
                <a:gd name="T73" fmla="*/ 15 h 39"/>
                <a:gd name="T74" fmla="*/ 79 w 86"/>
                <a:gd name="T75" fmla="*/ 24 h 39"/>
                <a:gd name="T76" fmla="*/ 77 w 86"/>
                <a:gd name="T77" fmla="*/ 32 h 39"/>
                <a:gd name="T78" fmla="*/ 76 w 86"/>
                <a:gd name="T79" fmla="*/ 37 h 39"/>
                <a:gd name="T80" fmla="*/ 68 w 86"/>
                <a:gd name="T81" fmla="*/ 35 h 39"/>
                <a:gd name="T82" fmla="*/ 67 w 86"/>
                <a:gd name="T83" fmla="*/ 33 h 39"/>
                <a:gd name="T84" fmla="*/ 68 w 86"/>
                <a:gd name="T85" fmla="*/ 25 h 39"/>
                <a:gd name="T86" fmla="*/ 63 w 86"/>
                <a:gd name="T87" fmla="*/ 16 h 39"/>
                <a:gd name="T88" fmla="*/ 59 w 86"/>
                <a:gd name="T89" fmla="*/ 14 h 39"/>
                <a:gd name="T90" fmla="*/ 60 w 86"/>
                <a:gd name="T91" fmla="*/ 11 h 39"/>
                <a:gd name="T92" fmla="*/ 66 w 86"/>
                <a:gd name="T93" fmla="*/ 4 h 39"/>
                <a:gd name="T94" fmla="*/ 82 w 86"/>
                <a:gd name="T95"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 h="39">
                  <a:moveTo>
                    <a:pt x="84" y="4"/>
                  </a:moveTo>
                  <a:cubicBezTo>
                    <a:pt x="86" y="3"/>
                    <a:pt x="86" y="3"/>
                    <a:pt x="86" y="3"/>
                  </a:cubicBezTo>
                  <a:cubicBezTo>
                    <a:pt x="84" y="2"/>
                    <a:pt x="84" y="2"/>
                    <a:pt x="84" y="2"/>
                  </a:cubicBezTo>
                  <a:cubicBezTo>
                    <a:pt x="79" y="0"/>
                    <a:pt x="73" y="0"/>
                    <a:pt x="69" y="1"/>
                  </a:cubicBezTo>
                  <a:cubicBezTo>
                    <a:pt x="67" y="2"/>
                    <a:pt x="65" y="3"/>
                    <a:pt x="63" y="5"/>
                  </a:cubicBezTo>
                  <a:cubicBezTo>
                    <a:pt x="62" y="6"/>
                    <a:pt x="61" y="7"/>
                    <a:pt x="60" y="8"/>
                  </a:cubicBezTo>
                  <a:cubicBezTo>
                    <a:pt x="59" y="10"/>
                    <a:pt x="59" y="11"/>
                    <a:pt x="58" y="13"/>
                  </a:cubicBezTo>
                  <a:cubicBezTo>
                    <a:pt x="57" y="14"/>
                    <a:pt x="56" y="15"/>
                    <a:pt x="55" y="16"/>
                  </a:cubicBezTo>
                  <a:cubicBezTo>
                    <a:pt x="54" y="16"/>
                    <a:pt x="53" y="15"/>
                    <a:pt x="53" y="15"/>
                  </a:cubicBezTo>
                  <a:cubicBezTo>
                    <a:pt x="52" y="15"/>
                    <a:pt x="51" y="14"/>
                    <a:pt x="50" y="13"/>
                  </a:cubicBezTo>
                  <a:cubicBezTo>
                    <a:pt x="47" y="11"/>
                    <a:pt x="34" y="2"/>
                    <a:pt x="24" y="11"/>
                  </a:cubicBezTo>
                  <a:cubicBezTo>
                    <a:pt x="23" y="13"/>
                    <a:pt x="22" y="14"/>
                    <a:pt x="20" y="16"/>
                  </a:cubicBezTo>
                  <a:cubicBezTo>
                    <a:pt x="20" y="16"/>
                    <a:pt x="20" y="16"/>
                    <a:pt x="20" y="16"/>
                  </a:cubicBezTo>
                  <a:cubicBezTo>
                    <a:pt x="18" y="18"/>
                    <a:pt x="18" y="18"/>
                    <a:pt x="18" y="18"/>
                  </a:cubicBezTo>
                  <a:cubicBezTo>
                    <a:pt x="16" y="22"/>
                    <a:pt x="13" y="24"/>
                    <a:pt x="11" y="25"/>
                  </a:cubicBezTo>
                  <a:cubicBezTo>
                    <a:pt x="8" y="26"/>
                    <a:pt x="6" y="27"/>
                    <a:pt x="3" y="27"/>
                  </a:cubicBezTo>
                  <a:cubicBezTo>
                    <a:pt x="0" y="27"/>
                    <a:pt x="0" y="27"/>
                    <a:pt x="0" y="27"/>
                  </a:cubicBezTo>
                  <a:cubicBezTo>
                    <a:pt x="0" y="28"/>
                    <a:pt x="1" y="28"/>
                    <a:pt x="1" y="28"/>
                  </a:cubicBezTo>
                  <a:cubicBezTo>
                    <a:pt x="2" y="29"/>
                    <a:pt x="3" y="29"/>
                    <a:pt x="3" y="30"/>
                  </a:cubicBezTo>
                  <a:cubicBezTo>
                    <a:pt x="4" y="30"/>
                    <a:pt x="5" y="30"/>
                    <a:pt x="6" y="31"/>
                  </a:cubicBezTo>
                  <a:cubicBezTo>
                    <a:pt x="8" y="31"/>
                    <a:pt x="9" y="31"/>
                    <a:pt x="11" y="31"/>
                  </a:cubicBezTo>
                  <a:cubicBezTo>
                    <a:pt x="14" y="32"/>
                    <a:pt x="17" y="31"/>
                    <a:pt x="20" y="29"/>
                  </a:cubicBezTo>
                  <a:cubicBezTo>
                    <a:pt x="22" y="28"/>
                    <a:pt x="23" y="27"/>
                    <a:pt x="25" y="26"/>
                  </a:cubicBezTo>
                  <a:cubicBezTo>
                    <a:pt x="27" y="24"/>
                    <a:pt x="29" y="23"/>
                    <a:pt x="32" y="22"/>
                  </a:cubicBezTo>
                  <a:cubicBezTo>
                    <a:pt x="34" y="21"/>
                    <a:pt x="37" y="21"/>
                    <a:pt x="40" y="21"/>
                  </a:cubicBezTo>
                  <a:cubicBezTo>
                    <a:pt x="42" y="21"/>
                    <a:pt x="43" y="21"/>
                    <a:pt x="44" y="22"/>
                  </a:cubicBezTo>
                  <a:cubicBezTo>
                    <a:pt x="46" y="22"/>
                    <a:pt x="46" y="22"/>
                    <a:pt x="46" y="22"/>
                  </a:cubicBezTo>
                  <a:cubicBezTo>
                    <a:pt x="46" y="22"/>
                    <a:pt x="46" y="22"/>
                    <a:pt x="46" y="22"/>
                  </a:cubicBezTo>
                  <a:cubicBezTo>
                    <a:pt x="47" y="21"/>
                    <a:pt x="48" y="20"/>
                    <a:pt x="48" y="19"/>
                  </a:cubicBezTo>
                  <a:cubicBezTo>
                    <a:pt x="50" y="18"/>
                    <a:pt x="51" y="17"/>
                    <a:pt x="53" y="17"/>
                  </a:cubicBezTo>
                  <a:cubicBezTo>
                    <a:pt x="55" y="16"/>
                    <a:pt x="55" y="16"/>
                    <a:pt x="55" y="16"/>
                  </a:cubicBezTo>
                  <a:cubicBezTo>
                    <a:pt x="57" y="16"/>
                    <a:pt x="57" y="16"/>
                    <a:pt x="57" y="16"/>
                  </a:cubicBezTo>
                  <a:cubicBezTo>
                    <a:pt x="59" y="16"/>
                    <a:pt x="61" y="17"/>
                    <a:pt x="62" y="18"/>
                  </a:cubicBezTo>
                  <a:cubicBezTo>
                    <a:pt x="64" y="19"/>
                    <a:pt x="66" y="21"/>
                    <a:pt x="66" y="24"/>
                  </a:cubicBezTo>
                  <a:cubicBezTo>
                    <a:pt x="66" y="25"/>
                    <a:pt x="66" y="25"/>
                    <a:pt x="66" y="25"/>
                  </a:cubicBezTo>
                  <a:cubicBezTo>
                    <a:pt x="66" y="27"/>
                    <a:pt x="65" y="29"/>
                    <a:pt x="64" y="30"/>
                  </a:cubicBezTo>
                  <a:cubicBezTo>
                    <a:pt x="64" y="30"/>
                    <a:pt x="64" y="30"/>
                    <a:pt x="64" y="30"/>
                  </a:cubicBezTo>
                  <a:cubicBezTo>
                    <a:pt x="63" y="31"/>
                    <a:pt x="63" y="31"/>
                    <a:pt x="63" y="31"/>
                  </a:cubicBezTo>
                  <a:cubicBezTo>
                    <a:pt x="64" y="32"/>
                    <a:pt x="64" y="32"/>
                    <a:pt x="64" y="32"/>
                  </a:cubicBezTo>
                  <a:cubicBezTo>
                    <a:pt x="65" y="32"/>
                    <a:pt x="66" y="34"/>
                    <a:pt x="66" y="34"/>
                  </a:cubicBezTo>
                  <a:cubicBezTo>
                    <a:pt x="66" y="34"/>
                    <a:pt x="66" y="35"/>
                    <a:pt x="66" y="35"/>
                  </a:cubicBezTo>
                  <a:cubicBezTo>
                    <a:pt x="67" y="35"/>
                    <a:pt x="67" y="36"/>
                    <a:pt x="67" y="36"/>
                  </a:cubicBezTo>
                  <a:cubicBezTo>
                    <a:pt x="67" y="36"/>
                    <a:pt x="68" y="37"/>
                    <a:pt x="71" y="38"/>
                  </a:cubicBezTo>
                  <a:cubicBezTo>
                    <a:pt x="72" y="39"/>
                    <a:pt x="74" y="39"/>
                    <a:pt x="76" y="39"/>
                  </a:cubicBezTo>
                  <a:cubicBezTo>
                    <a:pt x="77" y="39"/>
                    <a:pt x="78" y="38"/>
                    <a:pt x="79" y="38"/>
                  </a:cubicBezTo>
                  <a:cubicBezTo>
                    <a:pt x="80" y="38"/>
                    <a:pt x="80" y="38"/>
                    <a:pt x="80" y="38"/>
                  </a:cubicBezTo>
                  <a:cubicBezTo>
                    <a:pt x="79" y="37"/>
                    <a:pt x="79" y="37"/>
                    <a:pt x="79" y="37"/>
                  </a:cubicBezTo>
                  <a:cubicBezTo>
                    <a:pt x="79" y="35"/>
                    <a:pt x="78" y="34"/>
                    <a:pt x="78" y="32"/>
                  </a:cubicBezTo>
                  <a:cubicBezTo>
                    <a:pt x="78" y="31"/>
                    <a:pt x="78" y="31"/>
                    <a:pt x="78" y="31"/>
                  </a:cubicBezTo>
                  <a:cubicBezTo>
                    <a:pt x="79" y="29"/>
                    <a:pt x="79" y="27"/>
                    <a:pt x="81" y="25"/>
                  </a:cubicBezTo>
                  <a:cubicBezTo>
                    <a:pt x="81" y="24"/>
                    <a:pt x="81" y="24"/>
                    <a:pt x="81" y="24"/>
                  </a:cubicBezTo>
                  <a:cubicBezTo>
                    <a:pt x="81" y="24"/>
                    <a:pt x="81" y="24"/>
                    <a:pt x="81" y="24"/>
                  </a:cubicBezTo>
                  <a:cubicBezTo>
                    <a:pt x="80" y="23"/>
                    <a:pt x="79" y="22"/>
                    <a:pt x="79" y="21"/>
                  </a:cubicBezTo>
                  <a:cubicBezTo>
                    <a:pt x="78" y="19"/>
                    <a:pt x="77" y="17"/>
                    <a:pt x="77" y="15"/>
                  </a:cubicBezTo>
                  <a:cubicBezTo>
                    <a:pt x="77" y="12"/>
                    <a:pt x="78" y="10"/>
                    <a:pt x="80" y="7"/>
                  </a:cubicBezTo>
                  <a:cubicBezTo>
                    <a:pt x="81" y="6"/>
                    <a:pt x="83" y="5"/>
                    <a:pt x="84" y="4"/>
                  </a:cubicBezTo>
                  <a:close/>
                  <a:moveTo>
                    <a:pt x="47" y="18"/>
                  </a:moveTo>
                  <a:cubicBezTo>
                    <a:pt x="46" y="18"/>
                    <a:pt x="46" y="19"/>
                    <a:pt x="45" y="20"/>
                  </a:cubicBezTo>
                  <a:cubicBezTo>
                    <a:pt x="45" y="20"/>
                    <a:pt x="45" y="20"/>
                    <a:pt x="45" y="20"/>
                  </a:cubicBezTo>
                  <a:cubicBezTo>
                    <a:pt x="44" y="20"/>
                    <a:pt x="42" y="19"/>
                    <a:pt x="40" y="19"/>
                  </a:cubicBezTo>
                  <a:cubicBezTo>
                    <a:pt x="37" y="19"/>
                    <a:pt x="34" y="19"/>
                    <a:pt x="31" y="20"/>
                  </a:cubicBezTo>
                  <a:cubicBezTo>
                    <a:pt x="28" y="21"/>
                    <a:pt x="26" y="23"/>
                    <a:pt x="24" y="24"/>
                  </a:cubicBezTo>
                  <a:cubicBezTo>
                    <a:pt x="17" y="30"/>
                    <a:pt x="12" y="31"/>
                    <a:pt x="6" y="28"/>
                  </a:cubicBezTo>
                  <a:cubicBezTo>
                    <a:pt x="8" y="28"/>
                    <a:pt x="10" y="28"/>
                    <a:pt x="12" y="27"/>
                  </a:cubicBezTo>
                  <a:cubicBezTo>
                    <a:pt x="15" y="25"/>
                    <a:pt x="17" y="23"/>
                    <a:pt x="20" y="20"/>
                  </a:cubicBezTo>
                  <a:cubicBezTo>
                    <a:pt x="22" y="17"/>
                    <a:pt x="22" y="17"/>
                    <a:pt x="22" y="17"/>
                  </a:cubicBezTo>
                  <a:cubicBezTo>
                    <a:pt x="22" y="17"/>
                    <a:pt x="22" y="17"/>
                    <a:pt x="22" y="17"/>
                  </a:cubicBezTo>
                  <a:cubicBezTo>
                    <a:pt x="23" y="15"/>
                    <a:pt x="24" y="14"/>
                    <a:pt x="26" y="12"/>
                  </a:cubicBezTo>
                  <a:cubicBezTo>
                    <a:pt x="34" y="5"/>
                    <a:pt x="46" y="12"/>
                    <a:pt x="49" y="15"/>
                  </a:cubicBezTo>
                  <a:cubicBezTo>
                    <a:pt x="50" y="15"/>
                    <a:pt x="50" y="15"/>
                    <a:pt x="50" y="15"/>
                  </a:cubicBezTo>
                  <a:cubicBezTo>
                    <a:pt x="50" y="15"/>
                    <a:pt x="50" y="15"/>
                    <a:pt x="50" y="16"/>
                  </a:cubicBezTo>
                  <a:cubicBezTo>
                    <a:pt x="49" y="16"/>
                    <a:pt x="48" y="17"/>
                    <a:pt x="47" y="18"/>
                  </a:cubicBezTo>
                  <a:close/>
                  <a:moveTo>
                    <a:pt x="79" y="6"/>
                  </a:moveTo>
                  <a:cubicBezTo>
                    <a:pt x="76" y="9"/>
                    <a:pt x="75" y="12"/>
                    <a:pt x="75" y="15"/>
                  </a:cubicBezTo>
                  <a:cubicBezTo>
                    <a:pt x="75" y="18"/>
                    <a:pt x="76" y="20"/>
                    <a:pt x="77" y="22"/>
                  </a:cubicBezTo>
                  <a:cubicBezTo>
                    <a:pt x="78" y="23"/>
                    <a:pt x="78" y="24"/>
                    <a:pt x="79" y="24"/>
                  </a:cubicBezTo>
                  <a:cubicBezTo>
                    <a:pt x="78" y="26"/>
                    <a:pt x="77" y="29"/>
                    <a:pt x="77" y="31"/>
                  </a:cubicBezTo>
                  <a:cubicBezTo>
                    <a:pt x="77" y="32"/>
                    <a:pt x="77" y="32"/>
                    <a:pt x="77" y="32"/>
                  </a:cubicBezTo>
                  <a:cubicBezTo>
                    <a:pt x="77" y="34"/>
                    <a:pt x="77" y="35"/>
                    <a:pt x="78" y="37"/>
                  </a:cubicBezTo>
                  <a:cubicBezTo>
                    <a:pt x="77" y="37"/>
                    <a:pt x="77" y="37"/>
                    <a:pt x="76" y="37"/>
                  </a:cubicBezTo>
                  <a:cubicBezTo>
                    <a:pt x="74" y="37"/>
                    <a:pt x="73" y="37"/>
                    <a:pt x="71" y="37"/>
                  </a:cubicBezTo>
                  <a:cubicBezTo>
                    <a:pt x="70" y="36"/>
                    <a:pt x="69" y="36"/>
                    <a:pt x="68" y="35"/>
                  </a:cubicBezTo>
                  <a:cubicBezTo>
                    <a:pt x="68" y="35"/>
                    <a:pt x="68" y="34"/>
                    <a:pt x="68" y="34"/>
                  </a:cubicBezTo>
                  <a:cubicBezTo>
                    <a:pt x="68" y="34"/>
                    <a:pt x="67" y="33"/>
                    <a:pt x="67" y="33"/>
                  </a:cubicBezTo>
                  <a:cubicBezTo>
                    <a:pt x="67" y="33"/>
                    <a:pt x="67" y="32"/>
                    <a:pt x="66" y="31"/>
                  </a:cubicBezTo>
                  <a:cubicBezTo>
                    <a:pt x="67" y="29"/>
                    <a:pt x="68" y="27"/>
                    <a:pt x="68" y="25"/>
                  </a:cubicBezTo>
                  <a:cubicBezTo>
                    <a:pt x="68" y="24"/>
                    <a:pt x="68" y="24"/>
                    <a:pt x="68" y="24"/>
                  </a:cubicBezTo>
                  <a:cubicBezTo>
                    <a:pt x="67" y="21"/>
                    <a:pt x="66" y="18"/>
                    <a:pt x="63" y="16"/>
                  </a:cubicBezTo>
                  <a:cubicBezTo>
                    <a:pt x="62" y="16"/>
                    <a:pt x="60" y="15"/>
                    <a:pt x="59" y="15"/>
                  </a:cubicBezTo>
                  <a:cubicBezTo>
                    <a:pt x="59" y="14"/>
                    <a:pt x="59" y="14"/>
                    <a:pt x="59" y="14"/>
                  </a:cubicBezTo>
                  <a:cubicBezTo>
                    <a:pt x="59" y="14"/>
                    <a:pt x="59" y="13"/>
                    <a:pt x="59" y="13"/>
                  </a:cubicBezTo>
                  <a:cubicBezTo>
                    <a:pt x="60" y="12"/>
                    <a:pt x="60" y="12"/>
                    <a:pt x="60" y="11"/>
                  </a:cubicBezTo>
                  <a:cubicBezTo>
                    <a:pt x="61" y="11"/>
                    <a:pt x="61" y="10"/>
                    <a:pt x="62" y="9"/>
                  </a:cubicBezTo>
                  <a:cubicBezTo>
                    <a:pt x="63" y="7"/>
                    <a:pt x="64" y="6"/>
                    <a:pt x="66" y="4"/>
                  </a:cubicBezTo>
                  <a:cubicBezTo>
                    <a:pt x="67" y="4"/>
                    <a:pt x="68" y="3"/>
                    <a:pt x="69" y="3"/>
                  </a:cubicBezTo>
                  <a:cubicBezTo>
                    <a:pt x="73" y="2"/>
                    <a:pt x="78" y="2"/>
                    <a:pt x="82" y="3"/>
                  </a:cubicBezTo>
                  <a:cubicBezTo>
                    <a:pt x="81" y="4"/>
                    <a:pt x="80" y="5"/>
                    <a:pt x="7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2"/>
            <p:cNvSpPr>
              <a:spLocks noEditPoints="1"/>
            </p:cNvSpPr>
            <p:nvPr/>
          </p:nvSpPr>
          <p:spPr bwMode="auto">
            <a:xfrm>
              <a:off x="5618223" y="1680951"/>
              <a:ext cx="963612" cy="436562"/>
            </a:xfrm>
            <a:custGeom>
              <a:avLst/>
              <a:gdLst>
                <a:gd name="T0" fmla="*/ 79 w 88"/>
                <a:gd name="T1" fmla="*/ 12 h 39"/>
                <a:gd name="T2" fmla="*/ 63 w 88"/>
                <a:gd name="T3" fmla="*/ 7 h 39"/>
                <a:gd name="T4" fmla="*/ 55 w 88"/>
                <a:gd name="T5" fmla="*/ 10 h 39"/>
                <a:gd name="T6" fmla="*/ 46 w 88"/>
                <a:gd name="T7" fmla="*/ 15 h 39"/>
                <a:gd name="T8" fmla="*/ 40 w 88"/>
                <a:gd name="T9" fmla="*/ 15 h 39"/>
                <a:gd name="T10" fmla="*/ 36 w 88"/>
                <a:gd name="T11" fmla="*/ 23 h 39"/>
                <a:gd name="T12" fmla="*/ 32 w 88"/>
                <a:gd name="T13" fmla="*/ 25 h 39"/>
                <a:gd name="T14" fmla="*/ 26 w 88"/>
                <a:gd name="T15" fmla="*/ 26 h 39"/>
                <a:gd name="T16" fmla="*/ 17 w 88"/>
                <a:gd name="T17" fmla="*/ 16 h 39"/>
                <a:gd name="T18" fmla="*/ 19 w 88"/>
                <a:gd name="T19" fmla="*/ 10 h 39"/>
                <a:gd name="T20" fmla="*/ 18 w 88"/>
                <a:gd name="T21" fmla="*/ 9 h 39"/>
                <a:gd name="T22" fmla="*/ 4 w 88"/>
                <a:gd name="T23" fmla="*/ 0 h 39"/>
                <a:gd name="T24" fmla="*/ 6 w 88"/>
                <a:gd name="T25" fmla="*/ 5 h 39"/>
                <a:gd name="T26" fmla="*/ 9 w 88"/>
                <a:gd name="T27" fmla="*/ 13 h 39"/>
                <a:gd name="T28" fmla="*/ 4 w 88"/>
                <a:gd name="T29" fmla="*/ 23 h 39"/>
                <a:gd name="T30" fmla="*/ 3 w 88"/>
                <a:gd name="T31" fmla="*/ 24 h 39"/>
                <a:gd name="T32" fmla="*/ 1 w 88"/>
                <a:gd name="T33" fmla="*/ 33 h 39"/>
                <a:gd name="T34" fmla="*/ 1 w 88"/>
                <a:gd name="T35" fmla="*/ 35 h 39"/>
                <a:gd name="T36" fmla="*/ 20 w 88"/>
                <a:gd name="T37" fmla="*/ 37 h 39"/>
                <a:gd name="T38" fmla="*/ 27 w 88"/>
                <a:gd name="T39" fmla="*/ 30 h 39"/>
                <a:gd name="T40" fmla="*/ 30 w 88"/>
                <a:gd name="T41" fmla="*/ 27 h 39"/>
                <a:gd name="T42" fmla="*/ 34 w 88"/>
                <a:gd name="T43" fmla="*/ 27 h 39"/>
                <a:gd name="T44" fmla="*/ 66 w 88"/>
                <a:gd name="T45" fmla="*/ 26 h 39"/>
                <a:gd name="T46" fmla="*/ 71 w 88"/>
                <a:gd name="T47" fmla="*/ 23 h 39"/>
                <a:gd name="T48" fmla="*/ 84 w 88"/>
                <a:gd name="T49" fmla="*/ 17 h 39"/>
                <a:gd name="T50" fmla="*/ 88 w 88"/>
                <a:gd name="T51" fmla="*/ 16 h 39"/>
                <a:gd name="T52" fmla="*/ 26 w 88"/>
                <a:gd name="T53" fmla="*/ 29 h 39"/>
                <a:gd name="T54" fmla="*/ 23 w 88"/>
                <a:gd name="T55" fmla="*/ 33 h 39"/>
                <a:gd name="T56" fmla="*/ 17 w 88"/>
                <a:gd name="T57" fmla="*/ 36 h 39"/>
                <a:gd name="T58" fmla="*/ 5 w 88"/>
                <a:gd name="T59" fmla="*/ 26 h 39"/>
                <a:gd name="T60" fmla="*/ 5 w 88"/>
                <a:gd name="T61" fmla="*/ 24 h 39"/>
                <a:gd name="T62" fmla="*/ 11 w 88"/>
                <a:gd name="T63" fmla="*/ 13 h 39"/>
                <a:gd name="T64" fmla="*/ 14 w 88"/>
                <a:gd name="T65" fmla="*/ 7 h 39"/>
                <a:gd name="T66" fmla="*/ 16 w 88"/>
                <a:gd name="T67" fmla="*/ 12 h 39"/>
                <a:gd name="T68" fmla="*/ 17 w 88"/>
                <a:gd name="T69" fmla="*/ 22 h 39"/>
                <a:gd name="T70" fmla="*/ 27 w 88"/>
                <a:gd name="T71" fmla="*/ 27 h 39"/>
                <a:gd name="T72" fmla="*/ 74 w 88"/>
                <a:gd name="T73" fmla="*/ 20 h 39"/>
                <a:gd name="T74" fmla="*/ 68 w 88"/>
                <a:gd name="T75" fmla="*/ 23 h 39"/>
                <a:gd name="T76" fmla="*/ 65 w 88"/>
                <a:gd name="T77" fmla="*/ 25 h 39"/>
                <a:gd name="T78" fmla="*/ 35 w 88"/>
                <a:gd name="T79" fmla="*/ 26 h 39"/>
                <a:gd name="T80" fmla="*/ 37 w 88"/>
                <a:gd name="T81" fmla="*/ 25 h 39"/>
                <a:gd name="T82" fmla="*/ 47 w 88"/>
                <a:gd name="T83" fmla="*/ 16 h 39"/>
                <a:gd name="T84" fmla="*/ 56 w 88"/>
                <a:gd name="T85" fmla="*/ 12 h 39"/>
                <a:gd name="T86" fmla="*/ 63 w 88"/>
                <a:gd name="T87" fmla="*/ 9 h 39"/>
                <a:gd name="T88" fmla="*/ 78 w 88"/>
                <a:gd name="T89" fmla="*/ 14 h 39"/>
                <a:gd name="T90" fmla="*/ 74 w 88"/>
                <a:gd name="T91"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8" h="39">
                  <a:moveTo>
                    <a:pt x="86" y="15"/>
                  </a:moveTo>
                  <a:cubicBezTo>
                    <a:pt x="79" y="12"/>
                    <a:pt x="79" y="12"/>
                    <a:pt x="79" y="12"/>
                  </a:cubicBezTo>
                  <a:cubicBezTo>
                    <a:pt x="78" y="11"/>
                    <a:pt x="78" y="11"/>
                    <a:pt x="78" y="11"/>
                  </a:cubicBezTo>
                  <a:cubicBezTo>
                    <a:pt x="73" y="9"/>
                    <a:pt x="68" y="6"/>
                    <a:pt x="63" y="7"/>
                  </a:cubicBezTo>
                  <a:cubicBezTo>
                    <a:pt x="61" y="7"/>
                    <a:pt x="61" y="7"/>
                    <a:pt x="61" y="7"/>
                  </a:cubicBezTo>
                  <a:cubicBezTo>
                    <a:pt x="59" y="8"/>
                    <a:pt x="57" y="9"/>
                    <a:pt x="55" y="10"/>
                  </a:cubicBezTo>
                  <a:cubicBezTo>
                    <a:pt x="53" y="11"/>
                    <a:pt x="53" y="11"/>
                    <a:pt x="53" y="11"/>
                  </a:cubicBezTo>
                  <a:cubicBezTo>
                    <a:pt x="51" y="13"/>
                    <a:pt x="49" y="14"/>
                    <a:pt x="46" y="15"/>
                  </a:cubicBezTo>
                  <a:cubicBezTo>
                    <a:pt x="45" y="15"/>
                    <a:pt x="43" y="15"/>
                    <a:pt x="42" y="15"/>
                  </a:cubicBezTo>
                  <a:cubicBezTo>
                    <a:pt x="40" y="15"/>
                    <a:pt x="40" y="15"/>
                    <a:pt x="40" y="15"/>
                  </a:cubicBezTo>
                  <a:cubicBezTo>
                    <a:pt x="40" y="16"/>
                    <a:pt x="40" y="16"/>
                    <a:pt x="40" y="16"/>
                  </a:cubicBezTo>
                  <a:cubicBezTo>
                    <a:pt x="40" y="19"/>
                    <a:pt x="38" y="21"/>
                    <a:pt x="36" y="23"/>
                  </a:cubicBezTo>
                  <a:cubicBezTo>
                    <a:pt x="35" y="24"/>
                    <a:pt x="34" y="24"/>
                    <a:pt x="33" y="25"/>
                  </a:cubicBezTo>
                  <a:cubicBezTo>
                    <a:pt x="32" y="25"/>
                    <a:pt x="32" y="25"/>
                    <a:pt x="32" y="25"/>
                  </a:cubicBezTo>
                  <a:cubicBezTo>
                    <a:pt x="31" y="26"/>
                    <a:pt x="31" y="26"/>
                    <a:pt x="30" y="26"/>
                  </a:cubicBezTo>
                  <a:cubicBezTo>
                    <a:pt x="29" y="26"/>
                    <a:pt x="26" y="26"/>
                    <a:pt x="26" y="26"/>
                  </a:cubicBezTo>
                  <a:cubicBezTo>
                    <a:pt x="23" y="25"/>
                    <a:pt x="20" y="24"/>
                    <a:pt x="19" y="21"/>
                  </a:cubicBezTo>
                  <a:cubicBezTo>
                    <a:pt x="18" y="20"/>
                    <a:pt x="17" y="18"/>
                    <a:pt x="17" y="16"/>
                  </a:cubicBezTo>
                  <a:cubicBezTo>
                    <a:pt x="17" y="15"/>
                    <a:pt x="17" y="14"/>
                    <a:pt x="18" y="13"/>
                  </a:cubicBezTo>
                  <a:cubicBezTo>
                    <a:pt x="18" y="12"/>
                    <a:pt x="18" y="11"/>
                    <a:pt x="19" y="10"/>
                  </a:cubicBezTo>
                  <a:cubicBezTo>
                    <a:pt x="20" y="9"/>
                    <a:pt x="20" y="9"/>
                    <a:pt x="20" y="9"/>
                  </a:cubicBezTo>
                  <a:cubicBezTo>
                    <a:pt x="18" y="9"/>
                    <a:pt x="18" y="9"/>
                    <a:pt x="18" y="9"/>
                  </a:cubicBezTo>
                  <a:cubicBezTo>
                    <a:pt x="17" y="9"/>
                    <a:pt x="16" y="8"/>
                    <a:pt x="16" y="7"/>
                  </a:cubicBezTo>
                  <a:cubicBezTo>
                    <a:pt x="14" y="2"/>
                    <a:pt x="9" y="0"/>
                    <a:pt x="4" y="0"/>
                  </a:cubicBezTo>
                  <a:cubicBezTo>
                    <a:pt x="2" y="1"/>
                    <a:pt x="2" y="1"/>
                    <a:pt x="2" y="1"/>
                  </a:cubicBezTo>
                  <a:cubicBezTo>
                    <a:pt x="4" y="2"/>
                    <a:pt x="5" y="3"/>
                    <a:pt x="6" y="5"/>
                  </a:cubicBezTo>
                  <a:cubicBezTo>
                    <a:pt x="7" y="6"/>
                    <a:pt x="8" y="8"/>
                    <a:pt x="8" y="10"/>
                  </a:cubicBezTo>
                  <a:cubicBezTo>
                    <a:pt x="9" y="11"/>
                    <a:pt x="9" y="12"/>
                    <a:pt x="9" y="13"/>
                  </a:cubicBezTo>
                  <a:cubicBezTo>
                    <a:pt x="9" y="14"/>
                    <a:pt x="8" y="16"/>
                    <a:pt x="8" y="18"/>
                  </a:cubicBezTo>
                  <a:cubicBezTo>
                    <a:pt x="7" y="20"/>
                    <a:pt x="5" y="22"/>
                    <a:pt x="4" y="23"/>
                  </a:cubicBezTo>
                  <a:cubicBezTo>
                    <a:pt x="3" y="23"/>
                    <a:pt x="3" y="23"/>
                    <a:pt x="3" y="23"/>
                  </a:cubicBezTo>
                  <a:cubicBezTo>
                    <a:pt x="3" y="24"/>
                    <a:pt x="3" y="24"/>
                    <a:pt x="3" y="24"/>
                  </a:cubicBezTo>
                  <a:cubicBezTo>
                    <a:pt x="3" y="26"/>
                    <a:pt x="3" y="26"/>
                    <a:pt x="3" y="26"/>
                  </a:cubicBezTo>
                  <a:cubicBezTo>
                    <a:pt x="3" y="28"/>
                    <a:pt x="2" y="31"/>
                    <a:pt x="1" y="33"/>
                  </a:cubicBezTo>
                  <a:cubicBezTo>
                    <a:pt x="0" y="34"/>
                    <a:pt x="0" y="34"/>
                    <a:pt x="0" y="34"/>
                  </a:cubicBezTo>
                  <a:cubicBezTo>
                    <a:pt x="1" y="35"/>
                    <a:pt x="1" y="35"/>
                    <a:pt x="1" y="35"/>
                  </a:cubicBezTo>
                  <a:cubicBezTo>
                    <a:pt x="6" y="38"/>
                    <a:pt x="12" y="39"/>
                    <a:pt x="17" y="38"/>
                  </a:cubicBezTo>
                  <a:cubicBezTo>
                    <a:pt x="18" y="37"/>
                    <a:pt x="19" y="37"/>
                    <a:pt x="20" y="37"/>
                  </a:cubicBezTo>
                  <a:cubicBezTo>
                    <a:pt x="22" y="36"/>
                    <a:pt x="25" y="34"/>
                    <a:pt x="26" y="32"/>
                  </a:cubicBezTo>
                  <a:cubicBezTo>
                    <a:pt x="27" y="32"/>
                    <a:pt x="27" y="31"/>
                    <a:pt x="27" y="30"/>
                  </a:cubicBezTo>
                  <a:cubicBezTo>
                    <a:pt x="28" y="29"/>
                    <a:pt x="28" y="29"/>
                    <a:pt x="29" y="28"/>
                  </a:cubicBezTo>
                  <a:cubicBezTo>
                    <a:pt x="29" y="28"/>
                    <a:pt x="29" y="27"/>
                    <a:pt x="30" y="27"/>
                  </a:cubicBezTo>
                  <a:cubicBezTo>
                    <a:pt x="30" y="27"/>
                    <a:pt x="30" y="27"/>
                    <a:pt x="31" y="27"/>
                  </a:cubicBezTo>
                  <a:cubicBezTo>
                    <a:pt x="32" y="27"/>
                    <a:pt x="33" y="27"/>
                    <a:pt x="34" y="27"/>
                  </a:cubicBezTo>
                  <a:cubicBezTo>
                    <a:pt x="41" y="32"/>
                    <a:pt x="50" y="32"/>
                    <a:pt x="59" y="29"/>
                  </a:cubicBezTo>
                  <a:cubicBezTo>
                    <a:pt x="62" y="29"/>
                    <a:pt x="64" y="28"/>
                    <a:pt x="66" y="26"/>
                  </a:cubicBezTo>
                  <a:cubicBezTo>
                    <a:pt x="66" y="26"/>
                    <a:pt x="69" y="25"/>
                    <a:pt x="69" y="25"/>
                  </a:cubicBezTo>
                  <a:cubicBezTo>
                    <a:pt x="69" y="25"/>
                    <a:pt x="71" y="23"/>
                    <a:pt x="71" y="23"/>
                  </a:cubicBezTo>
                  <a:cubicBezTo>
                    <a:pt x="71" y="23"/>
                    <a:pt x="74" y="21"/>
                    <a:pt x="74" y="21"/>
                  </a:cubicBezTo>
                  <a:cubicBezTo>
                    <a:pt x="78" y="19"/>
                    <a:pt x="81" y="18"/>
                    <a:pt x="84" y="17"/>
                  </a:cubicBezTo>
                  <a:cubicBezTo>
                    <a:pt x="85" y="17"/>
                    <a:pt x="85" y="17"/>
                    <a:pt x="85" y="17"/>
                  </a:cubicBezTo>
                  <a:cubicBezTo>
                    <a:pt x="88" y="16"/>
                    <a:pt x="88" y="16"/>
                    <a:pt x="88" y="16"/>
                  </a:cubicBezTo>
                  <a:lnTo>
                    <a:pt x="86" y="15"/>
                  </a:lnTo>
                  <a:close/>
                  <a:moveTo>
                    <a:pt x="26" y="29"/>
                  </a:moveTo>
                  <a:cubicBezTo>
                    <a:pt x="26" y="30"/>
                    <a:pt x="25" y="31"/>
                    <a:pt x="25" y="31"/>
                  </a:cubicBezTo>
                  <a:cubicBezTo>
                    <a:pt x="23" y="33"/>
                    <a:pt x="23" y="33"/>
                    <a:pt x="23" y="33"/>
                  </a:cubicBezTo>
                  <a:cubicBezTo>
                    <a:pt x="22" y="34"/>
                    <a:pt x="21" y="34"/>
                    <a:pt x="19" y="35"/>
                  </a:cubicBezTo>
                  <a:cubicBezTo>
                    <a:pt x="18" y="35"/>
                    <a:pt x="18" y="36"/>
                    <a:pt x="17" y="36"/>
                  </a:cubicBezTo>
                  <a:cubicBezTo>
                    <a:pt x="12" y="37"/>
                    <a:pt x="7" y="36"/>
                    <a:pt x="3" y="34"/>
                  </a:cubicBezTo>
                  <a:cubicBezTo>
                    <a:pt x="4" y="31"/>
                    <a:pt x="5" y="28"/>
                    <a:pt x="5" y="26"/>
                  </a:cubicBezTo>
                  <a:cubicBezTo>
                    <a:pt x="5" y="26"/>
                    <a:pt x="5" y="25"/>
                    <a:pt x="5" y="24"/>
                  </a:cubicBezTo>
                  <a:cubicBezTo>
                    <a:pt x="5" y="24"/>
                    <a:pt x="5" y="24"/>
                    <a:pt x="5" y="24"/>
                  </a:cubicBezTo>
                  <a:cubicBezTo>
                    <a:pt x="7" y="23"/>
                    <a:pt x="8" y="21"/>
                    <a:pt x="9" y="18"/>
                  </a:cubicBezTo>
                  <a:cubicBezTo>
                    <a:pt x="10" y="17"/>
                    <a:pt x="11" y="15"/>
                    <a:pt x="11" y="13"/>
                  </a:cubicBezTo>
                  <a:cubicBezTo>
                    <a:pt x="11" y="9"/>
                    <a:pt x="9" y="5"/>
                    <a:pt x="6" y="2"/>
                  </a:cubicBezTo>
                  <a:cubicBezTo>
                    <a:pt x="10" y="2"/>
                    <a:pt x="13" y="4"/>
                    <a:pt x="14" y="7"/>
                  </a:cubicBezTo>
                  <a:cubicBezTo>
                    <a:pt x="15" y="9"/>
                    <a:pt x="16" y="10"/>
                    <a:pt x="17" y="10"/>
                  </a:cubicBezTo>
                  <a:cubicBezTo>
                    <a:pt x="17" y="11"/>
                    <a:pt x="16" y="11"/>
                    <a:pt x="16" y="12"/>
                  </a:cubicBezTo>
                  <a:cubicBezTo>
                    <a:pt x="15" y="13"/>
                    <a:pt x="15" y="15"/>
                    <a:pt x="15" y="16"/>
                  </a:cubicBezTo>
                  <a:cubicBezTo>
                    <a:pt x="15" y="18"/>
                    <a:pt x="16" y="20"/>
                    <a:pt x="17" y="22"/>
                  </a:cubicBezTo>
                  <a:cubicBezTo>
                    <a:pt x="19" y="25"/>
                    <a:pt x="22" y="27"/>
                    <a:pt x="25" y="27"/>
                  </a:cubicBezTo>
                  <a:cubicBezTo>
                    <a:pt x="26" y="27"/>
                    <a:pt x="26" y="27"/>
                    <a:pt x="27" y="27"/>
                  </a:cubicBezTo>
                  <a:cubicBezTo>
                    <a:pt x="26" y="28"/>
                    <a:pt x="26" y="29"/>
                    <a:pt x="26" y="29"/>
                  </a:cubicBezTo>
                  <a:close/>
                  <a:moveTo>
                    <a:pt x="74" y="20"/>
                  </a:moveTo>
                  <a:cubicBezTo>
                    <a:pt x="70" y="22"/>
                    <a:pt x="70" y="22"/>
                    <a:pt x="70" y="22"/>
                  </a:cubicBezTo>
                  <a:cubicBezTo>
                    <a:pt x="68" y="23"/>
                    <a:pt x="68" y="23"/>
                    <a:pt x="68" y="23"/>
                  </a:cubicBezTo>
                  <a:cubicBezTo>
                    <a:pt x="68" y="23"/>
                    <a:pt x="68" y="23"/>
                    <a:pt x="68" y="23"/>
                  </a:cubicBezTo>
                  <a:cubicBezTo>
                    <a:pt x="68" y="23"/>
                    <a:pt x="67" y="24"/>
                    <a:pt x="65" y="25"/>
                  </a:cubicBezTo>
                  <a:cubicBezTo>
                    <a:pt x="63" y="26"/>
                    <a:pt x="61" y="27"/>
                    <a:pt x="59" y="28"/>
                  </a:cubicBezTo>
                  <a:cubicBezTo>
                    <a:pt x="50" y="31"/>
                    <a:pt x="41" y="30"/>
                    <a:pt x="35" y="26"/>
                  </a:cubicBezTo>
                  <a:cubicBezTo>
                    <a:pt x="35" y="26"/>
                    <a:pt x="35" y="26"/>
                    <a:pt x="34" y="26"/>
                  </a:cubicBezTo>
                  <a:cubicBezTo>
                    <a:pt x="35" y="26"/>
                    <a:pt x="36" y="25"/>
                    <a:pt x="37" y="25"/>
                  </a:cubicBezTo>
                  <a:cubicBezTo>
                    <a:pt x="39" y="23"/>
                    <a:pt x="41" y="20"/>
                    <a:pt x="42" y="17"/>
                  </a:cubicBezTo>
                  <a:cubicBezTo>
                    <a:pt x="43" y="17"/>
                    <a:pt x="45" y="17"/>
                    <a:pt x="47" y="16"/>
                  </a:cubicBezTo>
                  <a:cubicBezTo>
                    <a:pt x="49" y="15"/>
                    <a:pt x="52" y="14"/>
                    <a:pt x="54" y="13"/>
                  </a:cubicBezTo>
                  <a:cubicBezTo>
                    <a:pt x="56" y="12"/>
                    <a:pt x="56" y="12"/>
                    <a:pt x="56" y="12"/>
                  </a:cubicBezTo>
                  <a:cubicBezTo>
                    <a:pt x="58" y="11"/>
                    <a:pt x="60" y="9"/>
                    <a:pt x="62" y="9"/>
                  </a:cubicBezTo>
                  <a:cubicBezTo>
                    <a:pt x="63" y="9"/>
                    <a:pt x="63" y="9"/>
                    <a:pt x="63" y="9"/>
                  </a:cubicBezTo>
                  <a:cubicBezTo>
                    <a:pt x="68" y="8"/>
                    <a:pt x="72" y="10"/>
                    <a:pt x="77" y="13"/>
                  </a:cubicBezTo>
                  <a:cubicBezTo>
                    <a:pt x="78" y="14"/>
                    <a:pt x="78" y="14"/>
                    <a:pt x="78" y="14"/>
                  </a:cubicBezTo>
                  <a:cubicBezTo>
                    <a:pt x="78" y="14"/>
                    <a:pt x="81" y="15"/>
                    <a:pt x="83" y="16"/>
                  </a:cubicBezTo>
                  <a:cubicBezTo>
                    <a:pt x="80" y="17"/>
                    <a:pt x="77" y="18"/>
                    <a:pt x="7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Oval 13"/>
            <p:cNvSpPr>
              <a:spLocks noChangeArrowheads="1"/>
            </p:cNvSpPr>
            <p:nvPr/>
          </p:nvSpPr>
          <p:spPr bwMode="auto">
            <a:xfrm>
              <a:off x="5989698" y="2185776"/>
              <a:ext cx="22225"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7" name="PA_组合 236"/>
          <p:cNvGrpSpPr/>
          <p:nvPr/>
        </p:nvGrpSpPr>
        <p:grpSpPr>
          <a:xfrm>
            <a:off x="896440" y="2165464"/>
            <a:ext cx="659170" cy="177609"/>
            <a:chOff x="3657660" y="1411076"/>
            <a:chExt cx="3163887" cy="852488"/>
          </a:xfrm>
          <a:solidFill>
            <a:srgbClr val="72202A"/>
          </a:solidFill>
        </p:grpSpPr>
        <p:sp>
          <p:nvSpPr>
            <p:cNvPr id="238" name="Freeform 5"/>
            <p:cNvSpPr>
              <a:spLocks noEditPoints="1"/>
            </p:cNvSpPr>
            <p:nvPr/>
          </p:nvSpPr>
          <p:spPr bwMode="auto">
            <a:xfrm>
              <a:off x="3657660" y="1457114"/>
              <a:ext cx="3163887" cy="773112"/>
            </a:xfrm>
            <a:custGeom>
              <a:avLst/>
              <a:gdLst>
                <a:gd name="T0" fmla="*/ 261 w 289"/>
                <a:gd name="T1" fmla="*/ 27 h 69"/>
                <a:gd name="T2" fmla="*/ 216 w 289"/>
                <a:gd name="T3" fmla="*/ 28 h 69"/>
                <a:gd name="T4" fmla="*/ 157 w 289"/>
                <a:gd name="T5" fmla="*/ 7 h 69"/>
                <a:gd name="T6" fmla="*/ 116 w 289"/>
                <a:gd name="T7" fmla="*/ 20 h 69"/>
                <a:gd name="T8" fmla="*/ 79 w 289"/>
                <a:gd name="T9" fmla="*/ 25 h 69"/>
                <a:gd name="T10" fmla="*/ 16 w 289"/>
                <a:gd name="T11" fmla="*/ 40 h 69"/>
                <a:gd name="T12" fmla="*/ 14 w 289"/>
                <a:gd name="T13" fmla="*/ 53 h 69"/>
                <a:gd name="T14" fmla="*/ 84 w 289"/>
                <a:gd name="T15" fmla="*/ 57 h 69"/>
                <a:gd name="T16" fmla="*/ 107 w 289"/>
                <a:gd name="T17" fmla="*/ 62 h 69"/>
                <a:gd name="T18" fmla="*/ 146 w 289"/>
                <a:gd name="T19" fmla="*/ 65 h 69"/>
                <a:gd name="T20" fmla="*/ 208 w 289"/>
                <a:gd name="T21" fmla="*/ 58 h 69"/>
                <a:gd name="T22" fmla="*/ 273 w 289"/>
                <a:gd name="T23" fmla="*/ 41 h 69"/>
                <a:gd name="T24" fmla="*/ 100 w 289"/>
                <a:gd name="T25" fmla="*/ 61 h 69"/>
                <a:gd name="T26" fmla="*/ 76 w 289"/>
                <a:gd name="T27" fmla="*/ 51 h 69"/>
                <a:gd name="T28" fmla="*/ 84 w 289"/>
                <a:gd name="T29" fmla="*/ 47 h 69"/>
                <a:gd name="T30" fmla="*/ 86 w 289"/>
                <a:gd name="T31" fmla="*/ 49 h 69"/>
                <a:gd name="T32" fmla="*/ 68 w 289"/>
                <a:gd name="T33" fmla="*/ 44 h 69"/>
                <a:gd name="T34" fmla="*/ 11 w 289"/>
                <a:gd name="T35" fmla="*/ 49 h 69"/>
                <a:gd name="T36" fmla="*/ 41 w 289"/>
                <a:gd name="T37" fmla="*/ 37 h 69"/>
                <a:gd name="T38" fmla="*/ 80 w 289"/>
                <a:gd name="T39" fmla="*/ 30 h 69"/>
                <a:gd name="T40" fmla="*/ 92 w 289"/>
                <a:gd name="T41" fmla="*/ 19 h 69"/>
                <a:gd name="T42" fmla="*/ 108 w 289"/>
                <a:gd name="T43" fmla="*/ 44 h 69"/>
                <a:gd name="T44" fmla="*/ 144 w 289"/>
                <a:gd name="T45" fmla="*/ 60 h 69"/>
                <a:gd name="T46" fmla="*/ 117 w 289"/>
                <a:gd name="T47" fmla="*/ 58 h 69"/>
                <a:gd name="T48" fmla="*/ 115 w 289"/>
                <a:gd name="T49" fmla="*/ 46 h 69"/>
                <a:gd name="T50" fmla="*/ 111 w 289"/>
                <a:gd name="T51" fmla="*/ 52 h 69"/>
                <a:gd name="T52" fmla="*/ 121 w 289"/>
                <a:gd name="T53" fmla="*/ 38 h 69"/>
                <a:gd name="T54" fmla="*/ 117 w 289"/>
                <a:gd name="T55" fmla="*/ 40 h 69"/>
                <a:gd name="T56" fmla="*/ 118 w 289"/>
                <a:gd name="T57" fmla="*/ 28 h 69"/>
                <a:gd name="T58" fmla="*/ 142 w 289"/>
                <a:gd name="T59" fmla="*/ 22 h 69"/>
                <a:gd name="T60" fmla="*/ 143 w 289"/>
                <a:gd name="T61" fmla="*/ 16 h 69"/>
                <a:gd name="T62" fmla="*/ 146 w 289"/>
                <a:gd name="T63" fmla="*/ 5 h 69"/>
                <a:gd name="T64" fmla="*/ 164 w 289"/>
                <a:gd name="T65" fmla="*/ 9 h 69"/>
                <a:gd name="T66" fmla="*/ 164 w 289"/>
                <a:gd name="T67" fmla="*/ 32 h 69"/>
                <a:gd name="T68" fmla="*/ 172 w 289"/>
                <a:gd name="T69" fmla="*/ 27 h 69"/>
                <a:gd name="T70" fmla="*/ 173 w 289"/>
                <a:gd name="T71" fmla="*/ 36 h 69"/>
                <a:gd name="T72" fmla="*/ 181 w 289"/>
                <a:gd name="T73" fmla="*/ 35 h 69"/>
                <a:gd name="T74" fmla="*/ 165 w 289"/>
                <a:gd name="T75" fmla="*/ 54 h 69"/>
                <a:gd name="T76" fmla="*/ 134 w 289"/>
                <a:gd name="T77" fmla="*/ 40 h 69"/>
                <a:gd name="T78" fmla="*/ 140 w 289"/>
                <a:gd name="T79" fmla="*/ 42 h 69"/>
                <a:gd name="T80" fmla="*/ 142 w 289"/>
                <a:gd name="T81" fmla="*/ 50 h 69"/>
                <a:gd name="T82" fmla="*/ 150 w 289"/>
                <a:gd name="T83" fmla="*/ 41 h 69"/>
                <a:gd name="T84" fmla="*/ 162 w 289"/>
                <a:gd name="T85" fmla="*/ 56 h 69"/>
                <a:gd name="T86" fmla="*/ 160 w 289"/>
                <a:gd name="T87" fmla="*/ 63 h 69"/>
                <a:gd name="T88" fmla="*/ 263 w 289"/>
                <a:gd name="T89" fmla="*/ 40 h 69"/>
                <a:gd name="T90" fmla="*/ 209 w 289"/>
                <a:gd name="T91" fmla="*/ 50 h 69"/>
                <a:gd name="T92" fmla="*/ 197 w 289"/>
                <a:gd name="T93" fmla="*/ 60 h 69"/>
                <a:gd name="T94" fmla="*/ 184 w 289"/>
                <a:gd name="T95" fmla="*/ 37 h 69"/>
                <a:gd name="T96" fmla="*/ 197 w 289"/>
                <a:gd name="T97" fmla="*/ 26 h 69"/>
                <a:gd name="T98" fmla="*/ 214 w 289"/>
                <a:gd name="T99" fmla="*/ 31 h 69"/>
                <a:gd name="T100" fmla="*/ 204 w 289"/>
                <a:gd name="T101" fmla="*/ 33 h 69"/>
                <a:gd name="T102" fmla="*/ 206 w 289"/>
                <a:gd name="T103" fmla="*/ 30 h 69"/>
                <a:gd name="T104" fmla="*/ 217 w 289"/>
                <a:gd name="T105" fmla="*/ 32 h 69"/>
                <a:gd name="T106" fmla="*/ 258 w 289"/>
                <a:gd name="T107" fmla="*/ 2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9" h="69">
                  <a:moveTo>
                    <a:pt x="289" y="40"/>
                  </a:moveTo>
                  <a:cubicBezTo>
                    <a:pt x="289" y="38"/>
                    <a:pt x="287" y="38"/>
                    <a:pt x="286" y="38"/>
                  </a:cubicBezTo>
                  <a:cubicBezTo>
                    <a:pt x="285" y="38"/>
                    <a:pt x="283" y="37"/>
                    <a:pt x="282" y="37"/>
                  </a:cubicBezTo>
                  <a:cubicBezTo>
                    <a:pt x="278" y="35"/>
                    <a:pt x="274" y="33"/>
                    <a:pt x="270" y="32"/>
                  </a:cubicBezTo>
                  <a:cubicBezTo>
                    <a:pt x="269" y="31"/>
                    <a:pt x="267" y="30"/>
                    <a:pt x="266" y="29"/>
                  </a:cubicBezTo>
                  <a:cubicBezTo>
                    <a:pt x="264" y="28"/>
                    <a:pt x="262" y="27"/>
                    <a:pt x="261" y="27"/>
                  </a:cubicBezTo>
                  <a:cubicBezTo>
                    <a:pt x="260" y="26"/>
                    <a:pt x="260" y="26"/>
                    <a:pt x="260" y="26"/>
                  </a:cubicBezTo>
                  <a:cubicBezTo>
                    <a:pt x="257" y="25"/>
                    <a:pt x="255" y="24"/>
                    <a:pt x="253" y="23"/>
                  </a:cubicBezTo>
                  <a:cubicBezTo>
                    <a:pt x="250" y="22"/>
                    <a:pt x="247" y="21"/>
                    <a:pt x="244" y="21"/>
                  </a:cubicBezTo>
                  <a:cubicBezTo>
                    <a:pt x="243" y="21"/>
                    <a:pt x="242" y="21"/>
                    <a:pt x="241" y="21"/>
                  </a:cubicBezTo>
                  <a:cubicBezTo>
                    <a:pt x="237" y="21"/>
                    <a:pt x="234" y="23"/>
                    <a:pt x="230" y="25"/>
                  </a:cubicBezTo>
                  <a:cubicBezTo>
                    <a:pt x="225" y="28"/>
                    <a:pt x="222" y="31"/>
                    <a:pt x="216" y="28"/>
                  </a:cubicBezTo>
                  <a:cubicBezTo>
                    <a:pt x="215" y="25"/>
                    <a:pt x="212" y="22"/>
                    <a:pt x="208" y="21"/>
                  </a:cubicBezTo>
                  <a:cubicBezTo>
                    <a:pt x="205" y="20"/>
                    <a:pt x="202" y="21"/>
                    <a:pt x="199" y="22"/>
                  </a:cubicBezTo>
                  <a:cubicBezTo>
                    <a:pt x="195" y="16"/>
                    <a:pt x="186" y="12"/>
                    <a:pt x="179" y="16"/>
                  </a:cubicBezTo>
                  <a:cubicBezTo>
                    <a:pt x="178" y="16"/>
                    <a:pt x="177" y="16"/>
                    <a:pt x="177" y="16"/>
                  </a:cubicBezTo>
                  <a:cubicBezTo>
                    <a:pt x="175" y="10"/>
                    <a:pt x="170" y="6"/>
                    <a:pt x="164" y="6"/>
                  </a:cubicBezTo>
                  <a:cubicBezTo>
                    <a:pt x="162" y="6"/>
                    <a:pt x="160" y="6"/>
                    <a:pt x="157" y="7"/>
                  </a:cubicBezTo>
                  <a:cubicBezTo>
                    <a:pt x="157" y="8"/>
                    <a:pt x="156" y="8"/>
                    <a:pt x="155" y="8"/>
                  </a:cubicBezTo>
                  <a:cubicBezTo>
                    <a:pt x="154" y="5"/>
                    <a:pt x="151" y="2"/>
                    <a:pt x="147" y="1"/>
                  </a:cubicBezTo>
                  <a:cubicBezTo>
                    <a:pt x="142" y="0"/>
                    <a:pt x="138" y="2"/>
                    <a:pt x="135" y="5"/>
                  </a:cubicBezTo>
                  <a:cubicBezTo>
                    <a:pt x="133" y="8"/>
                    <a:pt x="132" y="10"/>
                    <a:pt x="133" y="13"/>
                  </a:cubicBezTo>
                  <a:cubicBezTo>
                    <a:pt x="128" y="11"/>
                    <a:pt x="123" y="12"/>
                    <a:pt x="120" y="15"/>
                  </a:cubicBezTo>
                  <a:cubicBezTo>
                    <a:pt x="118" y="16"/>
                    <a:pt x="117" y="18"/>
                    <a:pt x="116" y="20"/>
                  </a:cubicBezTo>
                  <a:cubicBezTo>
                    <a:pt x="116" y="20"/>
                    <a:pt x="114" y="19"/>
                    <a:pt x="114" y="19"/>
                  </a:cubicBezTo>
                  <a:cubicBezTo>
                    <a:pt x="111" y="17"/>
                    <a:pt x="108" y="16"/>
                    <a:pt x="105" y="15"/>
                  </a:cubicBezTo>
                  <a:cubicBezTo>
                    <a:pt x="102" y="14"/>
                    <a:pt x="99" y="14"/>
                    <a:pt x="96" y="14"/>
                  </a:cubicBezTo>
                  <a:cubicBezTo>
                    <a:pt x="94" y="15"/>
                    <a:pt x="92" y="15"/>
                    <a:pt x="91" y="15"/>
                  </a:cubicBezTo>
                  <a:cubicBezTo>
                    <a:pt x="89" y="16"/>
                    <a:pt x="87" y="17"/>
                    <a:pt x="85" y="18"/>
                  </a:cubicBezTo>
                  <a:cubicBezTo>
                    <a:pt x="83" y="20"/>
                    <a:pt x="80" y="23"/>
                    <a:pt x="79" y="25"/>
                  </a:cubicBezTo>
                  <a:cubicBezTo>
                    <a:pt x="78" y="26"/>
                    <a:pt x="78" y="27"/>
                    <a:pt x="77" y="28"/>
                  </a:cubicBezTo>
                  <a:cubicBezTo>
                    <a:pt x="68" y="21"/>
                    <a:pt x="54" y="18"/>
                    <a:pt x="44" y="27"/>
                  </a:cubicBezTo>
                  <a:cubicBezTo>
                    <a:pt x="42" y="28"/>
                    <a:pt x="41" y="30"/>
                    <a:pt x="40" y="32"/>
                  </a:cubicBezTo>
                  <a:cubicBezTo>
                    <a:pt x="37" y="36"/>
                    <a:pt x="35" y="39"/>
                    <a:pt x="31" y="40"/>
                  </a:cubicBezTo>
                  <a:cubicBezTo>
                    <a:pt x="28" y="41"/>
                    <a:pt x="26" y="41"/>
                    <a:pt x="24" y="41"/>
                  </a:cubicBezTo>
                  <a:cubicBezTo>
                    <a:pt x="21" y="41"/>
                    <a:pt x="19" y="40"/>
                    <a:pt x="16" y="40"/>
                  </a:cubicBezTo>
                  <a:cubicBezTo>
                    <a:pt x="15" y="41"/>
                    <a:pt x="13" y="42"/>
                    <a:pt x="11" y="43"/>
                  </a:cubicBezTo>
                  <a:cubicBezTo>
                    <a:pt x="9" y="44"/>
                    <a:pt x="7" y="45"/>
                    <a:pt x="5" y="46"/>
                  </a:cubicBezTo>
                  <a:cubicBezTo>
                    <a:pt x="4" y="46"/>
                    <a:pt x="2" y="46"/>
                    <a:pt x="1" y="47"/>
                  </a:cubicBezTo>
                  <a:cubicBezTo>
                    <a:pt x="0" y="47"/>
                    <a:pt x="0" y="48"/>
                    <a:pt x="1" y="49"/>
                  </a:cubicBezTo>
                  <a:cubicBezTo>
                    <a:pt x="3" y="50"/>
                    <a:pt x="4" y="50"/>
                    <a:pt x="6" y="51"/>
                  </a:cubicBezTo>
                  <a:cubicBezTo>
                    <a:pt x="8" y="52"/>
                    <a:pt x="11" y="52"/>
                    <a:pt x="14" y="53"/>
                  </a:cubicBezTo>
                  <a:cubicBezTo>
                    <a:pt x="17" y="53"/>
                    <a:pt x="20" y="53"/>
                    <a:pt x="23" y="54"/>
                  </a:cubicBezTo>
                  <a:cubicBezTo>
                    <a:pt x="25" y="55"/>
                    <a:pt x="25" y="55"/>
                    <a:pt x="25" y="55"/>
                  </a:cubicBezTo>
                  <a:cubicBezTo>
                    <a:pt x="35" y="59"/>
                    <a:pt x="44" y="58"/>
                    <a:pt x="53" y="50"/>
                  </a:cubicBezTo>
                  <a:cubicBezTo>
                    <a:pt x="58" y="46"/>
                    <a:pt x="66" y="45"/>
                    <a:pt x="71" y="50"/>
                  </a:cubicBezTo>
                  <a:cubicBezTo>
                    <a:pt x="71" y="51"/>
                    <a:pt x="72" y="52"/>
                    <a:pt x="73" y="53"/>
                  </a:cubicBezTo>
                  <a:cubicBezTo>
                    <a:pt x="75" y="56"/>
                    <a:pt x="79" y="57"/>
                    <a:pt x="84" y="57"/>
                  </a:cubicBezTo>
                  <a:cubicBezTo>
                    <a:pt x="84" y="57"/>
                    <a:pt x="85" y="58"/>
                    <a:pt x="85" y="58"/>
                  </a:cubicBezTo>
                  <a:cubicBezTo>
                    <a:pt x="86" y="59"/>
                    <a:pt x="87" y="60"/>
                    <a:pt x="88" y="61"/>
                  </a:cubicBezTo>
                  <a:cubicBezTo>
                    <a:pt x="88" y="62"/>
                    <a:pt x="89" y="62"/>
                    <a:pt x="90" y="63"/>
                  </a:cubicBezTo>
                  <a:cubicBezTo>
                    <a:pt x="92" y="64"/>
                    <a:pt x="94" y="65"/>
                    <a:pt x="97" y="65"/>
                  </a:cubicBezTo>
                  <a:cubicBezTo>
                    <a:pt x="98" y="65"/>
                    <a:pt x="99" y="65"/>
                    <a:pt x="101" y="65"/>
                  </a:cubicBezTo>
                  <a:cubicBezTo>
                    <a:pt x="104" y="64"/>
                    <a:pt x="106" y="63"/>
                    <a:pt x="107" y="62"/>
                  </a:cubicBezTo>
                  <a:cubicBezTo>
                    <a:pt x="108" y="62"/>
                    <a:pt x="109" y="61"/>
                    <a:pt x="110" y="60"/>
                  </a:cubicBezTo>
                  <a:cubicBezTo>
                    <a:pt x="112" y="61"/>
                    <a:pt x="115" y="61"/>
                    <a:pt x="117" y="61"/>
                  </a:cubicBezTo>
                  <a:cubicBezTo>
                    <a:pt x="117" y="61"/>
                    <a:pt x="118" y="61"/>
                    <a:pt x="118" y="61"/>
                  </a:cubicBezTo>
                  <a:cubicBezTo>
                    <a:pt x="120" y="65"/>
                    <a:pt x="125" y="69"/>
                    <a:pt x="130" y="69"/>
                  </a:cubicBezTo>
                  <a:cubicBezTo>
                    <a:pt x="134" y="68"/>
                    <a:pt x="139" y="66"/>
                    <a:pt x="141" y="62"/>
                  </a:cubicBezTo>
                  <a:cubicBezTo>
                    <a:pt x="143" y="64"/>
                    <a:pt x="145" y="65"/>
                    <a:pt x="146" y="65"/>
                  </a:cubicBezTo>
                  <a:cubicBezTo>
                    <a:pt x="149" y="66"/>
                    <a:pt x="152" y="66"/>
                    <a:pt x="156" y="65"/>
                  </a:cubicBezTo>
                  <a:cubicBezTo>
                    <a:pt x="158" y="67"/>
                    <a:pt x="162" y="68"/>
                    <a:pt x="166" y="67"/>
                  </a:cubicBezTo>
                  <a:cubicBezTo>
                    <a:pt x="170" y="65"/>
                    <a:pt x="173" y="61"/>
                    <a:pt x="173" y="57"/>
                  </a:cubicBezTo>
                  <a:cubicBezTo>
                    <a:pt x="179" y="63"/>
                    <a:pt x="189" y="65"/>
                    <a:pt x="197" y="63"/>
                  </a:cubicBezTo>
                  <a:cubicBezTo>
                    <a:pt x="199" y="63"/>
                    <a:pt x="201" y="62"/>
                    <a:pt x="203" y="61"/>
                  </a:cubicBezTo>
                  <a:cubicBezTo>
                    <a:pt x="205" y="60"/>
                    <a:pt x="207" y="59"/>
                    <a:pt x="208" y="58"/>
                  </a:cubicBezTo>
                  <a:cubicBezTo>
                    <a:pt x="209" y="57"/>
                    <a:pt x="209" y="56"/>
                    <a:pt x="210" y="56"/>
                  </a:cubicBezTo>
                  <a:cubicBezTo>
                    <a:pt x="210" y="55"/>
                    <a:pt x="212" y="53"/>
                    <a:pt x="211" y="53"/>
                  </a:cubicBezTo>
                  <a:cubicBezTo>
                    <a:pt x="220" y="58"/>
                    <a:pt x="230" y="58"/>
                    <a:pt x="240" y="55"/>
                  </a:cubicBezTo>
                  <a:cubicBezTo>
                    <a:pt x="243" y="54"/>
                    <a:pt x="246" y="53"/>
                    <a:pt x="248" y="51"/>
                  </a:cubicBezTo>
                  <a:cubicBezTo>
                    <a:pt x="253" y="49"/>
                    <a:pt x="253" y="49"/>
                    <a:pt x="253" y="49"/>
                  </a:cubicBezTo>
                  <a:cubicBezTo>
                    <a:pt x="259" y="45"/>
                    <a:pt x="265" y="41"/>
                    <a:pt x="273" y="41"/>
                  </a:cubicBezTo>
                  <a:cubicBezTo>
                    <a:pt x="275" y="42"/>
                    <a:pt x="278" y="42"/>
                    <a:pt x="280" y="42"/>
                  </a:cubicBezTo>
                  <a:cubicBezTo>
                    <a:pt x="283" y="42"/>
                    <a:pt x="285" y="42"/>
                    <a:pt x="287" y="41"/>
                  </a:cubicBezTo>
                  <a:cubicBezTo>
                    <a:pt x="288" y="41"/>
                    <a:pt x="289" y="41"/>
                    <a:pt x="289" y="40"/>
                  </a:cubicBezTo>
                  <a:cubicBezTo>
                    <a:pt x="289" y="40"/>
                    <a:pt x="289" y="40"/>
                    <a:pt x="289" y="40"/>
                  </a:cubicBezTo>
                  <a:close/>
                  <a:moveTo>
                    <a:pt x="105" y="60"/>
                  </a:moveTo>
                  <a:cubicBezTo>
                    <a:pt x="104" y="60"/>
                    <a:pt x="103" y="61"/>
                    <a:pt x="100" y="61"/>
                  </a:cubicBezTo>
                  <a:cubicBezTo>
                    <a:pt x="98" y="62"/>
                    <a:pt x="96" y="62"/>
                    <a:pt x="94" y="61"/>
                  </a:cubicBezTo>
                  <a:cubicBezTo>
                    <a:pt x="92" y="60"/>
                    <a:pt x="90" y="59"/>
                    <a:pt x="89" y="57"/>
                  </a:cubicBezTo>
                  <a:cubicBezTo>
                    <a:pt x="89" y="57"/>
                    <a:pt x="88" y="56"/>
                    <a:pt x="88" y="56"/>
                  </a:cubicBezTo>
                  <a:cubicBezTo>
                    <a:pt x="88" y="55"/>
                    <a:pt x="87" y="54"/>
                    <a:pt x="87" y="54"/>
                  </a:cubicBezTo>
                  <a:cubicBezTo>
                    <a:pt x="86" y="53"/>
                    <a:pt x="85" y="53"/>
                    <a:pt x="85" y="54"/>
                  </a:cubicBezTo>
                  <a:cubicBezTo>
                    <a:pt x="82" y="54"/>
                    <a:pt x="78" y="54"/>
                    <a:pt x="76" y="51"/>
                  </a:cubicBezTo>
                  <a:cubicBezTo>
                    <a:pt x="76" y="51"/>
                    <a:pt x="76" y="51"/>
                    <a:pt x="76" y="51"/>
                  </a:cubicBezTo>
                  <a:cubicBezTo>
                    <a:pt x="75" y="50"/>
                    <a:pt x="74" y="49"/>
                    <a:pt x="74" y="48"/>
                  </a:cubicBezTo>
                  <a:cubicBezTo>
                    <a:pt x="74" y="46"/>
                    <a:pt x="75" y="45"/>
                    <a:pt x="76" y="43"/>
                  </a:cubicBezTo>
                  <a:cubicBezTo>
                    <a:pt x="78" y="42"/>
                    <a:pt x="81" y="41"/>
                    <a:pt x="83" y="43"/>
                  </a:cubicBezTo>
                  <a:cubicBezTo>
                    <a:pt x="84" y="43"/>
                    <a:pt x="84" y="44"/>
                    <a:pt x="84" y="45"/>
                  </a:cubicBezTo>
                  <a:cubicBezTo>
                    <a:pt x="84" y="45"/>
                    <a:pt x="84" y="46"/>
                    <a:pt x="84" y="47"/>
                  </a:cubicBezTo>
                  <a:cubicBezTo>
                    <a:pt x="83" y="47"/>
                    <a:pt x="82" y="47"/>
                    <a:pt x="81" y="47"/>
                  </a:cubicBezTo>
                  <a:cubicBezTo>
                    <a:pt x="81" y="47"/>
                    <a:pt x="81" y="47"/>
                    <a:pt x="81" y="46"/>
                  </a:cubicBezTo>
                  <a:cubicBezTo>
                    <a:pt x="81" y="45"/>
                    <a:pt x="80" y="43"/>
                    <a:pt x="78" y="43"/>
                  </a:cubicBezTo>
                  <a:cubicBezTo>
                    <a:pt x="76" y="43"/>
                    <a:pt x="74" y="47"/>
                    <a:pt x="76" y="49"/>
                  </a:cubicBezTo>
                  <a:cubicBezTo>
                    <a:pt x="76" y="49"/>
                    <a:pt x="77" y="50"/>
                    <a:pt x="78" y="50"/>
                  </a:cubicBezTo>
                  <a:cubicBezTo>
                    <a:pt x="80" y="52"/>
                    <a:pt x="84" y="51"/>
                    <a:pt x="86" y="49"/>
                  </a:cubicBezTo>
                  <a:cubicBezTo>
                    <a:pt x="87" y="48"/>
                    <a:pt x="88" y="46"/>
                    <a:pt x="87" y="44"/>
                  </a:cubicBezTo>
                  <a:cubicBezTo>
                    <a:pt x="87" y="42"/>
                    <a:pt x="86" y="41"/>
                    <a:pt x="85" y="40"/>
                  </a:cubicBezTo>
                  <a:cubicBezTo>
                    <a:pt x="82" y="38"/>
                    <a:pt x="77" y="38"/>
                    <a:pt x="74" y="41"/>
                  </a:cubicBezTo>
                  <a:cubicBezTo>
                    <a:pt x="73" y="42"/>
                    <a:pt x="72" y="44"/>
                    <a:pt x="71" y="46"/>
                  </a:cubicBezTo>
                  <a:cubicBezTo>
                    <a:pt x="71" y="46"/>
                    <a:pt x="70" y="45"/>
                    <a:pt x="69" y="45"/>
                  </a:cubicBezTo>
                  <a:cubicBezTo>
                    <a:pt x="69" y="45"/>
                    <a:pt x="68" y="44"/>
                    <a:pt x="68" y="44"/>
                  </a:cubicBezTo>
                  <a:cubicBezTo>
                    <a:pt x="66" y="44"/>
                    <a:pt x="65" y="44"/>
                    <a:pt x="64" y="43"/>
                  </a:cubicBezTo>
                  <a:cubicBezTo>
                    <a:pt x="61" y="43"/>
                    <a:pt x="59" y="43"/>
                    <a:pt x="56" y="44"/>
                  </a:cubicBezTo>
                  <a:cubicBezTo>
                    <a:pt x="54" y="45"/>
                    <a:pt x="52" y="46"/>
                    <a:pt x="50" y="48"/>
                  </a:cubicBezTo>
                  <a:cubicBezTo>
                    <a:pt x="43" y="54"/>
                    <a:pt x="35" y="55"/>
                    <a:pt x="26" y="52"/>
                  </a:cubicBezTo>
                  <a:cubicBezTo>
                    <a:pt x="24" y="51"/>
                    <a:pt x="24" y="51"/>
                    <a:pt x="24" y="51"/>
                  </a:cubicBezTo>
                  <a:cubicBezTo>
                    <a:pt x="20" y="50"/>
                    <a:pt x="14" y="49"/>
                    <a:pt x="11" y="49"/>
                  </a:cubicBezTo>
                  <a:cubicBezTo>
                    <a:pt x="10" y="49"/>
                    <a:pt x="9" y="49"/>
                    <a:pt x="8" y="48"/>
                  </a:cubicBezTo>
                  <a:cubicBezTo>
                    <a:pt x="11" y="47"/>
                    <a:pt x="13" y="46"/>
                    <a:pt x="15" y="44"/>
                  </a:cubicBezTo>
                  <a:cubicBezTo>
                    <a:pt x="17" y="43"/>
                    <a:pt x="19" y="44"/>
                    <a:pt x="20" y="44"/>
                  </a:cubicBezTo>
                  <a:cubicBezTo>
                    <a:pt x="23" y="44"/>
                    <a:pt x="25" y="45"/>
                    <a:pt x="27" y="45"/>
                  </a:cubicBezTo>
                  <a:cubicBezTo>
                    <a:pt x="29" y="45"/>
                    <a:pt x="31" y="44"/>
                    <a:pt x="34" y="43"/>
                  </a:cubicBezTo>
                  <a:cubicBezTo>
                    <a:pt x="36" y="41"/>
                    <a:pt x="39" y="39"/>
                    <a:pt x="41" y="37"/>
                  </a:cubicBezTo>
                  <a:cubicBezTo>
                    <a:pt x="41" y="36"/>
                    <a:pt x="42" y="35"/>
                    <a:pt x="42" y="35"/>
                  </a:cubicBezTo>
                  <a:cubicBezTo>
                    <a:pt x="44" y="33"/>
                    <a:pt x="45" y="31"/>
                    <a:pt x="47" y="29"/>
                  </a:cubicBezTo>
                  <a:cubicBezTo>
                    <a:pt x="55" y="21"/>
                    <a:pt x="67" y="25"/>
                    <a:pt x="76" y="31"/>
                  </a:cubicBezTo>
                  <a:cubicBezTo>
                    <a:pt x="76" y="32"/>
                    <a:pt x="77" y="32"/>
                    <a:pt x="78" y="33"/>
                  </a:cubicBezTo>
                  <a:cubicBezTo>
                    <a:pt x="78" y="33"/>
                    <a:pt x="79" y="33"/>
                    <a:pt x="79" y="32"/>
                  </a:cubicBezTo>
                  <a:cubicBezTo>
                    <a:pt x="80" y="31"/>
                    <a:pt x="80" y="31"/>
                    <a:pt x="80" y="30"/>
                  </a:cubicBezTo>
                  <a:cubicBezTo>
                    <a:pt x="80" y="30"/>
                    <a:pt x="81" y="29"/>
                    <a:pt x="81" y="29"/>
                  </a:cubicBezTo>
                  <a:cubicBezTo>
                    <a:pt x="81" y="28"/>
                    <a:pt x="82" y="27"/>
                    <a:pt x="83" y="26"/>
                  </a:cubicBezTo>
                  <a:cubicBezTo>
                    <a:pt x="83" y="25"/>
                    <a:pt x="84" y="24"/>
                    <a:pt x="85" y="23"/>
                  </a:cubicBezTo>
                  <a:cubicBezTo>
                    <a:pt x="86" y="22"/>
                    <a:pt x="87" y="21"/>
                    <a:pt x="88" y="21"/>
                  </a:cubicBezTo>
                  <a:cubicBezTo>
                    <a:pt x="89" y="20"/>
                    <a:pt x="90" y="19"/>
                    <a:pt x="91" y="19"/>
                  </a:cubicBezTo>
                  <a:cubicBezTo>
                    <a:pt x="92" y="19"/>
                    <a:pt x="92" y="19"/>
                    <a:pt x="92" y="19"/>
                  </a:cubicBezTo>
                  <a:cubicBezTo>
                    <a:pt x="99" y="16"/>
                    <a:pt x="109" y="19"/>
                    <a:pt x="115" y="24"/>
                  </a:cubicBezTo>
                  <a:cubicBezTo>
                    <a:pt x="115" y="24"/>
                    <a:pt x="115" y="24"/>
                    <a:pt x="115" y="25"/>
                  </a:cubicBezTo>
                  <a:cubicBezTo>
                    <a:pt x="112" y="25"/>
                    <a:pt x="108" y="26"/>
                    <a:pt x="106" y="29"/>
                  </a:cubicBezTo>
                  <a:cubicBezTo>
                    <a:pt x="103" y="32"/>
                    <a:pt x="103" y="36"/>
                    <a:pt x="105" y="40"/>
                  </a:cubicBezTo>
                  <a:cubicBezTo>
                    <a:pt x="106" y="42"/>
                    <a:pt x="107" y="43"/>
                    <a:pt x="109" y="44"/>
                  </a:cubicBezTo>
                  <a:cubicBezTo>
                    <a:pt x="109" y="44"/>
                    <a:pt x="109" y="44"/>
                    <a:pt x="108" y="44"/>
                  </a:cubicBezTo>
                  <a:cubicBezTo>
                    <a:pt x="106" y="46"/>
                    <a:pt x="105" y="49"/>
                    <a:pt x="105" y="52"/>
                  </a:cubicBezTo>
                  <a:cubicBezTo>
                    <a:pt x="105" y="54"/>
                    <a:pt x="106" y="56"/>
                    <a:pt x="107" y="58"/>
                  </a:cubicBezTo>
                  <a:cubicBezTo>
                    <a:pt x="107" y="59"/>
                    <a:pt x="106" y="59"/>
                    <a:pt x="105" y="60"/>
                  </a:cubicBezTo>
                  <a:close/>
                  <a:moveTo>
                    <a:pt x="153" y="63"/>
                  </a:moveTo>
                  <a:cubicBezTo>
                    <a:pt x="151" y="63"/>
                    <a:pt x="149" y="63"/>
                    <a:pt x="147" y="62"/>
                  </a:cubicBezTo>
                  <a:cubicBezTo>
                    <a:pt x="146" y="61"/>
                    <a:pt x="145" y="61"/>
                    <a:pt x="144" y="60"/>
                  </a:cubicBezTo>
                  <a:cubicBezTo>
                    <a:pt x="143" y="59"/>
                    <a:pt x="142" y="57"/>
                    <a:pt x="140" y="58"/>
                  </a:cubicBezTo>
                  <a:cubicBezTo>
                    <a:pt x="140" y="58"/>
                    <a:pt x="140" y="59"/>
                    <a:pt x="140" y="59"/>
                  </a:cubicBezTo>
                  <a:cubicBezTo>
                    <a:pt x="138" y="62"/>
                    <a:pt x="134" y="65"/>
                    <a:pt x="130" y="65"/>
                  </a:cubicBezTo>
                  <a:cubicBezTo>
                    <a:pt x="126" y="65"/>
                    <a:pt x="122" y="62"/>
                    <a:pt x="120" y="59"/>
                  </a:cubicBezTo>
                  <a:cubicBezTo>
                    <a:pt x="120" y="58"/>
                    <a:pt x="119" y="58"/>
                    <a:pt x="119" y="58"/>
                  </a:cubicBezTo>
                  <a:cubicBezTo>
                    <a:pt x="117" y="58"/>
                    <a:pt x="117" y="58"/>
                    <a:pt x="117" y="58"/>
                  </a:cubicBezTo>
                  <a:cubicBezTo>
                    <a:pt x="115" y="58"/>
                    <a:pt x="113" y="58"/>
                    <a:pt x="111" y="57"/>
                  </a:cubicBezTo>
                  <a:cubicBezTo>
                    <a:pt x="111" y="57"/>
                    <a:pt x="110" y="56"/>
                    <a:pt x="110" y="56"/>
                  </a:cubicBezTo>
                  <a:cubicBezTo>
                    <a:pt x="110" y="56"/>
                    <a:pt x="109" y="55"/>
                    <a:pt x="109" y="55"/>
                  </a:cubicBezTo>
                  <a:cubicBezTo>
                    <a:pt x="108" y="53"/>
                    <a:pt x="108" y="51"/>
                    <a:pt x="109" y="49"/>
                  </a:cubicBezTo>
                  <a:cubicBezTo>
                    <a:pt x="109" y="48"/>
                    <a:pt x="110" y="48"/>
                    <a:pt x="111" y="47"/>
                  </a:cubicBezTo>
                  <a:cubicBezTo>
                    <a:pt x="112" y="46"/>
                    <a:pt x="114" y="46"/>
                    <a:pt x="115" y="46"/>
                  </a:cubicBezTo>
                  <a:cubicBezTo>
                    <a:pt x="116" y="46"/>
                    <a:pt x="117" y="47"/>
                    <a:pt x="117" y="48"/>
                  </a:cubicBezTo>
                  <a:cubicBezTo>
                    <a:pt x="118" y="49"/>
                    <a:pt x="117" y="49"/>
                    <a:pt x="117" y="50"/>
                  </a:cubicBezTo>
                  <a:cubicBezTo>
                    <a:pt x="117" y="50"/>
                    <a:pt x="116" y="50"/>
                    <a:pt x="116" y="50"/>
                  </a:cubicBezTo>
                  <a:cubicBezTo>
                    <a:pt x="116" y="50"/>
                    <a:pt x="116" y="50"/>
                    <a:pt x="116" y="50"/>
                  </a:cubicBezTo>
                  <a:cubicBezTo>
                    <a:pt x="116" y="48"/>
                    <a:pt x="115" y="47"/>
                    <a:pt x="113" y="47"/>
                  </a:cubicBezTo>
                  <a:cubicBezTo>
                    <a:pt x="110" y="47"/>
                    <a:pt x="109" y="50"/>
                    <a:pt x="111" y="52"/>
                  </a:cubicBezTo>
                  <a:cubicBezTo>
                    <a:pt x="112" y="54"/>
                    <a:pt x="114" y="54"/>
                    <a:pt x="116" y="54"/>
                  </a:cubicBezTo>
                  <a:cubicBezTo>
                    <a:pt x="117" y="53"/>
                    <a:pt x="118" y="53"/>
                    <a:pt x="119" y="52"/>
                  </a:cubicBezTo>
                  <a:cubicBezTo>
                    <a:pt x="121" y="51"/>
                    <a:pt x="121" y="49"/>
                    <a:pt x="121" y="47"/>
                  </a:cubicBezTo>
                  <a:cubicBezTo>
                    <a:pt x="120" y="46"/>
                    <a:pt x="119" y="45"/>
                    <a:pt x="118" y="44"/>
                  </a:cubicBezTo>
                  <a:cubicBezTo>
                    <a:pt x="118" y="44"/>
                    <a:pt x="119" y="43"/>
                    <a:pt x="120" y="42"/>
                  </a:cubicBezTo>
                  <a:cubicBezTo>
                    <a:pt x="121" y="41"/>
                    <a:pt x="121" y="40"/>
                    <a:pt x="121" y="38"/>
                  </a:cubicBezTo>
                  <a:cubicBezTo>
                    <a:pt x="121" y="37"/>
                    <a:pt x="121" y="36"/>
                    <a:pt x="121" y="35"/>
                  </a:cubicBezTo>
                  <a:cubicBezTo>
                    <a:pt x="120" y="34"/>
                    <a:pt x="119" y="33"/>
                    <a:pt x="117" y="32"/>
                  </a:cubicBezTo>
                  <a:cubicBezTo>
                    <a:pt x="115" y="32"/>
                    <a:pt x="113" y="33"/>
                    <a:pt x="113" y="35"/>
                  </a:cubicBezTo>
                  <a:cubicBezTo>
                    <a:pt x="113" y="37"/>
                    <a:pt x="114" y="38"/>
                    <a:pt x="116" y="38"/>
                  </a:cubicBezTo>
                  <a:cubicBezTo>
                    <a:pt x="116" y="38"/>
                    <a:pt x="117" y="38"/>
                    <a:pt x="117" y="38"/>
                  </a:cubicBezTo>
                  <a:cubicBezTo>
                    <a:pt x="118" y="38"/>
                    <a:pt x="118" y="39"/>
                    <a:pt x="117" y="40"/>
                  </a:cubicBezTo>
                  <a:cubicBezTo>
                    <a:pt x="117" y="40"/>
                    <a:pt x="116" y="41"/>
                    <a:pt x="115" y="41"/>
                  </a:cubicBezTo>
                  <a:cubicBezTo>
                    <a:pt x="113" y="42"/>
                    <a:pt x="111" y="41"/>
                    <a:pt x="110" y="40"/>
                  </a:cubicBezTo>
                  <a:cubicBezTo>
                    <a:pt x="109" y="40"/>
                    <a:pt x="108" y="39"/>
                    <a:pt x="108" y="38"/>
                  </a:cubicBezTo>
                  <a:cubicBezTo>
                    <a:pt x="107" y="36"/>
                    <a:pt x="107" y="33"/>
                    <a:pt x="109" y="31"/>
                  </a:cubicBezTo>
                  <a:cubicBezTo>
                    <a:pt x="110" y="29"/>
                    <a:pt x="113" y="27"/>
                    <a:pt x="117" y="28"/>
                  </a:cubicBezTo>
                  <a:cubicBezTo>
                    <a:pt x="117" y="29"/>
                    <a:pt x="118" y="29"/>
                    <a:pt x="118" y="28"/>
                  </a:cubicBezTo>
                  <a:cubicBezTo>
                    <a:pt x="119" y="28"/>
                    <a:pt x="119" y="27"/>
                    <a:pt x="119" y="26"/>
                  </a:cubicBezTo>
                  <a:cubicBezTo>
                    <a:pt x="118" y="23"/>
                    <a:pt x="119" y="20"/>
                    <a:pt x="122" y="18"/>
                  </a:cubicBezTo>
                  <a:cubicBezTo>
                    <a:pt x="125" y="16"/>
                    <a:pt x="129" y="15"/>
                    <a:pt x="132" y="17"/>
                  </a:cubicBezTo>
                  <a:cubicBezTo>
                    <a:pt x="134" y="18"/>
                    <a:pt x="134" y="19"/>
                    <a:pt x="136" y="20"/>
                  </a:cubicBezTo>
                  <a:cubicBezTo>
                    <a:pt x="137" y="21"/>
                    <a:pt x="138" y="21"/>
                    <a:pt x="139" y="21"/>
                  </a:cubicBezTo>
                  <a:cubicBezTo>
                    <a:pt x="140" y="22"/>
                    <a:pt x="141" y="22"/>
                    <a:pt x="142" y="22"/>
                  </a:cubicBezTo>
                  <a:cubicBezTo>
                    <a:pt x="145" y="21"/>
                    <a:pt x="147" y="20"/>
                    <a:pt x="148" y="17"/>
                  </a:cubicBezTo>
                  <a:cubicBezTo>
                    <a:pt x="148" y="15"/>
                    <a:pt x="148" y="13"/>
                    <a:pt x="147" y="11"/>
                  </a:cubicBezTo>
                  <a:cubicBezTo>
                    <a:pt x="146" y="11"/>
                    <a:pt x="146" y="10"/>
                    <a:pt x="145" y="10"/>
                  </a:cubicBezTo>
                  <a:cubicBezTo>
                    <a:pt x="144" y="9"/>
                    <a:pt x="141" y="9"/>
                    <a:pt x="140" y="11"/>
                  </a:cubicBezTo>
                  <a:cubicBezTo>
                    <a:pt x="140" y="12"/>
                    <a:pt x="140" y="12"/>
                    <a:pt x="140" y="13"/>
                  </a:cubicBezTo>
                  <a:cubicBezTo>
                    <a:pt x="140" y="14"/>
                    <a:pt x="141" y="16"/>
                    <a:pt x="143" y="16"/>
                  </a:cubicBezTo>
                  <a:cubicBezTo>
                    <a:pt x="143" y="16"/>
                    <a:pt x="144" y="15"/>
                    <a:pt x="144" y="15"/>
                  </a:cubicBezTo>
                  <a:cubicBezTo>
                    <a:pt x="144" y="16"/>
                    <a:pt x="144" y="16"/>
                    <a:pt x="144" y="16"/>
                  </a:cubicBezTo>
                  <a:cubicBezTo>
                    <a:pt x="144" y="17"/>
                    <a:pt x="143" y="18"/>
                    <a:pt x="142" y="18"/>
                  </a:cubicBezTo>
                  <a:cubicBezTo>
                    <a:pt x="139" y="18"/>
                    <a:pt x="138" y="18"/>
                    <a:pt x="137" y="16"/>
                  </a:cubicBezTo>
                  <a:cubicBezTo>
                    <a:pt x="135" y="13"/>
                    <a:pt x="136" y="10"/>
                    <a:pt x="138" y="8"/>
                  </a:cubicBezTo>
                  <a:cubicBezTo>
                    <a:pt x="140" y="5"/>
                    <a:pt x="143" y="4"/>
                    <a:pt x="146" y="5"/>
                  </a:cubicBezTo>
                  <a:cubicBezTo>
                    <a:pt x="148" y="5"/>
                    <a:pt x="149" y="6"/>
                    <a:pt x="150" y="7"/>
                  </a:cubicBezTo>
                  <a:cubicBezTo>
                    <a:pt x="151" y="8"/>
                    <a:pt x="152" y="10"/>
                    <a:pt x="153" y="11"/>
                  </a:cubicBezTo>
                  <a:cubicBezTo>
                    <a:pt x="153" y="12"/>
                    <a:pt x="153" y="13"/>
                    <a:pt x="154" y="13"/>
                  </a:cubicBezTo>
                  <a:cubicBezTo>
                    <a:pt x="155" y="13"/>
                    <a:pt x="156" y="13"/>
                    <a:pt x="156" y="12"/>
                  </a:cubicBezTo>
                  <a:cubicBezTo>
                    <a:pt x="157" y="11"/>
                    <a:pt x="158" y="11"/>
                    <a:pt x="159" y="10"/>
                  </a:cubicBezTo>
                  <a:cubicBezTo>
                    <a:pt x="161" y="9"/>
                    <a:pt x="162" y="9"/>
                    <a:pt x="164" y="9"/>
                  </a:cubicBezTo>
                  <a:cubicBezTo>
                    <a:pt x="166" y="9"/>
                    <a:pt x="168" y="10"/>
                    <a:pt x="170" y="12"/>
                  </a:cubicBezTo>
                  <a:cubicBezTo>
                    <a:pt x="172" y="13"/>
                    <a:pt x="173" y="16"/>
                    <a:pt x="174" y="18"/>
                  </a:cubicBezTo>
                  <a:cubicBezTo>
                    <a:pt x="174" y="18"/>
                    <a:pt x="174" y="20"/>
                    <a:pt x="174" y="20"/>
                  </a:cubicBezTo>
                  <a:cubicBezTo>
                    <a:pt x="174" y="20"/>
                    <a:pt x="174" y="21"/>
                    <a:pt x="174" y="21"/>
                  </a:cubicBezTo>
                  <a:cubicBezTo>
                    <a:pt x="173" y="21"/>
                    <a:pt x="171" y="21"/>
                    <a:pt x="170" y="22"/>
                  </a:cubicBezTo>
                  <a:cubicBezTo>
                    <a:pt x="166" y="24"/>
                    <a:pt x="163" y="28"/>
                    <a:pt x="164" y="32"/>
                  </a:cubicBezTo>
                  <a:cubicBezTo>
                    <a:pt x="164" y="35"/>
                    <a:pt x="165" y="37"/>
                    <a:pt x="168" y="39"/>
                  </a:cubicBezTo>
                  <a:cubicBezTo>
                    <a:pt x="170" y="39"/>
                    <a:pt x="172" y="40"/>
                    <a:pt x="174" y="39"/>
                  </a:cubicBezTo>
                  <a:cubicBezTo>
                    <a:pt x="174" y="39"/>
                    <a:pt x="175" y="39"/>
                    <a:pt x="175" y="38"/>
                  </a:cubicBezTo>
                  <a:cubicBezTo>
                    <a:pt x="177" y="37"/>
                    <a:pt x="178" y="36"/>
                    <a:pt x="178" y="34"/>
                  </a:cubicBezTo>
                  <a:cubicBezTo>
                    <a:pt x="179" y="32"/>
                    <a:pt x="178" y="30"/>
                    <a:pt x="176" y="28"/>
                  </a:cubicBezTo>
                  <a:cubicBezTo>
                    <a:pt x="175" y="27"/>
                    <a:pt x="173" y="27"/>
                    <a:pt x="172" y="27"/>
                  </a:cubicBezTo>
                  <a:cubicBezTo>
                    <a:pt x="170" y="27"/>
                    <a:pt x="168" y="29"/>
                    <a:pt x="169" y="31"/>
                  </a:cubicBezTo>
                  <a:cubicBezTo>
                    <a:pt x="169" y="31"/>
                    <a:pt x="169" y="32"/>
                    <a:pt x="170" y="32"/>
                  </a:cubicBezTo>
                  <a:cubicBezTo>
                    <a:pt x="170" y="33"/>
                    <a:pt x="171" y="33"/>
                    <a:pt x="172" y="33"/>
                  </a:cubicBezTo>
                  <a:cubicBezTo>
                    <a:pt x="173" y="33"/>
                    <a:pt x="173" y="33"/>
                    <a:pt x="174" y="32"/>
                  </a:cubicBezTo>
                  <a:cubicBezTo>
                    <a:pt x="175" y="33"/>
                    <a:pt x="175" y="33"/>
                    <a:pt x="175" y="34"/>
                  </a:cubicBezTo>
                  <a:cubicBezTo>
                    <a:pt x="175" y="35"/>
                    <a:pt x="174" y="35"/>
                    <a:pt x="173" y="36"/>
                  </a:cubicBezTo>
                  <a:cubicBezTo>
                    <a:pt x="173" y="36"/>
                    <a:pt x="171" y="36"/>
                    <a:pt x="171" y="36"/>
                  </a:cubicBezTo>
                  <a:cubicBezTo>
                    <a:pt x="169" y="35"/>
                    <a:pt x="167" y="34"/>
                    <a:pt x="167" y="32"/>
                  </a:cubicBezTo>
                  <a:cubicBezTo>
                    <a:pt x="167" y="29"/>
                    <a:pt x="169" y="26"/>
                    <a:pt x="171" y="25"/>
                  </a:cubicBezTo>
                  <a:cubicBezTo>
                    <a:pt x="174" y="24"/>
                    <a:pt x="177" y="24"/>
                    <a:pt x="179" y="27"/>
                  </a:cubicBezTo>
                  <a:cubicBezTo>
                    <a:pt x="181" y="28"/>
                    <a:pt x="182" y="30"/>
                    <a:pt x="182" y="33"/>
                  </a:cubicBezTo>
                  <a:cubicBezTo>
                    <a:pt x="182" y="34"/>
                    <a:pt x="182" y="35"/>
                    <a:pt x="181" y="35"/>
                  </a:cubicBezTo>
                  <a:cubicBezTo>
                    <a:pt x="181" y="37"/>
                    <a:pt x="180" y="37"/>
                    <a:pt x="179" y="38"/>
                  </a:cubicBezTo>
                  <a:cubicBezTo>
                    <a:pt x="179" y="38"/>
                    <a:pt x="178" y="39"/>
                    <a:pt x="177" y="39"/>
                  </a:cubicBezTo>
                  <a:cubicBezTo>
                    <a:pt x="177" y="39"/>
                    <a:pt x="176" y="39"/>
                    <a:pt x="175" y="39"/>
                  </a:cubicBezTo>
                  <a:cubicBezTo>
                    <a:pt x="174" y="40"/>
                    <a:pt x="174" y="41"/>
                    <a:pt x="175" y="42"/>
                  </a:cubicBezTo>
                  <a:cubicBezTo>
                    <a:pt x="177" y="45"/>
                    <a:pt x="176" y="49"/>
                    <a:pt x="174" y="51"/>
                  </a:cubicBezTo>
                  <a:cubicBezTo>
                    <a:pt x="172" y="54"/>
                    <a:pt x="168" y="55"/>
                    <a:pt x="165" y="54"/>
                  </a:cubicBezTo>
                  <a:cubicBezTo>
                    <a:pt x="165" y="53"/>
                    <a:pt x="165" y="52"/>
                    <a:pt x="165" y="51"/>
                  </a:cubicBezTo>
                  <a:cubicBezTo>
                    <a:pt x="164" y="48"/>
                    <a:pt x="162" y="46"/>
                    <a:pt x="160" y="44"/>
                  </a:cubicBezTo>
                  <a:cubicBezTo>
                    <a:pt x="158" y="43"/>
                    <a:pt x="156" y="43"/>
                    <a:pt x="154" y="43"/>
                  </a:cubicBezTo>
                  <a:cubicBezTo>
                    <a:pt x="153" y="41"/>
                    <a:pt x="153" y="40"/>
                    <a:pt x="153" y="40"/>
                  </a:cubicBezTo>
                  <a:cubicBezTo>
                    <a:pt x="151" y="37"/>
                    <a:pt x="148" y="35"/>
                    <a:pt x="144" y="35"/>
                  </a:cubicBezTo>
                  <a:cubicBezTo>
                    <a:pt x="139" y="35"/>
                    <a:pt x="136" y="36"/>
                    <a:pt x="134" y="40"/>
                  </a:cubicBezTo>
                  <a:cubicBezTo>
                    <a:pt x="132" y="42"/>
                    <a:pt x="132" y="45"/>
                    <a:pt x="133" y="47"/>
                  </a:cubicBezTo>
                  <a:cubicBezTo>
                    <a:pt x="133" y="50"/>
                    <a:pt x="135" y="51"/>
                    <a:pt x="136" y="52"/>
                  </a:cubicBezTo>
                  <a:cubicBezTo>
                    <a:pt x="138" y="53"/>
                    <a:pt x="141" y="54"/>
                    <a:pt x="143" y="53"/>
                  </a:cubicBezTo>
                  <a:cubicBezTo>
                    <a:pt x="145" y="52"/>
                    <a:pt x="147" y="51"/>
                    <a:pt x="148" y="50"/>
                  </a:cubicBezTo>
                  <a:cubicBezTo>
                    <a:pt x="149" y="48"/>
                    <a:pt x="148" y="45"/>
                    <a:pt x="147" y="44"/>
                  </a:cubicBezTo>
                  <a:cubicBezTo>
                    <a:pt x="145" y="42"/>
                    <a:pt x="142" y="41"/>
                    <a:pt x="140" y="42"/>
                  </a:cubicBezTo>
                  <a:cubicBezTo>
                    <a:pt x="139" y="43"/>
                    <a:pt x="138" y="44"/>
                    <a:pt x="138" y="45"/>
                  </a:cubicBezTo>
                  <a:cubicBezTo>
                    <a:pt x="138" y="47"/>
                    <a:pt x="139" y="48"/>
                    <a:pt x="141" y="48"/>
                  </a:cubicBezTo>
                  <a:cubicBezTo>
                    <a:pt x="142" y="48"/>
                    <a:pt x="144" y="47"/>
                    <a:pt x="144" y="46"/>
                  </a:cubicBezTo>
                  <a:cubicBezTo>
                    <a:pt x="144" y="46"/>
                    <a:pt x="144" y="46"/>
                    <a:pt x="144" y="46"/>
                  </a:cubicBezTo>
                  <a:cubicBezTo>
                    <a:pt x="145" y="46"/>
                    <a:pt x="145" y="47"/>
                    <a:pt x="145" y="48"/>
                  </a:cubicBezTo>
                  <a:cubicBezTo>
                    <a:pt x="144" y="49"/>
                    <a:pt x="143" y="50"/>
                    <a:pt x="142" y="50"/>
                  </a:cubicBezTo>
                  <a:cubicBezTo>
                    <a:pt x="141" y="50"/>
                    <a:pt x="139" y="50"/>
                    <a:pt x="138" y="49"/>
                  </a:cubicBezTo>
                  <a:cubicBezTo>
                    <a:pt x="137" y="49"/>
                    <a:pt x="136" y="47"/>
                    <a:pt x="136" y="47"/>
                  </a:cubicBezTo>
                  <a:cubicBezTo>
                    <a:pt x="135" y="45"/>
                    <a:pt x="136" y="43"/>
                    <a:pt x="137" y="41"/>
                  </a:cubicBezTo>
                  <a:cubicBezTo>
                    <a:pt x="138" y="40"/>
                    <a:pt x="140" y="38"/>
                    <a:pt x="142" y="38"/>
                  </a:cubicBezTo>
                  <a:cubicBezTo>
                    <a:pt x="142" y="38"/>
                    <a:pt x="143" y="38"/>
                    <a:pt x="144" y="38"/>
                  </a:cubicBezTo>
                  <a:cubicBezTo>
                    <a:pt x="146" y="38"/>
                    <a:pt x="149" y="39"/>
                    <a:pt x="150" y="41"/>
                  </a:cubicBezTo>
                  <a:cubicBezTo>
                    <a:pt x="150" y="43"/>
                    <a:pt x="150" y="45"/>
                    <a:pt x="151" y="46"/>
                  </a:cubicBezTo>
                  <a:cubicBezTo>
                    <a:pt x="152" y="47"/>
                    <a:pt x="153" y="46"/>
                    <a:pt x="154" y="46"/>
                  </a:cubicBezTo>
                  <a:cubicBezTo>
                    <a:pt x="156" y="46"/>
                    <a:pt x="157" y="46"/>
                    <a:pt x="158" y="47"/>
                  </a:cubicBezTo>
                  <a:cubicBezTo>
                    <a:pt x="160" y="48"/>
                    <a:pt x="161" y="50"/>
                    <a:pt x="162" y="52"/>
                  </a:cubicBezTo>
                  <a:cubicBezTo>
                    <a:pt x="162" y="52"/>
                    <a:pt x="162" y="53"/>
                    <a:pt x="162" y="53"/>
                  </a:cubicBezTo>
                  <a:cubicBezTo>
                    <a:pt x="162" y="54"/>
                    <a:pt x="162" y="55"/>
                    <a:pt x="162" y="56"/>
                  </a:cubicBezTo>
                  <a:cubicBezTo>
                    <a:pt x="161" y="57"/>
                    <a:pt x="160" y="59"/>
                    <a:pt x="158" y="60"/>
                  </a:cubicBezTo>
                  <a:cubicBezTo>
                    <a:pt x="158" y="61"/>
                    <a:pt x="157" y="61"/>
                    <a:pt x="157" y="61"/>
                  </a:cubicBezTo>
                  <a:cubicBezTo>
                    <a:pt x="155" y="62"/>
                    <a:pt x="154" y="62"/>
                    <a:pt x="153" y="63"/>
                  </a:cubicBezTo>
                  <a:close/>
                  <a:moveTo>
                    <a:pt x="165" y="64"/>
                  </a:moveTo>
                  <a:cubicBezTo>
                    <a:pt x="163" y="64"/>
                    <a:pt x="161" y="64"/>
                    <a:pt x="159" y="64"/>
                  </a:cubicBezTo>
                  <a:cubicBezTo>
                    <a:pt x="160" y="63"/>
                    <a:pt x="160" y="63"/>
                    <a:pt x="160" y="63"/>
                  </a:cubicBezTo>
                  <a:cubicBezTo>
                    <a:pt x="162" y="61"/>
                    <a:pt x="164" y="59"/>
                    <a:pt x="165" y="57"/>
                  </a:cubicBezTo>
                  <a:cubicBezTo>
                    <a:pt x="166" y="58"/>
                    <a:pt x="168" y="58"/>
                    <a:pt x="169" y="58"/>
                  </a:cubicBezTo>
                  <a:cubicBezTo>
                    <a:pt x="169" y="60"/>
                    <a:pt x="167" y="63"/>
                    <a:pt x="165" y="64"/>
                  </a:cubicBezTo>
                  <a:close/>
                  <a:moveTo>
                    <a:pt x="280" y="39"/>
                  </a:moveTo>
                  <a:cubicBezTo>
                    <a:pt x="278" y="39"/>
                    <a:pt x="276" y="38"/>
                    <a:pt x="273" y="38"/>
                  </a:cubicBezTo>
                  <a:cubicBezTo>
                    <a:pt x="270" y="38"/>
                    <a:pt x="267" y="39"/>
                    <a:pt x="263" y="40"/>
                  </a:cubicBezTo>
                  <a:cubicBezTo>
                    <a:pt x="260" y="41"/>
                    <a:pt x="258" y="42"/>
                    <a:pt x="255" y="44"/>
                  </a:cubicBezTo>
                  <a:cubicBezTo>
                    <a:pt x="253" y="45"/>
                    <a:pt x="251" y="46"/>
                    <a:pt x="249" y="47"/>
                  </a:cubicBezTo>
                  <a:cubicBezTo>
                    <a:pt x="248" y="47"/>
                    <a:pt x="247" y="48"/>
                    <a:pt x="247" y="48"/>
                  </a:cubicBezTo>
                  <a:cubicBezTo>
                    <a:pt x="244" y="50"/>
                    <a:pt x="242" y="51"/>
                    <a:pt x="239" y="52"/>
                  </a:cubicBezTo>
                  <a:cubicBezTo>
                    <a:pt x="229" y="55"/>
                    <a:pt x="219" y="54"/>
                    <a:pt x="211" y="50"/>
                  </a:cubicBezTo>
                  <a:cubicBezTo>
                    <a:pt x="211" y="49"/>
                    <a:pt x="210" y="49"/>
                    <a:pt x="209" y="50"/>
                  </a:cubicBezTo>
                  <a:cubicBezTo>
                    <a:pt x="209" y="50"/>
                    <a:pt x="209" y="50"/>
                    <a:pt x="209" y="50"/>
                  </a:cubicBezTo>
                  <a:cubicBezTo>
                    <a:pt x="209" y="51"/>
                    <a:pt x="209" y="52"/>
                    <a:pt x="208" y="52"/>
                  </a:cubicBezTo>
                  <a:cubicBezTo>
                    <a:pt x="208" y="53"/>
                    <a:pt x="207" y="53"/>
                    <a:pt x="207" y="54"/>
                  </a:cubicBezTo>
                  <a:cubicBezTo>
                    <a:pt x="206" y="55"/>
                    <a:pt x="206" y="55"/>
                    <a:pt x="205" y="56"/>
                  </a:cubicBezTo>
                  <a:cubicBezTo>
                    <a:pt x="204" y="57"/>
                    <a:pt x="202" y="58"/>
                    <a:pt x="200" y="59"/>
                  </a:cubicBezTo>
                  <a:cubicBezTo>
                    <a:pt x="199" y="59"/>
                    <a:pt x="198" y="60"/>
                    <a:pt x="197" y="60"/>
                  </a:cubicBezTo>
                  <a:cubicBezTo>
                    <a:pt x="189" y="62"/>
                    <a:pt x="181" y="60"/>
                    <a:pt x="176" y="54"/>
                  </a:cubicBezTo>
                  <a:cubicBezTo>
                    <a:pt x="176" y="54"/>
                    <a:pt x="176" y="54"/>
                    <a:pt x="176" y="54"/>
                  </a:cubicBezTo>
                  <a:cubicBezTo>
                    <a:pt x="178" y="52"/>
                    <a:pt x="179" y="49"/>
                    <a:pt x="179" y="46"/>
                  </a:cubicBezTo>
                  <a:cubicBezTo>
                    <a:pt x="179" y="45"/>
                    <a:pt x="179" y="43"/>
                    <a:pt x="179" y="42"/>
                  </a:cubicBezTo>
                  <a:cubicBezTo>
                    <a:pt x="180" y="41"/>
                    <a:pt x="181" y="41"/>
                    <a:pt x="181" y="41"/>
                  </a:cubicBezTo>
                  <a:cubicBezTo>
                    <a:pt x="183" y="40"/>
                    <a:pt x="184" y="38"/>
                    <a:pt x="184" y="37"/>
                  </a:cubicBezTo>
                  <a:cubicBezTo>
                    <a:pt x="185" y="35"/>
                    <a:pt x="185" y="34"/>
                    <a:pt x="185" y="33"/>
                  </a:cubicBezTo>
                  <a:cubicBezTo>
                    <a:pt x="185" y="30"/>
                    <a:pt x="184" y="26"/>
                    <a:pt x="182" y="24"/>
                  </a:cubicBezTo>
                  <a:cubicBezTo>
                    <a:pt x="180" y="23"/>
                    <a:pt x="178" y="22"/>
                    <a:pt x="176" y="21"/>
                  </a:cubicBezTo>
                  <a:cubicBezTo>
                    <a:pt x="177" y="21"/>
                    <a:pt x="177" y="20"/>
                    <a:pt x="178" y="20"/>
                  </a:cubicBezTo>
                  <a:cubicBezTo>
                    <a:pt x="178" y="20"/>
                    <a:pt x="179" y="19"/>
                    <a:pt x="180" y="19"/>
                  </a:cubicBezTo>
                  <a:cubicBezTo>
                    <a:pt x="187" y="16"/>
                    <a:pt x="194" y="19"/>
                    <a:pt x="197" y="26"/>
                  </a:cubicBezTo>
                  <a:cubicBezTo>
                    <a:pt x="197" y="26"/>
                    <a:pt x="198" y="27"/>
                    <a:pt x="198" y="27"/>
                  </a:cubicBezTo>
                  <a:cubicBezTo>
                    <a:pt x="199" y="27"/>
                    <a:pt x="199" y="27"/>
                    <a:pt x="200" y="26"/>
                  </a:cubicBezTo>
                  <a:cubicBezTo>
                    <a:pt x="202" y="24"/>
                    <a:pt x="205" y="24"/>
                    <a:pt x="207" y="24"/>
                  </a:cubicBezTo>
                  <a:cubicBezTo>
                    <a:pt x="210" y="25"/>
                    <a:pt x="212" y="27"/>
                    <a:pt x="213" y="29"/>
                  </a:cubicBezTo>
                  <a:cubicBezTo>
                    <a:pt x="213" y="29"/>
                    <a:pt x="213" y="30"/>
                    <a:pt x="213" y="30"/>
                  </a:cubicBezTo>
                  <a:cubicBezTo>
                    <a:pt x="213" y="30"/>
                    <a:pt x="213" y="30"/>
                    <a:pt x="214" y="31"/>
                  </a:cubicBezTo>
                  <a:cubicBezTo>
                    <a:pt x="214" y="33"/>
                    <a:pt x="214" y="35"/>
                    <a:pt x="212" y="37"/>
                  </a:cubicBezTo>
                  <a:cubicBezTo>
                    <a:pt x="212" y="38"/>
                    <a:pt x="211" y="38"/>
                    <a:pt x="211" y="39"/>
                  </a:cubicBezTo>
                  <a:cubicBezTo>
                    <a:pt x="209" y="40"/>
                    <a:pt x="207" y="40"/>
                    <a:pt x="206" y="40"/>
                  </a:cubicBezTo>
                  <a:cubicBezTo>
                    <a:pt x="205" y="40"/>
                    <a:pt x="203" y="39"/>
                    <a:pt x="202" y="38"/>
                  </a:cubicBezTo>
                  <a:cubicBezTo>
                    <a:pt x="202" y="37"/>
                    <a:pt x="202" y="36"/>
                    <a:pt x="202" y="35"/>
                  </a:cubicBezTo>
                  <a:cubicBezTo>
                    <a:pt x="202" y="34"/>
                    <a:pt x="203" y="33"/>
                    <a:pt x="204" y="33"/>
                  </a:cubicBezTo>
                  <a:cubicBezTo>
                    <a:pt x="205" y="33"/>
                    <a:pt x="206" y="33"/>
                    <a:pt x="206" y="33"/>
                  </a:cubicBezTo>
                  <a:cubicBezTo>
                    <a:pt x="206" y="33"/>
                    <a:pt x="205" y="34"/>
                    <a:pt x="205" y="34"/>
                  </a:cubicBezTo>
                  <a:cubicBezTo>
                    <a:pt x="205" y="35"/>
                    <a:pt x="205" y="35"/>
                    <a:pt x="205" y="36"/>
                  </a:cubicBezTo>
                  <a:cubicBezTo>
                    <a:pt x="205" y="37"/>
                    <a:pt x="207" y="38"/>
                    <a:pt x="208" y="38"/>
                  </a:cubicBezTo>
                  <a:cubicBezTo>
                    <a:pt x="211" y="38"/>
                    <a:pt x="212" y="36"/>
                    <a:pt x="212" y="33"/>
                  </a:cubicBezTo>
                  <a:cubicBezTo>
                    <a:pt x="211" y="31"/>
                    <a:pt x="208" y="30"/>
                    <a:pt x="206" y="30"/>
                  </a:cubicBezTo>
                  <a:cubicBezTo>
                    <a:pt x="205" y="29"/>
                    <a:pt x="204" y="29"/>
                    <a:pt x="204" y="30"/>
                  </a:cubicBezTo>
                  <a:cubicBezTo>
                    <a:pt x="201" y="30"/>
                    <a:pt x="200" y="32"/>
                    <a:pt x="199" y="34"/>
                  </a:cubicBezTo>
                  <a:cubicBezTo>
                    <a:pt x="198" y="36"/>
                    <a:pt x="198" y="38"/>
                    <a:pt x="200" y="40"/>
                  </a:cubicBezTo>
                  <a:cubicBezTo>
                    <a:pt x="201" y="42"/>
                    <a:pt x="203" y="43"/>
                    <a:pt x="205" y="43"/>
                  </a:cubicBezTo>
                  <a:cubicBezTo>
                    <a:pt x="208" y="44"/>
                    <a:pt x="211" y="43"/>
                    <a:pt x="213" y="41"/>
                  </a:cubicBezTo>
                  <a:cubicBezTo>
                    <a:pt x="216" y="39"/>
                    <a:pt x="217" y="35"/>
                    <a:pt x="217" y="32"/>
                  </a:cubicBezTo>
                  <a:cubicBezTo>
                    <a:pt x="218" y="32"/>
                    <a:pt x="220" y="32"/>
                    <a:pt x="221" y="32"/>
                  </a:cubicBezTo>
                  <a:cubicBezTo>
                    <a:pt x="222" y="33"/>
                    <a:pt x="223" y="32"/>
                    <a:pt x="224" y="32"/>
                  </a:cubicBezTo>
                  <a:cubicBezTo>
                    <a:pt x="227" y="31"/>
                    <a:pt x="229" y="30"/>
                    <a:pt x="231" y="29"/>
                  </a:cubicBezTo>
                  <a:cubicBezTo>
                    <a:pt x="234" y="28"/>
                    <a:pt x="236" y="26"/>
                    <a:pt x="239" y="25"/>
                  </a:cubicBezTo>
                  <a:cubicBezTo>
                    <a:pt x="240" y="25"/>
                    <a:pt x="241" y="24"/>
                    <a:pt x="242" y="24"/>
                  </a:cubicBezTo>
                  <a:cubicBezTo>
                    <a:pt x="248" y="24"/>
                    <a:pt x="253" y="26"/>
                    <a:pt x="258" y="29"/>
                  </a:cubicBezTo>
                  <a:cubicBezTo>
                    <a:pt x="259" y="30"/>
                    <a:pt x="259" y="30"/>
                    <a:pt x="259" y="30"/>
                  </a:cubicBezTo>
                  <a:cubicBezTo>
                    <a:pt x="264" y="32"/>
                    <a:pt x="269" y="34"/>
                    <a:pt x="274" y="36"/>
                  </a:cubicBezTo>
                  <a:cubicBezTo>
                    <a:pt x="276" y="37"/>
                    <a:pt x="278" y="38"/>
                    <a:pt x="280"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6"/>
            <p:cNvSpPr>
              <a:spLocks noEditPoints="1"/>
            </p:cNvSpPr>
            <p:nvPr/>
          </p:nvSpPr>
          <p:spPr bwMode="auto">
            <a:xfrm>
              <a:off x="5924610" y="2117514"/>
              <a:ext cx="152400" cy="146050"/>
            </a:xfrm>
            <a:custGeom>
              <a:avLst/>
              <a:gdLst>
                <a:gd name="T0" fmla="*/ 7 w 14"/>
                <a:gd name="T1" fmla="*/ 0 h 13"/>
                <a:gd name="T2" fmla="*/ 0 w 14"/>
                <a:gd name="T3" fmla="*/ 7 h 13"/>
                <a:gd name="T4" fmla="*/ 7 w 14"/>
                <a:gd name="T5" fmla="*/ 13 h 13"/>
                <a:gd name="T6" fmla="*/ 14 w 14"/>
                <a:gd name="T7" fmla="*/ 7 h 13"/>
                <a:gd name="T8" fmla="*/ 7 w 14"/>
                <a:gd name="T9" fmla="*/ 0 h 13"/>
                <a:gd name="T10" fmla="*/ 7 w 14"/>
                <a:gd name="T11" fmla="*/ 10 h 13"/>
                <a:gd name="T12" fmla="*/ 4 w 14"/>
                <a:gd name="T13" fmla="*/ 7 h 13"/>
                <a:gd name="T14" fmla="*/ 7 w 14"/>
                <a:gd name="T15" fmla="*/ 3 h 13"/>
                <a:gd name="T16" fmla="*/ 10 w 14"/>
                <a:gd name="T17" fmla="*/ 7 h 13"/>
                <a:gd name="T18" fmla="*/ 7 w 14"/>
                <a:gd name="T19"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7" y="0"/>
                  </a:moveTo>
                  <a:cubicBezTo>
                    <a:pt x="3" y="0"/>
                    <a:pt x="0" y="3"/>
                    <a:pt x="0" y="7"/>
                  </a:cubicBezTo>
                  <a:cubicBezTo>
                    <a:pt x="0" y="10"/>
                    <a:pt x="3" y="13"/>
                    <a:pt x="7" y="13"/>
                  </a:cubicBezTo>
                  <a:cubicBezTo>
                    <a:pt x="11" y="13"/>
                    <a:pt x="14" y="10"/>
                    <a:pt x="14" y="7"/>
                  </a:cubicBezTo>
                  <a:cubicBezTo>
                    <a:pt x="14" y="3"/>
                    <a:pt x="11" y="0"/>
                    <a:pt x="7" y="0"/>
                  </a:cubicBezTo>
                  <a:close/>
                  <a:moveTo>
                    <a:pt x="7" y="10"/>
                  </a:moveTo>
                  <a:cubicBezTo>
                    <a:pt x="5" y="10"/>
                    <a:pt x="4" y="8"/>
                    <a:pt x="4" y="7"/>
                  </a:cubicBezTo>
                  <a:cubicBezTo>
                    <a:pt x="4" y="5"/>
                    <a:pt x="5" y="3"/>
                    <a:pt x="7" y="3"/>
                  </a:cubicBezTo>
                  <a:cubicBezTo>
                    <a:pt x="9" y="3"/>
                    <a:pt x="10" y="5"/>
                    <a:pt x="10" y="7"/>
                  </a:cubicBezTo>
                  <a:cubicBezTo>
                    <a:pt x="10" y="8"/>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7"/>
            <p:cNvSpPr>
              <a:spLocks noEditPoints="1"/>
            </p:cNvSpPr>
            <p:nvPr/>
          </p:nvSpPr>
          <p:spPr bwMode="auto">
            <a:xfrm>
              <a:off x="4807010" y="1411076"/>
              <a:ext cx="142875" cy="157162"/>
            </a:xfrm>
            <a:custGeom>
              <a:avLst/>
              <a:gdLst>
                <a:gd name="T0" fmla="*/ 6 w 13"/>
                <a:gd name="T1" fmla="*/ 14 h 14"/>
                <a:gd name="T2" fmla="*/ 13 w 13"/>
                <a:gd name="T3" fmla="*/ 7 h 14"/>
                <a:gd name="T4" fmla="*/ 6 w 13"/>
                <a:gd name="T5" fmla="*/ 0 h 14"/>
                <a:gd name="T6" fmla="*/ 0 w 13"/>
                <a:gd name="T7" fmla="*/ 7 h 14"/>
                <a:gd name="T8" fmla="*/ 6 w 13"/>
                <a:gd name="T9" fmla="*/ 14 h 14"/>
                <a:gd name="T10" fmla="*/ 6 w 13"/>
                <a:gd name="T11" fmla="*/ 4 h 14"/>
                <a:gd name="T12" fmla="*/ 10 w 13"/>
                <a:gd name="T13" fmla="*/ 7 h 14"/>
                <a:gd name="T14" fmla="*/ 6 w 13"/>
                <a:gd name="T15" fmla="*/ 10 h 14"/>
                <a:gd name="T16" fmla="*/ 3 w 13"/>
                <a:gd name="T17" fmla="*/ 7 h 14"/>
                <a:gd name="T18" fmla="*/ 6 w 1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
                  <a:moveTo>
                    <a:pt x="6" y="14"/>
                  </a:moveTo>
                  <a:cubicBezTo>
                    <a:pt x="10" y="14"/>
                    <a:pt x="13" y="11"/>
                    <a:pt x="13" y="7"/>
                  </a:cubicBezTo>
                  <a:cubicBezTo>
                    <a:pt x="13" y="3"/>
                    <a:pt x="10" y="0"/>
                    <a:pt x="6" y="0"/>
                  </a:cubicBezTo>
                  <a:cubicBezTo>
                    <a:pt x="3" y="0"/>
                    <a:pt x="0" y="3"/>
                    <a:pt x="0" y="7"/>
                  </a:cubicBezTo>
                  <a:cubicBezTo>
                    <a:pt x="0" y="11"/>
                    <a:pt x="3" y="14"/>
                    <a:pt x="6" y="14"/>
                  </a:cubicBezTo>
                  <a:close/>
                  <a:moveTo>
                    <a:pt x="6" y="4"/>
                  </a:moveTo>
                  <a:cubicBezTo>
                    <a:pt x="8" y="4"/>
                    <a:pt x="10" y="5"/>
                    <a:pt x="10" y="7"/>
                  </a:cubicBezTo>
                  <a:cubicBezTo>
                    <a:pt x="10" y="9"/>
                    <a:pt x="8" y="10"/>
                    <a:pt x="6" y="10"/>
                  </a:cubicBezTo>
                  <a:cubicBezTo>
                    <a:pt x="4" y="10"/>
                    <a:pt x="3" y="9"/>
                    <a:pt x="3" y="7"/>
                  </a:cubicBezTo>
                  <a:cubicBezTo>
                    <a:pt x="3" y="5"/>
                    <a:pt x="4" y="4"/>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Oval 8"/>
            <p:cNvSpPr>
              <a:spLocks noChangeArrowheads="1"/>
            </p:cNvSpPr>
            <p:nvPr/>
          </p:nvSpPr>
          <p:spPr bwMode="auto">
            <a:xfrm>
              <a:off x="4862573" y="1479339"/>
              <a:ext cx="20637"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9"/>
            <p:cNvSpPr>
              <a:spLocks noEditPoints="1"/>
            </p:cNvSpPr>
            <p:nvPr/>
          </p:nvSpPr>
          <p:spPr bwMode="auto">
            <a:xfrm>
              <a:off x="4960998" y="1579351"/>
              <a:ext cx="601662" cy="582612"/>
            </a:xfrm>
            <a:custGeom>
              <a:avLst/>
              <a:gdLst>
                <a:gd name="T0" fmla="*/ 39 w 55"/>
                <a:gd name="T1" fmla="*/ 2 h 52"/>
                <a:gd name="T2" fmla="*/ 35 w 55"/>
                <a:gd name="T3" fmla="*/ 5 h 52"/>
                <a:gd name="T4" fmla="*/ 31 w 55"/>
                <a:gd name="T5" fmla="*/ 2 h 52"/>
                <a:gd name="T6" fmla="*/ 31 w 55"/>
                <a:gd name="T7" fmla="*/ 5 h 52"/>
                <a:gd name="T8" fmla="*/ 23 w 55"/>
                <a:gd name="T9" fmla="*/ 13 h 52"/>
                <a:gd name="T10" fmla="*/ 15 w 55"/>
                <a:gd name="T11" fmla="*/ 10 h 52"/>
                <a:gd name="T12" fmla="*/ 6 w 55"/>
                <a:gd name="T13" fmla="*/ 8 h 52"/>
                <a:gd name="T14" fmla="*/ 2 w 55"/>
                <a:gd name="T15" fmla="*/ 13 h 52"/>
                <a:gd name="T16" fmla="*/ 2 w 55"/>
                <a:gd name="T17" fmla="*/ 16 h 52"/>
                <a:gd name="T18" fmla="*/ 0 w 55"/>
                <a:gd name="T19" fmla="*/ 20 h 52"/>
                <a:gd name="T20" fmla="*/ 4 w 55"/>
                <a:gd name="T21" fmla="*/ 25 h 52"/>
                <a:gd name="T22" fmla="*/ 4 w 55"/>
                <a:gd name="T23" fmla="*/ 30 h 52"/>
                <a:gd name="T24" fmla="*/ 3 w 55"/>
                <a:gd name="T25" fmla="*/ 33 h 52"/>
                <a:gd name="T26" fmla="*/ 4 w 55"/>
                <a:gd name="T27" fmla="*/ 36 h 52"/>
                <a:gd name="T28" fmla="*/ 2 w 55"/>
                <a:gd name="T29" fmla="*/ 43 h 52"/>
                <a:gd name="T30" fmla="*/ 2 w 55"/>
                <a:gd name="T31" fmla="*/ 45 h 52"/>
                <a:gd name="T32" fmla="*/ 11 w 55"/>
                <a:gd name="T33" fmla="*/ 52 h 52"/>
                <a:gd name="T34" fmla="*/ 19 w 55"/>
                <a:gd name="T35" fmla="*/ 46 h 52"/>
                <a:gd name="T36" fmla="*/ 19 w 55"/>
                <a:gd name="T37" fmla="*/ 44 h 52"/>
                <a:gd name="T38" fmla="*/ 11 w 55"/>
                <a:gd name="T39" fmla="*/ 37 h 52"/>
                <a:gd name="T40" fmla="*/ 13 w 55"/>
                <a:gd name="T41" fmla="*/ 27 h 52"/>
                <a:gd name="T42" fmla="*/ 36 w 55"/>
                <a:gd name="T43" fmla="*/ 28 h 52"/>
                <a:gd name="T44" fmla="*/ 37 w 55"/>
                <a:gd name="T45" fmla="*/ 29 h 52"/>
                <a:gd name="T46" fmla="*/ 42 w 55"/>
                <a:gd name="T47" fmla="*/ 31 h 52"/>
                <a:gd name="T48" fmla="*/ 49 w 55"/>
                <a:gd name="T49" fmla="*/ 41 h 52"/>
                <a:gd name="T50" fmla="*/ 53 w 55"/>
                <a:gd name="T51" fmla="*/ 39 h 52"/>
                <a:gd name="T52" fmla="*/ 54 w 55"/>
                <a:gd name="T53" fmla="*/ 32 h 52"/>
                <a:gd name="T54" fmla="*/ 53 w 55"/>
                <a:gd name="T55" fmla="*/ 31 h 52"/>
                <a:gd name="T56" fmla="*/ 48 w 55"/>
                <a:gd name="T57" fmla="*/ 30 h 52"/>
                <a:gd name="T58" fmla="*/ 42 w 55"/>
                <a:gd name="T59" fmla="*/ 20 h 52"/>
                <a:gd name="T60" fmla="*/ 51 w 55"/>
                <a:gd name="T61" fmla="*/ 8 h 52"/>
                <a:gd name="T62" fmla="*/ 52 w 55"/>
                <a:gd name="T63" fmla="*/ 7 h 52"/>
                <a:gd name="T64" fmla="*/ 41 w 55"/>
                <a:gd name="T65" fmla="*/ 1 h 52"/>
                <a:gd name="T66" fmla="*/ 44 w 55"/>
                <a:gd name="T67" fmla="*/ 2 h 52"/>
                <a:gd name="T68" fmla="*/ 50 w 55"/>
                <a:gd name="T69" fmla="*/ 7 h 52"/>
                <a:gd name="T70" fmla="*/ 40 w 55"/>
                <a:gd name="T71" fmla="*/ 20 h 52"/>
                <a:gd name="T72" fmla="*/ 47 w 55"/>
                <a:gd name="T73" fmla="*/ 31 h 52"/>
                <a:gd name="T74" fmla="*/ 52 w 55"/>
                <a:gd name="T75" fmla="*/ 33 h 52"/>
                <a:gd name="T76" fmla="*/ 52 w 55"/>
                <a:gd name="T77" fmla="*/ 38 h 52"/>
                <a:gd name="T78" fmla="*/ 43 w 55"/>
                <a:gd name="T79" fmla="*/ 29 h 52"/>
                <a:gd name="T80" fmla="*/ 38 w 55"/>
                <a:gd name="T81" fmla="*/ 27 h 52"/>
                <a:gd name="T82" fmla="*/ 11 w 55"/>
                <a:gd name="T83" fmla="*/ 26 h 52"/>
                <a:gd name="T84" fmla="*/ 10 w 55"/>
                <a:gd name="T85" fmla="*/ 38 h 52"/>
                <a:gd name="T86" fmla="*/ 15 w 55"/>
                <a:gd name="T87" fmla="*/ 45 h 52"/>
                <a:gd name="T88" fmla="*/ 11 w 55"/>
                <a:gd name="T89" fmla="*/ 50 h 52"/>
                <a:gd name="T90" fmla="*/ 3 w 55"/>
                <a:gd name="T91" fmla="*/ 44 h 52"/>
                <a:gd name="T92" fmla="*/ 6 w 55"/>
                <a:gd name="T93" fmla="*/ 35 h 52"/>
                <a:gd name="T94" fmla="*/ 5 w 55"/>
                <a:gd name="T95" fmla="*/ 32 h 52"/>
                <a:gd name="T96" fmla="*/ 6 w 55"/>
                <a:gd name="T97" fmla="*/ 29 h 52"/>
                <a:gd name="T98" fmla="*/ 4 w 55"/>
                <a:gd name="T99" fmla="*/ 21 h 52"/>
                <a:gd name="T100" fmla="*/ 4 w 55"/>
                <a:gd name="T101" fmla="*/ 16 h 52"/>
                <a:gd name="T102" fmla="*/ 6 w 55"/>
                <a:gd name="T103" fmla="*/ 10 h 52"/>
                <a:gd name="T104" fmla="*/ 13 w 55"/>
                <a:gd name="T105" fmla="*/ 11 h 52"/>
                <a:gd name="T106" fmla="*/ 19 w 55"/>
                <a:gd name="T107" fmla="*/ 14 h 52"/>
                <a:gd name="T108" fmla="*/ 24 w 55"/>
                <a:gd name="T109" fmla="*/ 15 h 52"/>
                <a:gd name="T110" fmla="*/ 33 w 55"/>
                <a:gd name="T111" fmla="*/ 6 h 52"/>
                <a:gd name="T112" fmla="*/ 40 w 55"/>
                <a:gd name="T113" fmla="*/ 5 h 52"/>
                <a:gd name="T114" fmla="*/ 40 w 55"/>
                <a:gd name="T115"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 h="52">
                  <a:moveTo>
                    <a:pt x="41" y="1"/>
                  </a:moveTo>
                  <a:cubicBezTo>
                    <a:pt x="40" y="2"/>
                    <a:pt x="40" y="2"/>
                    <a:pt x="39" y="2"/>
                  </a:cubicBezTo>
                  <a:cubicBezTo>
                    <a:pt x="39" y="3"/>
                    <a:pt x="39" y="3"/>
                    <a:pt x="38" y="4"/>
                  </a:cubicBezTo>
                  <a:cubicBezTo>
                    <a:pt x="37" y="4"/>
                    <a:pt x="36" y="5"/>
                    <a:pt x="35" y="5"/>
                  </a:cubicBezTo>
                  <a:cubicBezTo>
                    <a:pt x="34" y="5"/>
                    <a:pt x="33" y="4"/>
                    <a:pt x="33" y="4"/>
                  </a:cubicBezTo>
                  <a:cubicBezTo>
                    <a:pt x="31" y="2"/>
                    <a:pt x="31" y="2"/>
                    <a:pt x="31" y="2"/>
                  </a:cubicBezTo>
                  <a:cubicBezTo>
                    <a:pt x="31" y="2"/>
                    <a:pt x="31" y="3"/>
                    <a:pt x="31" y="4"/>
                  </a:cubicBezTo>
                  <a:cubicBezTo>
                    <a:pt x="31" y="4"/>
                    <a:pt x="31" y="4"/>
                    <a:pt x="31" y="5"/>
                  </a:cubicBezTo>
                  <a:cubicBezTo>
                    <a:pt x="31" y="5"/>
                    <a:pt x="31" y="6"/>
                    <a:pt x="31" y="7"/>
                  </a:cubicBezTo>
                  <a:cubicBezTo>
                    <a:pt x="30" y="10"/>
                    <a:pt x="27" y="13"/>
                    <a:pt x="23" y="13"/>
                  </a:cubicBezTo>
                  <a:cubicBezTo>
                    <a:pt x="23" y="13"/>
                    <a:pt x="23" y="13"/>
                    <a:pt x="23" y="13"/>
                  </a:cubicBezTo>
                  <a:cubicBezTo>
                    <a:pt x="20" y="13"/>
                    <a:pt x="17" y="13"/>
                    <a:pt x="15" y="10"/>
                  </a:cubicBezTo>
                  <a:cubicBezTo>
                    <a:pt x="13" y="9"/>
                    <a:pt x="13" y="8"/>
                    <a:pt x="11" y="8"/>
                  </a:cubicBezTo>
                  <a:cubicBezTo>
                    <a:pt x="9" y="7"/>
                    <a:pt x="8" y="7"/>
                    <a:pt x="6" y="8"/>
                  </a:cubicBezTo>
                  <a:cubicBezTo>
                    <a:pt x="6" y="8"/>
                    <a:pt x="5" y="8"/>
                    <a:pt x="5" y="9"/>
                  </a:cubicBezTo>
                  <a:cubicBezTo>
                    <a:pt x="3" y="10"/>
                    <a:pt x="2" y="11"/>
                    <a:pt x="2" y="13"/>
                  </a:cubicBezTo>
                  <a:cubicBezTo>
                    <a:pt x="2" y="15"/>
                    <a:pt x="2" y="15"/>
                    <a:pt x="2" y="15"/>
                  </a:cubicBezTo>
                  <a:cubicBezTo>
                    <a:pt x="2" y="16"/>
                    <a:pt x="2" y="16"/>
                    <a:pt x="2" y="16"/>
                  </a:cubicBezTo>
                  <a:cubicBezTo>
                    <a:pt x="2" y="17"/>
                    <a:pt x="2" y="18"/>
                    <a:pt x="1" y="19"/>
                  </a:cubicBezTo>
                  <a:cubicBezTo>
                    <a:pt x="1" y="19"/>
                    <a:pt x="0" y="20"/>
                    <a:pt x="0" y="20"/>
                  </a:cubicBezTo>
                  <a:cubicBezTo>
                    <a:pt x="0" y="20"/>
                    <a:pt x="1" y="20"/>
                    <a:pt x="1" y="21"/>
                  </a:cubicBezTo>
                  <a:cubicBezTo>
                    <a:pt x="2" y="22"/>
                    <a:pt x="3" y="23"/>
                    <a:pt x="4" y="25"/>
                  </a:cubicBezTo>
                  <a:cubicBezTo>
                    <a:pt x="4" y="26"/>
                    <a:pt x="4" y="27"/>
                    <a:pt x="4" y="28"/>
                  </a:cubicBezTo>
                  <a:cubicBezTo>
                    <a:pt x="4" y="30"/>
                    <a:pt x="4" y="30"/>
                    <a:pt x="4" y="30"/>
                  </a:cubicBezTo>
                  <a:cubicBezTo>
                    <a:pt x="4" y="31"/>
                    <a:pt x="4" y="32"/>
                    <a:pt x="3" y="32"/>
                  </a:cubicBezTo>
                  <a:cubicBezTo>
                    <a:pt x="3" y="33"/>
                    <a:pt x="3" y="33"/>
                    <a:pt x="3" y="33"/>
                  </a:cubicBezTo>
                  <a:cubicBezTo>
                    <a:pt x="3" y="33"/>
                    <a:pt x="3" y="33"/>
                    <a:pt x="3" y="33"/>
                  </a:cubicBezTo>
                  <a:cubicBezTo>
                    <a:pt x="4" y="34"/>
                    <a:pt x="4" y="35"/>
                    <a:pt x="4" y="36"/>
                  </a:cubicBezTo>
                  <a:cubicBezTo>
                    <a:pt x="4" y="36"/>
                    <a:pt x="4" y="37"/>
                    <a:pt x="4" y="38"/>
                  </a:cubicBezTo>
                  <a:cubicBezTo>
                    <a:pt x="4" y="40"/>
                    <a:pt x="3" y="42"/>
                    <a:pt x="2" y="43"/>
                  </a:cubicBezTo>
                  <a:cubicBezTo>
                    <a:pt x="2" y="43"/>
                    <a:pt x="0" y="44"/>
                    <a:pt x="0" y="44"/>
                  </a:cubicBezTo>
                  <a:cubicBezTo>
                    <a:pt x="2" y="45"/>
                    <a:pt x="2" y="45"/>
                    <a:pt x="2" y="45"/>
                  </a:cubicBezTo>
                  <a:cubicBezTo>
                    <a:pt x="3" y="45"/>
                    <a:pt x="3" y="46"/>
                    <a:pt x="4" y="46"/>
                  </a:cubicBezTo>
                  <a:cubicBezTo>
                    <a:pt x="5" y="49"/>
                    <a:pt x="8" y="52"/>
                    <a:pt x="11" y="52"/>
                  </a:cubicBezTo>
                  <a:cubicBezTo>
                    <a:pt x="14" y="52"/>
                    <a:pt x="16" y="50"/>
                    <a:pt x="17" y="48"/>
                  </a:cubicBezTo>
                  <a:cubicBezTo>
                    <a:pt x="18" y="47"/>
                    <a:pt x="18" y="47"/>
                    <a:pt x="19" y="46"/>
                  </a:cubicBezTo>
                  <a:cubicBezTo>
                    <a:pt x="20" y="45"/>
                    <a:pt x="20" y="45"/>
                    <a:pt x="20" y="45"/>
                  </a:cubicBezTo>
                  <a:cubicBezTo>
                    <a:pt x="19" y="44"/>
                    <a:pt x="19" y="44"/>
                    <a:pt x="19" y="44"/>
                  </a:cubicBezTo>
                  <a:cubicBezTo>
                    <a:pt x="18" y="44"/>
                    <a:pt x="17" y="44"/>
                    <a:pt x="16" y="44"/>
                  </a:cubicBezTo>
                  <a:cubicBezTo>
                    <a:pt x="14" y="42"/>
                    <a:pt x="12" y="40"/>
                    <a:pt x="11" y="37"/>
                  </a:cubicBezTo>
                  <a:cubicBezTo>
                    <a:pt x="11" y="36"/>
                    <a:pt x="11" y="35"/>
                    <a:pt x="11" y="34"/>
                  </a:cubicBezTo>
                  <a:cubicBezTo>
                    <a:pt x="11" y="32"/>
                    <a:pt x="11" y="29"/>
                    <a:pt x="13" y="27"/>
                  </a:cubicBezTo>
                  <a:cubicBezTo>
                    <a:pt x="15" y="23"/>
                    <a:pt x="20" y="21"/>
                    <a:pt x="25" y="21"/>
                  </a:cubicBezTo>
                  <a:cubicBezTo>
                    <a:pt x="30" y="21"/>
                    <a:pt x="34" y="24"/>
                    <a:pt x="36" y="28"/>
                  </a:cubicBezTo>
                  <a:cubicBezTo>
                    <a:pt x="36" y="28"/>
                    <a:pt x="36" y="29"/>
                    <a:pt x="36" y="29"/>
                  </a:cubicBezTo>
                  <a:cubicBezTo>
                    <a:pt x="37" y="29"/>
                    <a:pt x="37" y="29"/>
                    <a:pt x="37" y="29"/>
                  </a:cubicBezTo>
                  <a:cubicBezTo>
                    <a:pt x="37" y="29"/>
                    <a:pt x="37" y="29"/>
                    <a:pt x="37" y="29"/>
                  </a:cubicBezTo>
                  <a:cubicBezTo>
                    <a:pt x="39" y="30"/>
                    <a:pt x="41" y="30"/>
                    <a:pt x="42" y="31"/>
                  </a:cubicBezTo>
                  <a:cubicBezTo>
                    <a:pt x="47" y="33"/>
                    <a:pt x="48" y="40"/>
                    <a:pt x="48" y="40"/>
                  </a:cubicBezTo>
                  <a:cubicBezTo>
                    <a:pt x="49" y="41"/>
                    <a:pt x="49" y="41"/>
                    <a:pt x="49" y="41"/>
                  </a:cubicBezTo>
                  <a:cubicBezTo>
                    <a:pt x="50" y="41"/>
                    <a:pt x="50" y="41"/>
                    <a:pt x="50" y="41"/>
                  </a:cubicBezTo>
                  <a:cubicBezTo>
                    <a:pt x="52" y="40"/>
                    <a:pt x="53" y="39"/>
                    <a:pt x="53" y="39"/>
                  </a:cubicBezTo>
                  <a:cubicBezTo>
                    <a:pt x="53" y="38"/>
                    <a:pt x="55" y="37"/>
                    <a:pt x="55" y="35"/>
                  </a:cubicBezTo>
                  <a:cubicBezTo>
                    <a:pt x="55" y="34"/>
                    <a:pt x="54" y="33"/>
                    <a:pt x="54" y="32"/>
                  </a:cubicBezTo>
                  <a:cubicBezTo>
                    <a:pt x="54" y="32"/>
                    <a:pt x="53" y="32"/>
                    <a:pt x="53" y="32"/>
                  </a:cubicBezTo>
                  <a:cubicBezTo>
                    <a:pt x="53" y="31"/>
                    <a:pt x="53" y="31"/>
                    <a:pt x="53" y="31"/>
                  </a:cubicBezTo>
                  <a:cubicBezTo>
                    <a:pt x="52" y="31"/>
                    <a:pt x="52" y="31"/>
                    <a:pt x="52" y="31"/>
                  </a:cubicBezTo>
                  <a:cubicBezTo>
                    <a:pt x="51" y="31"/>
                    <a:pt x="49" y="31"/>
                    <a:pt x="48" y="30"/>
                  </a:cubicBezTo>
                  <a:cubicBezTo>
                    <a:pt x="45" y="28"/>
                    <a:pt x="42" y="25"/>
                    <a:pt x="42" y="21"/>
                  </a:cubicBezTo>
                  <a:cubicBezTo>
                    <a:pt x="42" y="21"/>
                    <a:pt x="42" y="20"/>
                    <a:pt x="42" y="20"/>
                  </a:cubicBezTo>
                  <a:cubicBezTo>
                    <a:pt x="42" y="16"/>
                    <a:pt x="45" y="11"/>
                    <a:pt x="50" y="9"/>
                  </a:cubicBezTo>
                  <a:cubicBezTo>
                    <a:pt x="51" y="8"/>
                    <a:pt x="51" y="8"/>
                    <a:pt x="51" y="8"/>
                  </a:cubicBezTo>
                  <a:cubicBezTo>
                    <a:pt x="52" y="8"/>
                    <a:pt x="52" y="8"/>
                    <a:pt x="52" y="8"/>
                  </a:cubicBezTo>
                  <a:cubicBezTo>
                    <a:pt x="52" y="7"/>
                    <a:pt x="52" y="7"/>
                    <a:pt x="52" y="7"/>
                  </a:cubicBezTo>
                  <a:cubicBezTo>
                    <a:pt x="52" y="5"/>
                    <a:pt x="51" y="4"/>
                    <a:pt x="50" y="3"/>
                  </a:cubicBezTo>
                  <a:cubicBezTo>
                    <a:pt x="47" y="1"/>
                    <a:pt x="44" y="0"/>
                    <a:pt x="41" y="1"/>
                  </a:cubicBezTo>
                  <a:close/>
                  <a:moveTo>
                    <a:pt x="42" y="3"/>
                  </a:moveTo>
                  <a:cubicBezTo>
                    <a:pt x="42" y="2"/>
                    <a:pt x="44" y="2"/>
                    <a:pt x="44" y="2"/>
                  </a:cubicBezTo>
                  <a:cubicBezTo>
                    <a:pt x="46" y="2"/>
                    <a:pt x="47" y="3"/>
                    <a:pt x="48" y="4"/>
                  </a:cubicBezTo>
                  <a:cubicBezTo>
                    <a:pt x="49" y="5"/>
                    <a:pt x="50" y="6"/>
                    <a:pt x="50" y="7"/>
                  </a:cubicBezTo>
                  <a:cubicBezTo>
                    <a:pt x="49" y="7"/>
                    <a:pt x="49" y="7"/>
                    <a:pt x="49" y="7"/>
                  </a:cubicBezTo>
                  <a:cubicBezTo>
                    <a:pt x="44" y="10"/>
                    <a:pt x="40" y="15"/>
                    <a:pt x="40" y="20"/>
                  </a:cubicBezTo>
                  <a:cubicBezTo>
                    <a:pt x="40" y="21"/>
                    <a:pt x="40" y="21"/>
                    <a:pt x="40" y="21"/>
                  </a:cubicBezTo>
                  <a:cubicBezTo>
                    <a:pt x="40" y="25"/>
                    <a:pt x="43" y="29"/>
                    <a:pt x="47" y="31"/>
                  </a:cubicBezTo>
                  <a:cubicBezTo>
                    <a:pt x="49" y="32"/>
                    <a:pt x="50" y="33"/>
                    <a:pt x="52" y="33"/>
                  </a:cubicBezTo>
                  <a:cubicBezTo>
                    <a:pt x="52" y="33"/>
                    <a:pt x="52" y="33"/>
                    <a:pt x="52" y="33"/>
                  </a:cubicBezTo>
                  <a:cubicBezTo>
                    <a:pt x="53" y="34"/>
                    <a:pt x="53" y="34"/>
                    <a:pt x="53" y="35"/>
                  </a:cubicBezTo>
                  <a:cubicBezTo>
                    <a:pt x="53" y="36"/>
                    <a:pt x="52" y="37"/>
                    <a:pt x="52" y="38"/>
                  </a:cubicBezTo>
                  <a:cubicBezTo>
                    <a:pt x="51" y="38"/>
                    <a:pt x="50" y="39"/>
                    <a:pt x="50" y="39"/>
                  </a:cubicBezTo>
                  <a:cubicBezTo>
                    <a:pt x="49" y="35"/>
                    <a:pt x="46" y="31"/>
                    <a:pt x="43" y="29"/>
                  </a:cubicBezTo>
                  <a:cubicBezTo>
                    <a:pt x="41" y="29"/>
                    <a:pt x="40" y="28"/>
                    <a:pt x="38" y="28"/>
                  </a:cubicBezTo>
                  <a:cubicBezTo>
                    <a:pt x="38" y="28"/>
                    <a:pt x="38" y="27"/>
                    <a:pt x="38" y="27"/>
                  </a:cubicBezTo>
                  <a:cubicBezTo>
                    <a:pt x="35" y="22"/>
                    <a:pt x="31" y="20"/>
                    <a:pt x="25" y="19"/>
                  </a:cubicBezTo>
                  <a:cubicBezTo>
                    <a:pt x="19" y="19"/>
                    <a:pt x="14" y="22"/>
                    <a:pt x="11" y="26"/>
                  </a:cubicBezTo>
                  <a:cubicBezTo>
                    <a:pt x="10" y="29"/>
                    <a:pt x="9" y="31"/>
                    <a:pt x="9" y="34"/>
                  </a:cubicBezTo>
                  <a:cubicBezTo>
                    <a:pt x="9" y="35"/>
                    <a:pt x="9" y="36"/>
                    <a:pt x="10" y="38"/>
                  </a:cubicBezTo>
                  <a:cubicBezTo>
                    <a:pt x="10" y="40"/>
                    <a:pt x="12" y="42"/>
                    <a:pt x="14" y="44"/>
                  </a:cubicBezTo>
                  <a:cubicBezTo>
                    <a:pt x="14" y="45"/>
                    <a:pt x="15" y="45"/>
                    <a:pt x="15" y="45"/>
                  </a:cubicBezTo>
                  <a:cubicBezTo>
                    <a:pt x="16" y="45"/>
                    <a:pt x="17" y="46"/>
                    <a:pt x="17" y="46"/>
                  </a:cubicBezTo>
                  <a:cubicBezTo>
                    <a:pt x="16" y="48"/>
                    <a:pt x="14" y="50"/>
                    <a:pt x="11" y="50"/>
                  </a:cubicBezTo>
                  <a:cubicBezTo>
                    <a:pt x="9" y="50"/>
                    <a:pt x="6" y="48"/>
                    <a:pt x="5" y="46"/>
                  </a:cubicBezTo>
                  <a:cubicBezTo>
                    <a:pt x="5" y="45"/>
                    <a:pt x="4" y="44"/>
                    <a:pt x="3" y="44"/>
                  </a:cubicBezTo>
                  <a:cubicBezTo>
                    <a:pt x="5" y="42"/>
                    <a:pt x="6" y="40"/>
                    <a:pt x="6" y="38"/>
                  </a:cubicBezTo>
                  <a:cubicBezTo>
                    <a:pt x="6" y="37"/>
                    <a:pt x="6" y="36"/>
                    <a:pt x="6" y="35"/>
                  </a:cubicBezTo>
                  <a:cubicBezTo>
                    <a:pt x="6" y="34"/>
                    <a:pt x="5" y="34"/>
                    <a:pt x="5" y="33"/>
                  </a:cubicBezTo>
                  <a:cubicBezTo>
                    <a:pt x="5" y="33"/>
                    <a:pt x="5" y="32"/>
                    <a:pt x="5" y="32"/>
                  </a:cubicBezTo>
                  <a:cubicBezTo>
                    <a:pt x="5" y="32"/>
                    <a:pt x="6" y="31"/>
                    <a:pt x="6" y="31"/>
                  </a:cubicBezTo>
                  <a:cubicBezTo>
                    <a:pt x="6" y="30"/>
                    <a:pt x="6" y="30"/>
                    <a:pt x="6" y="29"/>
                  </a:cubicBezTo>
                  <a:cubicBezTo>
                    <a:pt x="6" y="27"/>
                    <a:pt x="6" y="26"/>
                    <a:pt x="6" y="24"/>
                  </a:cubicBezTo>
                  <a:cubicBezTo>
                    <a:pt x="5" y="23"/>
                    <a:pt x="5" y="22"/>
                    <a:pt x="4" y="21"/>
                  </a:cubicBezTo>
                  <a:cubicBezTo>
                    <a:pt x="4" y="21"/>
                    <a:pt x="3" y="20"/>
                    <a:pt x="3" y="20"/>
                  </a:cubicBezTo>
                  <a:cubicBezTo>
                    <a:pt x="4" y="19"/>
                    <a:pt x="4" y="17"/>
                    <a:pt x="4" y="16"/>
                  </a:cubicBezTo>
                  <a:cubicBezTo>
                    <a:pt x="4" y="14"/>
                    <a:pt x="3" y="12"/>
                    <a:pt x="5" y="11"/>
                  </a:cubicBezTo>
                  <a:cubicBezTo>
                    <a:pt x="5" y="11"/>
                    <a:pt x="5" y="10"/>
                    <a:pt x="6" y="10"/>
                  </a:cubicBezTo>
                  <a:cubicBezTo>
                    <a:pt x="7" y="9"/>
                    <a:pt x="9" y="9"/>
                    <a:pt x="11" y="10"/>
                  </a:cubicBezTo>
                  <a:cubicBezTo>
                    <a:pt x="12" y="10"/>
                    <a:pt x="12" y="10"/>
                    <a:pt x="13" y="11"/>
                  </a:cubicBezTo>
                  <a:cubicBezTo>
                    <a:pt x="13" y="11"/>
                    <a:pt x="14" y="12"/>
                    <a:pt x="14" y="12"/>
                  </a:cubicBezTo>
                  <a:cubicBezTo>
                    <a:pt x="16" y="13"/>
                    <a:pt x="17" y="14"/>
                    <a:pt x="19" y="14"/>
                  </a:cubicBezTo>
                  <a:cubicBezTo>
                    <a:pt x="20" y="15"/>
                    <a:pt x="22" y="15"/>
                    <a:pt x="23" y="15"/>
                  </a:cubicBezTo>
                  <a:cubicBezTo>
                    <a:pt x="24" y="15"/>
                    <a:pt x="24" y="15"/>
                    <a:pt x="24" y="15"/>
                  </a:cubicBezTo>
                  <a:cubicBezTo>
                    <a:pt x="28" y="14"/>
                    <a:pt x="32" y="11"/>
                    <a:pt x="33" y="7"/>
                  </a:cubicBezTo>
                  <a:cubicBezTo>
                    <a:pt x="33" y="7"/>
                    <a:pt x="33" y="6"/>
                    <a:pt x="33" y="6"/>
                  </a:cubicBezTo>
                  <a:cubicBezTo>
                    <a:pt x="34" y="6"/>
                    <a:pt x="34" y="6"/>
                    <a:pt x="35" y="6"/>
                  </a:cubicBezTo>
                  <a:cubicBezTo>
                    <a:pt x="36" y="7"/>
                    <a:pt x="38" y="6"/>
                    <a:pt x="40" y="5"/>
                  </a:cubicBezTo>
                  <a:cubicBezTo>
                    <a:pt x="40" y="5"/>
                    <a:pt x="40" y="4"/>
                    <a:pt x="40" y="4"/>
                  </a:cubicBezTo>
                  <a:cubicBezTo>
                    <a:pt x="40" y="4"/>
                    <a:pt x="40" y="4"/>
                    <a:pt x="40" y="4"/>
                  </a:cubicBezTo>
                  <a:cubicBezTo>
                    <a:pt x="41" y="3"/>
                    <a:pt x="41" y="3"/>
                    <a:pt x="4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0"/>
            <p:cNvSpPr>
              <a:spLocks noEditPoints="1"/>
            </p:cNvSpPr>
            <p:nvPr/>
          </p:nvSpPr>
          <p:spPr bwMode="auto">
            <a:xfrm>
              <a:off x="5222935" y="2006389"/>
              <a:ext cx="187325" cy="122237"/>
            </a:xfrm>
            <a:custGeom>
              <a:avLst/>
              <a:gdLst>
                <a:gd name="T0" fmla="*/ 7 w 17"/>
                <a:gd name="T1" fmla="*/ 0 h 11"/>
                <a:gd name="T2" fmla="*/ 7 w 17"/>
                <a:gd name="T3" fmla="*/ 2 h 11"/>
                <a:gd name="T4" fmla="*/ 1 w 17"/>
                <a:gd name="T5" fmla="*/ 6 h 11"/>
                <a:gd name="T6" fmla="*/ 0 w 17"/>
                <a:gd name="T7" fmla="*/ 7 h 11"/>
                <a:gd name="T8" fmla="*/ 2 w 17"/>
                <a:gd name="T9" fmla="*/ 8 h 11"/>
                <a:gd name="T10" fmla="*/ 5 w 17"/>
                <a:gd name="T11" fmla="*/ 10 h 11"/>
                <a:gd name="T12" fmla="*/ 5 w 17"/>
                <a:gd name="T13" fmla="*/ 11 h 11"/>
                <a:gd name="T14" fmla="*/ 10 w 17"/>
                <a:gd name="T15" fmla="*/ 11 h 11"/>
                <a:gd name="T16" fmla="*/ 12 w 17"/>
                <a:gd name="T17" fmla="*/ 10 h 11"/>
                <a:gd name="T18" fmla="*/ 14 w 17"/>
                <a:gd name="T19" fmla="*/ 9 h 11"/>
                <a:gd name="T20" fmla="*/ 15 w 17"/>
                <a:gd name="T21" fmla="*/ 8 h 11"/>
                <a:gd name="T22" fmla="*/ 16 w 17"/>
                <a:gd name="T23" fmla="*/ 6 h 11"/>
                <a:gd name="T24" fmla="*/ 16 w 17"/>
                <a:gd name="T25" fmla="*/ 2 h 11"/>
                <a:gd name="T26" fmla="*/ 14 w 17"/>
                <a:gd name="T27" fmla="*/ 0 h 11"/>
                <a:gd name="T28" fmla="*/ 11 w 17"/>
                <a:gd name="T29" fmla="*/ 0 h 11"/>
                <a:gd name="T30" fmla="*/ 11 w 17"/>
                <a:gd name="T31" fmla="*/ 0 h 11"/>
                <a:gd name="T32" fmla="*/ 8 w 17"/>
                <a:gd name="T33" fmla="*/ 0 h 11"/>
                <a:gd name="T34" fmla="*/ 8 w 17"/>
                <a:gd name="T35" fmla="*/ 0 h 11"/>
                <a:gd name="T36" fmla="*/ 7 w 17"/>
                <a:gd name="T37" fmla="*/ 0 h 11"/>
                <a:gd name="T38" fmla="*/ 11 w 17"/>
                <a:gd name="T39" fmla="*/ 1 h 11"/>
                <a:gd name="T40" fmla="*/ 11 w 17"/>
                <a:gd name="T41" fmla="*/ 1 h 11"/>
                <a:gd name="T42" fmla="*/ 13 w 17"/>
                <a:gd name="T43" fmla="*/ 2 h 11"/>
                <a:gd name="T44" fmla="*/ 15 w 17"/>
                <a:gd name="T45" fmla="*/ 5 h 11"/>
                <a:gd name="T46" fmla="*/ 13 w 17"/>
                <a:gd name="T47" fmla="*/ 8 h 11"/>
                <a:gd name="T48" fmla="*/ 11 w 17"/>
                <a:gd name="T49" fmla="*/ 9 h 11"/>
                <a:gd name="T50" fmla="*/ 9 w 17"/>
                <a:gd name="T51" fmla="*/ 9 h 11"/>
                <a:gd name="T52" fmla="*/ 6 w 17"/>
                <a:gd name="T53" fmla="*/ 9 h 11"/>
                <a:gd name="T54" fmla="*/ 4 w 17"/>
                <a:gd name="T55" fmla="*/ 8 h 11"/>
                <a:gd name="T56" fmla="*/ 3 w 17"/>
                <a:gd name="T57" fmla="*/ 7 h 11"/>
                <a:gd name="T58" fmla="*/ 8 w 17"/>
                <a:gd name="T59" fmla="*/ 3 h 11"/>
                <a:gd name="T60" fmla="*/ 9 w 17"/>
                <a:gd name="T61" fmla="*/ 2 h 11"/>
                <a:gd name="T62" fmla="*/ 11 w 17"/>
                <a:gd name="T6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 h="11">
                  <a:moveTo>
                    <a:pt x="7" y="0"/>
                  </a:moveTo>
                  <a:cubicBezTo>
                    <a:pt x="7" y="2"/>
                    <a:pt x="7" y="2"/>
                    <a:pt x="7" y="2"/>
                  </a:cubicBezTo>
                  <a:cubicBezTo>
                    <a:pt x="6" y="4"/>
                    <a:pt x="4" y="5"/>
                    <a:pt x="1" y="6"/>
                  </a:cubicBezTo>
                  <a:cubicBezTo>
                    <a:pt x="0" y="7"/>
                    <a:pt x="0" y="7"/>
                    <a:pt x="0" y="7"/>
                  </a:cubicBezTo>
                  <a:cubicBezTo>
                    <a:pt x="2" y="8"/>
                    <a:pt x="2" y="8"/>
                    <a:pt x="2" y="8"/>
                  </a:cubicBezTo>
                  <a:cubicBezTo>
                    <a:pt x="3" y="9"/>
                    <a:pt x="4" y="10"/>
                    <a:pt x="5" y="10"/>
                  </a:cubicBezTo>
                  <a:cubicBezTo>
                    <a:pt x="5" y="11"/>
                    <a:pt x="5" y="11"/>
                    <a:pt x="5" y="11"/>
                  </a:cubicBezTo>
                  <a:cubicBezTo>
                    <a:pt x="7" y="11"/>
                    <a:pt x="8" y="11"/>
                    <a:pt x="10" y="11"/>
                  </a:cubicBezTo>
                  <a:cubicBezTo>
                    <a:pt x="10" y="11"/>
                    <a:pt x="11" y="11"/>
                    <a:pt x="12" y="10"/>
                  </a:cubicBezTo>
                  <a:cubicBezTo>
                    <a:pt x="14" y="9"/>
                    <a:pt x="14" y="9"/>
                    <a:pt x="14" y="9"/>
                  </a:cubicBezTo>
                  <a:cubicBezTo>
                    <a:pt x="14" y="9"/>
                    <a:pt x="15" y="8"/>
                    <a:pt x="15" y="8"/>
                  </a:cubicBezTo>
                  <a:cubicBezTo>
                    <a:pt x="15" y="7"/>
                    <a:pt x="16" y="7"/>
                    <a:pt x="16" y="6"/>
                  </a:cubicBezTo>
                  <a:cubicBezTo>
                    <a:pt x="17" y="5"/>
                    <a:pt x="16" y="3"/>
                    <a:pt x="16" y="2"/>
                  </a:cubicBezTo>
                  <a:cubicBezTo>
                    <a:pt x="15" y="1"/>
                    <a:pt x="14" y="1"/>
                    <a:pt x="14" y="0"/>
                  </a:cubicBezTo>
                  <a:cubicBezTo>
                    <a:pt x="13" y="0"/>
                    <a:pt x="12" y="0"/>
                    <a:pt x="11" y="0"/>
                  </a:cubicBezTo>
                  <a:cubicBezTo>
                    <a:pt x="11" y="0"/>
                    <a:pt x="11" y="0"/>
                    <a:pt x="11" y="0"/>
                  </a:cubicBezTo>
                  <a:cubicBezTo>
                    <a:pt x="10" y="0"/>
                    <a:pt x="9" y="0"/>
                    <a:pt x="8" y="0"/>
                  </a:cubicBezTo>
                  <a:cubicBezTo>
                    <a:pt x="8" y="0"/>
                    <a:pt x="8" y="0"/>
                    <a:pt x="8" y="0"/>
                  </a:cubicBezTo>
                  <a:lnTo>
                    <a:pt x="7" y="0"/>
                  </a:lnTo>
                  <a:close/>
                  <a:moveTo>
                    <a:pt x="11" y="1"/>
                  </a:moveTo>
                  <a:cubicBezTo>
                    <a:pt x="11" y="1"/>
                    <a:pt x="11" y="1"/>
                    <a:pt x="11" y="1"/>
                  </a:cubicBezTo>
                  <a:cubicBezTo>
                    <a:pt x="12" y="1"/>
                    <a:pt x="12" y="1"/>
                    <a:pt x="13" y="2"/>
                  </a:cubicBezTo>
                  <a:cubicBezTo>
                    <a:pt x="14" y="2"/>
                    <a:pt x="15" y="3"/>
                    <a:pt x="15" y="5"/>
                  </a:cubicBezTo>
                  <a:cubicBezTo>
                    <a:pt x="14" y="6"/>
                    <a:pt x="14" y="7"/>
                    <a:pt x="13" y="8"/>
                  </a:cubicBezTo>
                  <a:cubicBezTo>
                    <a:pt x="11" y="9"/>
                    <a:pt x="11" y="9"/>
                    <a:pt x="11" y="9"/>
                  </a:cubicBezTo>
                  <a:cubicBezTo>
                    <a:pt x="11" y="9"/>
                    <a:pt x="10" y="9"/>
                    <a:pt x="9" y="9"/>
                  </a:cubicBezTo>
                  <a:cubicBezTo>
                    <a:pt x="8" y="10"/>
                    <a:pt x="7" y="9"/>
                    <a:pt x="6" y="9"/>
                  </a:cubicBezTo>
                  <a:cubicBezTo>
                    <a:pt x="6" y="9"/>
                    <a:pt x="4" y="8"/>
                    <a:pt x="4" y="8"/>
                  </a:cubicBezTo>
                  <a:cubicBezTo>
                    <a:pt x="4" y="8"/>
                    <a:pt x="3" y="7"/>
                    <a:pt x="3" y="7"/>
                  </a:cubicBezTo>
                  <a:cubicBezTo>
                    <a:pt x="6" y="6"/>
                    <a:pt x="7" y="5"/>
                    <a:pt x="8" y="3"/>
                  </a:cubicBezTo>
                  <a:cubicBezTo>
                    <a:pt x="8" y="3"/>
                    <a:pt x="9" y="2"/>
                    <a:pt x="9" y="2"/>
                  </a:cubicBezTo>
                  <a:cubicBezTo>
                    <a:pt x="10" y="2"/>
                    <a:pt x="10" y="2"/>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1"/>
            <p:cNvSpPr>
              <a:spLocks noEditPoints="1"/>
            </p:cNvSpPr>
            <p:nvPr/>
          </p:nvSpPr>
          <p:spPr bwMode="auto">
            <a:xfrm>
              <a:off x="3919598" y="1680951"/>
              <a:ext cx="942975" cy="436562"/>
            </a:xfrm>
            <a:custGeom>
              <a:avLst/>
              <a:gdLst>
                <a:gd name="T0" fmla="*/ 86 w 86"/>
                <a:gd name="T1" fmla="*/ 3 h 39"/>
                <a:gd name="T2" fmla="*/ 69 w 86"/>
                <a:gd name="T3" fmla="*/ 1 h 39"/>
                <a:gd name="T4" fmla="*/ 60 w 86"/>
                <a:gd name="T5" fmla="*/ 8 h 39"/>
                <a:gd name="T6" fmla="*/ 55 w 86"/>
                <a:gd name="T7" fmla="*/ 16 h 39"/>
                <a:gd name="T8" fmla="*/ 50 w 86"/>
                <a:gd name="T9" fmla="*/ 13 h 39"/>
                <a:gd name="T10" fmla="*/ 20 w 86"/>
                <a:gd name="T11" fmla="*/ 16 h 39"/>
                <a:gd name="T12" fmla="*/ 18 w 86"/>
                <a:gd name="T13" fmla="*/ 18 h 39"/>
                <a:gd name="T14" fmla="*/ 3 w 86"/>
                <a:gd name="T15" fmla="*/ 27 h 39"/>
                <a:gd name="T16" fmla="*/ 1 w 86"/>
                <a:gd name="T17" fmla="*/ 28 h 39"/>
                <a:gd name="T18" fmla="*/ 6 w 86"/>
                <a:gd name="T19" fmla="*/ 31 h 39"/>
                <a:gd name="T20" fmla="*/ 20 w 86"/>
                <a:gd name="T21" fmla="*/ 29 h 39"/>
                <a:gd name="T22" fmla="*/ 32 w 86"/>
                <a:gd name="T23" fmla="*/ 22 h 39"/>
                <a:gd name="T24" fmla="*/ 44 w 86"/>
                <a:gd name="T25" fmla="*/ 22 h 39"/>
                <a:gd name="T26" fmla="*/ 46 w 86"/>
                <a:gd name="T27" fmla="*/ 22 h 39"/>
                <a:gd name="T28" fmla="*/ 53 w 86"/>
                <a:gd name="T29" fmla="*/ 17 h 39"/>
                <a:gd name="T30" fmla="*/ 57 w 86"/>
                <a:gd name="T31" fmla="*/ 16 h 39"/>
                <a:gd name="T32" fmla="*/ 66 w 86"/>
                <a:gd name="T33" fmla="*/ 24 h 39"/>
                <a:gd name="T34" fmla="*/ 64 w 86"/>
                <a:gd name="T35" fmla="*/ 30 h 39"/>
                <a:gd name="T36" fmla="*/ 63 w 86"/>
                <a:gd name="T37" fmla="*/ 31 h 39"/>
                <a:gd name="T38" fmla="*/ 66 w 86"/>
                <a:gd name="T39" fmla="*/ 34 h 39"/>
                <a:gd name="T40" fmla="*/ 67 w 86"/>
                <a:gd name="T41" fmla="*/ 36 h 39"/>
                <a:gd name="T42" fmla="*/ 76 w 86"/>
                <a:gd name="T43" fmla="*/ 39 h 39"/>
                <a:gd name="T44" fmla="*/ 80 w 86"/>
                <a:gd name="T45" fmla="*/ 38 h 39"/>
                <a:gd name="T46" fmla="*/ 78 w 86"/>
                <a:gd name="T47" fmla="*/ 32 h 39"/>
                <a:gd name="T48" fmla="*/ 81 w 86"/>
                <a:gd name="T49" fmla="*/ 25 h 39"/>
                <a:gd name="T50" fmla="*/ 81 w 86"/>
                <a:gd name="T51" fmla="*/ 24 h 39"/>
                <a:gd name="T52" fmla="*/ 77 w 86"/>
                <a:gd name="T53" fmla="*/ 15 h 39"/>
                <a:gd name="T54" fmla="*/ 84 w 86"/>
                <a:gd name="T55" fmla="*/ 4 h 39"/>
                <a:gd name="T56" fmla="*/ 45 w 86"/>
                <a:gd name="T57" fmla="*/ 20 h 39"/>
                <a:gd name="T58" fmla="*/ 40 w 86"/>
                <a:gd name="T59" fmla="*/ 19 h 39"/>
                <a:gd name="T60" fmla="*/ 24 w 86"/>
                <a:gd name="T61" fmla="*/ 24 h 39"/>
                <a:gd name="T62" fmla="*/ 12 w 86"/>
                <a:gd name="T63" fmla="*/ 27 h 39"/>
                <a:gd name="T64" fmla="*/ 22 w 86"/>
                <a:gd name="T65" fmla="*/ 17 h 39"/>
                <a:gd name="T66" fmla="*/ 26 w 86"/>
                <a:gd name="T67" fmla="*/ 12 h 39"/>
                <a:gd name="T68" fmla="*/ 50 w 86"/>
                <a:gd name="T69" fmla="*/ 15 h 39"/>
                <a:gd name="T70" fmla="*/ 47 w 86"/>
                <a:gd name="T71" fmla="*/ 18 h 39"/>
                <a:gd name="T72" fmla="*/ 75 w 86"/>
                <a:gd name="T73" fmla="*/ 15 h 39"/>
                <a:gd name="T74" fmla="*/ 79 w 86"/>
                <a:gd name="T75" fmla="*/ 24 h 39"/>
                <a:gd name="T76" fmla="*/ 77 w 86"/>
                <a:gd name="T77" fmla="*/ 32 h 39"/>
                <a:gd name="T78" fmla="*/ 76 w 86"/>
                <a:gd name="T79" fmla="*/ 37 h 39"/>
                <a:gd name="T80" fmla="*/ 68 w 86"/>
                <a:gd name="T81" fmla="*/ 35 h 39"/>
                <a:gd name="T82" fmla="*/ 67 w 86"/>
                <a:gd name="T83" fmla="*/ 33 h 39"/>
                <a:gd name="T84" fmla="*/ 68 w 86"/>
                <a:gd name="T85" fmla="*/ 25 h 39"/>
                <a:gd name="T86" fmla="*/ 63 w 86"/>
                <a:gd name="T87" fmla="*/ 16 h 39"/>
                <a:gd name="T88" fmla="*/ 59 w 86"/>
                <a:gd name="T89" fmla="*/ 14 h 39"/>
                <a:gd name="T90" fmla="*/ 60 w 86"/>
                <a:gd name="T91" fmla="*/ 11 h 39"/>
                <a:gd name="T92" fmla="*/ 66 w 86"/>
                <a:gd name="T93" fmla="*/ 4 h 39"/>
                <a:gd name="T94" fmla="*/ 82 w 86"/>
                <a:gd name="T95"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 h="39">
                  <a:moveTo>
                    <a:pt x="84" y="4"/>
                  </a:moveTo>
                  <a:cubicBezTo>
                    <a:pt x="86" y="3"/>
                    <a:pt x="86" y="3"/>
                    <a:pt x="86" y="3"/>
                  </a:cubicBezTo>
                  <a:cubicBezTo>
                    <a:pt x="84" y="2"/>
                    <a:pt x="84" y="2"/>
                    <a:pt x="84" y="2"/>
                  </a:cubicBezTo>
                  <a:cubicBezTo>
                    <a:pt x="79" y="0"/>
                    <a:pt x="73" y="0"/>
                    <a:pt x="69" y="1"/>
                  </a:cubicBezTo>
                  <a:cubicBezTo>
                    <a:pt x="67" y="2"/>
                    <a:pt x="65" y="3"/>
                    <a:pt x="63" y="5"/>
                  </a:cubicBezTo>
                  <a:cubicBezTo>
                    <a:pt x="62" y="6"/>
                    <a:pt x="61" y="7"/>
                    <a:pt x="60" y="8"/>
                  </a:cubicBezTo>
                  <a:cubicBezTo>
                    <a:pt x="59" y="10"/>
                    <a:pt x="59" y="11"/>
                    <a:pt x="58" y="13"/>
                  </a:cubicBezTo>
                  <a:cubicBezTo>
                    <a:pt x="57" y="14"/>
                    <a:pt x="56" y="15"/>
                    <a:pt x="55" y="16"/>
                  </a:cubicBezTo>
                  <a:cubicBezTo>
                    <a:pt x="54" y="16"/>
                    <a:pt x="53" y="15"/>
                    <a:pt x="53" y="15"/>
                  </a:cubicBezTo>
                  <a:cubicBezTo>
                    <a:pt x="52" y="15"/>
                    <a:pt x="51" y="14"/>
                    <a:pt x="50" y="13"/>
                  </a:cubicBezTo>
                  <a:cubicBezTo>
                    <a:pt x="47" y="11"/>
                    <a:pt x="34" y="2"/>
                    <a:pt x="24" y="11"/>
                  </a:cubicBezTo>
                  <a:cubicBezTo>
                    <a:pt x="23" y="13"/>
                    <a:pt x="22" y="14"/>
                    <a:pt x="20" y="16"/>
                  </a:cubicBezTo>
                  <a:cubicBezTo>
                    <a:pt x="20" y="16"/>
                    <a:pt x="20" y="16"/>
                    <a:pt x="20" y="16"/>
                  </a:cubicBezTo>
                  <a:cubicBezTo>
                    <a:pt x="18" y="18"/>
                    <a:pt x="18" y="18"/>
                    <a:pt x="18" y="18"/>
                  </a:cubicBezTo>
                  <a:cubicBezTo>
                    <a:pt x="16" y="22"/>
                    <a:pt x="13" y="24"/>
                    <a:pt x="11" y="25"/>
                  </a:cubicBezTo>
                  <a:cubicBezTo>
                    <a:pt x="8" y="26"/>
                    <a:pt x="6" y="27"/>
                    <a:pt x="3" y="27"/>
                  </a:cubicBezTo>
                  <a:cubicBezTo>
                    <a:pt x="0" y="27"/>
                    <a:pt x="0" y="27"/>
                    <a:pt x="0" y="27"/>
                  </a:cubicBezTo>
                  <a:cubicBezTo>
                    <a:pt x="0" y="28"/>
                    <a:pt x="1" y="28"/>
                    <a:pt x="1" y="28"/>
                  </a:cubicBezTo>
                  <a:cubicBezTo>
                    <a:pt x="2" y="29"/>
                    <a:pt x="3" y="29"/>
                    <a:pt x="3" y="30"/>
                  </a:cubicBezTo>
                  <a:cubicBezTo>
                    <a:pt x="4" y="30"/>
                    <a:pt x="5" y="30"/>
                    <a:pt x="6" y="31"/>
                  </a:cubicBezTo>
                  <a:cubicBezTo>
                    <a:pt x="8" y="31"/>
                    <a:pt x="9" y="31"/>
                    <a:pt x="11" y="31"/>
                  </a:cubicBezTo>
                  <a:cubicBezTo>
                    <a:pt x="14" y="32"/>
                    <a:pt x="17" y="31"/>
                    <a:pt x="20" y="29"/>
                  </a:cubicBezTo>
                  <a:cubicBezTo>
                    <a:pt x="22" y="28"/>
                    <a:pt x="23" y="27"/>
                    <a:pt x="25" y="26"/>
                  </a:cubicBezTo>
                  <a:cubicBezTo>
                    <a:pt x="27" y="24"/>
                    <a:pt x="29" y="23"/>
                    <a:pt x="32" y="22"/>
                  </a:cubicBezTo>
                  <a:cubicBezTo>
                    <a:pt x="34" y="21"/>
                    <a:pt x="37" y="21"/>
                    <a:pt x="40" y="21"/>
                  </a:cubicBezTo>
                  <a:cubicBezTo>
                    <a:pt x="42" y="21"/>
                    <a:pt x="43" y="21"/>
                    <a:pt x="44" y="22"/>
                  </a:cubicBezTo>
                  <a:cubicBezTo>
                    <a:pt x="46" y="22"/>
                    <a:pt x="46" y="22"/>
                    <a:pt x="46" y="22"/>
                  </a:cubicBezTo>
                  <a:cubicBezTo>
                    <a:pt x="46" y="22"/>
                    <a:pt x="46" y="22"/>
                    <a:pt x="46" y="22"/>
                  </a:cubicBezTo>
                  <a:cubicBezTo>
                    <a:pt x="47" y="21"/>
                    <a:pt x="48" y="20"/>
                    <a:pt x="48" y="19"/>
                  </a:cubicBezTo>
                  <a:cubicBezTo>
                    <a:pt x="50" y="18"/>
                    <a:pt x="51" y="17"/>
                    <a:pt x="53" y="17"/>
                  </a:cubicBezTo>
                  <a:cubicBezTo>
                    <a:pt x="55" y="16"/>
                    <a:pt x="55" y="16"/>
                    <a:pt x="55" y="16"/>
                  </a:cubicBezTo>
                  <a:cubicBezTo>
                    <a:pt x="57" y="16"/>
                    <a:pt x="57" y="16"/>
                    <a:pt x="57" y="16"/>
                  </a:cubicBezTo>
                  <a:cubicBezTo>
                    <a:pt x="59" y="16"/>
                    <a:pt x="61" y="17"/>
                    <a:pt x="62" y="18"/>
                  </a:cubicBezTo>
                  <a:cubicBezTo>
                    <a:pt x="64" y="19"/>
                    <a:pt x="66" y="21"/>
                    <a:pt x="66" y="24"/>
                  </a:cubicBezTo>
                  <a:cubicBezTo>
                    <a:pt x="66" y="25"/>
                    <a:pt x="66" y="25"/>
                    <a:pt x="66" y="25"/>
                  </a:cubicBezTo>
                  <a:cubicBezTo>
                    <a:pt x="66" y="27"/>
                    <a:pt x="65" y="29"/>
                    <a:pt x="64" y="30"/>
                  </a:cubicBezTo>
                  <a:cubicBezTo>
                    <a:pt x="64" y="30"/>
                    <a:pt x="64" y="30"/>
                    <a:pt x="64" y="30"/>
                  </a:cubicBezTo>
                  <a:cubicBezTo>
                    <a:pt x="63" y="31"/>
                    <a:pt x="63" y="31"/>
                    <a:pt x="63" y="31"/>
                  </a:cubicBezTo>
                  <a:cubicBezTo>
                    <a:pt x="64" y="32"/>
                    <a:pt x="64" y="32"/>
                    <a:pt x="64" y="32"/>
                  </a:cubicBezTo>
                  <a:cubicBezTo>
                    <a:pt x="65" y="32"/>
                    <a:pt x="66" y="34"/>
                    <a:pt x="66" y="34"/>
                  </a:cubicBezTo>
                  <a:cubicBezTo>
                    <a:pt x="66" y="34"/>
                    <a:pt x="66" y="35"/>
                    <a:pt x="66" y="35"/>
                  </a:cubicBezTo>
                  <a:cubicBezTo>
                    <a:pt x="67" y="35"/>
                    <a:pt x="67" y="36"/>
                    <a:pt x="67" y="36"/>
                  </a:cubicBezTo>
                  <a:cubicBezTo>
                    <a:pt x="67" y="36"/>
                    <a:pt x="68" y="37"/>
                    <a:pt x="71" y="38"/>
                  </a:cubicBezTo>
                  <a:cubicBezTo>
                    <a:pt x="72" y="39"/>
                    <a:pt x="74" y="39"/>
                    <a:pt x="76" y="39"/>
                  </a:cubicBezTo>
                  <a:cubicBezTo>
                    <a:pt x="77" y="39"/>
                    <a:pt x="78" y="38"/>
                    <a:pt x="79" y="38"/>
                  </a:cubicBezTo>
                  <a:cubicBezTo>
                    <a:pt x="80" y="38"/>
                    <a:pt x="80" y="38"/>
                    <a:pt x="80" y="38"/>
                  </a:cubicBezTo>
                  <a:cubicBezTo>
                    <a:pt x="79" y="37"/>
                    <a:pt x="79" y="37"/>
                    <a:pt x="79" y="37"/>
                  </a:cubicBezTo>
                  <a:cubicBezTo>
                    <a:pt x="79" y="35"/>
                    <a:pt x="78" y="34"/>
                    <a:pt x="78" y="32"/>
                  </a:cubicBezTo>
                  <a:cubicBezTo>
                    <a:pt x="78" y="31"/>
                    <a:pt x="78" y="31"/>
                    <a:pt x="78" y="31"/>
                  </a:cubicBezTo>
                  <a:cubicBezTo>
                    <a:pt x="79" y="29"/>
                    <a:pt x="79" y="27"/>
                    <a:pt x="81" y="25"/>
                  </a:cubicBezTo>
                  <a:cubicBezTo>
                    <a:pt x="81" y="24"/>
                    <a:pt x="81" y="24"/>
                    <a:pt x="81" y="24"/>
                  </a:cubicBezTo>
                  <a:cubicBezTo>
                    <a:pt x="81" y="24"/>
                    <a:pt x="81" y="24"/>
                    <a:pt x="81" y="24"/>
                  </a:cubicBezTo>
                  <a:cubicBezTo>
                    <a:pt x="80" y="23"/>
                    <a:pt x="79" y="22"/>
                    <a:pt x="79" y="21"/>
                  </a:cubicBezTo>
                  <a:cubicBezTo>
                    <a:pt x="78" y="19"/>
                    <a:pt x="77" y="17"/>
                    <a:pt x="77" y="15"/>
                  </a:cubicBezTo>
                  <a:cubicBezTo>
                    <a:pt x="77" y="12"/>
                    <a:pt x="78" y="10"/>
                    <a:pt x="80" y="7"/>
                  </a:cubicBezTo>
                  <a:cubicBezTo>
                    <a:pt x="81" y="6"/>
                    <a:pt x="83" y="5"/>
                    <a:pt x="84" y="4"/>
                  </a:cubicBezTo>
                  <a:close/>
                  <a:moveTo>
                    <a:pt x="47" y="18"/>
                  </a:moveTo>
                  <a:cubicBezTo>
                    <a:pt x="46" y="18"/>
                    <a:pt x="46" y="19"/>
                    <a:pt x="45" y="20"/>
                  </a:cubicBezTo>
                  <a:cubicBezTo>
                    <a:pt x="45" y="20"/>
                    <a:pt x="45" y="20"/>
                    <a:pt x="45" y="20"/>
                  </a:cubicBezTo>
                  <a:cubicBezTo>
                    <a:pt x="44" y="20"/>
                    <a:pt x="42" y="19"/>
                    <a:pt x="40" y="19"/>
                  </a:cubicBezTo>
                  <a:cubicBezTo>
                    <a:pt x="37" y="19"/>
                    <a:pt x="34" y="19"/>
                    <a:pt x="31" y="20"/>
                  </a:cubicBezTo>
                  <a:cubicBezTo>
                    <a:pt x="28" y="21"/>
                    <a:pt x="26" y="23"/>
                    <a:pt x="24" y="24"/>
                  </a:cubicBezTo>
                  <a:cubicBezTo>
                    <a:pt x="17" y="30"/>
                    <a:pt x="12" y="31"/>
                    <a:pt x="6" y="28"/>
                  </a:cubicBezTo>
                  <a:cubicBezTo>
                    <a:pt x="8" y="28"/>
                    <a:pt x="10" y="28"/>
                    <a:pt x="12" y="27"/>
                  </a:cubicBezTo>
                  <a:cubicBezTo>
                    <a:pt x="15" y="25"/>
                    <a:pt x="17" y="23"/>
                    <a:pt x="20" y="20"/>
                  </a:cubicBezTo>
                  <a:cubicBezTo>
                    <a:pt x="22" y="17"/>
                    <a:pt x="22" y="17"/>
                    <a:pt x="22" y="17"/>
                  </a:cubicBezTo>
                  <a:cubicBezTo>
                    <a:pt x="22" y="17"/>
                    <a:pt x="22" y="17"/>
                    <a:pt x="22" y="17"/>
                  </a:cubicBezTo>
                  <a:cubicBezTo>
                    <a:pt x="23" y="15"/>
                    <a:pt x="24" y="14"/>
                    <a:pt x="26" y="12"/>
                  </a:cubicBezTo>
                  <a:cubicBezTo>
                    <a:pt x="34" y="5"/>
                    <a:pt x="46" y="12"/>
                    <a:pt x="49" y="15"/>
                  </a:cubicBezTo>
                  <a:cubicBezTo>
                    <a:pt x="50" y="15"/>
                    <a:pt x="50" y="15"/>
                    <a:pt x="50" y="15"/>
                  </a:cubicBezTo>
                  <a:cubicBezTo>
                    <a:pt x="50" y="15"/>
                    <a:pt x="50" y="15"/>
                    <a:pt x="50" y="16"/>
                  </a:cubicBezTo>
                  <a:cubicBezTo>
                    <a:pt x="49" y="16"/>
                    <a:pt x="48" y="17"/>
                    <a:pt x="47" y="18"/>
                  </a:cubicBezTo>
                  <a:close/>
                  <a:moveTo>
                    <a:pt x="79" y="6"/>
                  </a:moveTo>
                  <a:cubicBezTo>
                    <a:pt x="76" y="9"/>
                    <a:pt x="75" y="12"/>
                    <a:pt x="75" y="15"/>
                  </a:cubicBezTo>
                  <a:cubicBezTo>
                    <a:pt x="75" y="18"/>
                    <a:pt x="76" y="20"/>
                    <a:pt x="77" y="22"/>
                  </a:cubicBezTo>
                  <a:cubicBezTo>
                    <a:pt x="78" y="23"/>
                    <a:pt x="78" y="24"/>
                    <a:pt x="79" y="24"/>
                  </a:cubicBezTo>
                  <a:cubicBezTo>
                    <a:pt x="78" y="26"/>
                    <a:pt x="77" y="29"/>
                    <a:pt x="77" y="31"/>
                  </a:cubicBezTo>
                  <a:cubicBezTo>
                    <a:pt x="77" y="32"/>
                    <a:pt x="77" y="32"/>
                    <a:pt x="77" y="32"/>
                  </a:cubicBezTo>
                  <a:cubicBezTo>
                    <a:pt x="77" y="34"/>
                    <a:pt x="77" y="35"/>
                    <a:pt x="78" y="37"/>
                  </a:cubicBezTo>
                  <a:cubicBezTo>
                    <a:pt x="77" y="37"/>
                    <a:pt x="77" y="37"/>
                    <a:pt x="76" y="37"/>
                  </a:cubicBezTo>
                  <a:cubicBezTo>
                    <a:pt x="74" y="37"/>
                    <a:pt x="73" y="37"/>
                    <a:pt x="71" y="37"/>
                  </a:cubicBezTo>
                  <a:cubicBezTo>
                    <a:pt x="70" y="36"/>
                    <a:pt x="69" y="36"/>
                    <a:pt x="68" y="35"/>
                  </a:cubicBezTo>
                  <a:cubicBezTo>
                    <a:pt x="68" y="35"/>
                    <a:pt x="68" y="34"/>
                    <a:pt x="68" y="34"/>
                  </a:cubicBezTo>
                  <a:cubicBezTo>
                    <a:pt x="68" y="34"/>
                    <a:pt x="67" y="33"/>
                    <a:pt x="67" y="33"/>
                  </a:cubicBezTo>
                  <a:cubicBezTo>
                    <a:pt x="67" y="33"/>
                    <a:pt x="67" y="32"/>
                    <a:pt x="66" y="31"/>
                  </a:cubicBezTo>
                  <a:cubicBezTo>
                    <a:pt x="67" y="29"/>
                    <a:pt x="68" y="27"/>
                    <a:pt x="68" y="25"/>
                  </a:cubicBezTo>
                  <a:cubicBezTo>
                    <a:pt x="68" y="24"/>
                    <a:pt x="68" y="24"/>
                    <a:pt x="68" y="24"/>
                  </a:cubicBezTo>
                  <a:cubicBezTo>
                    <a:pt x="67" y="21"/>
                    <a:pt x="66" y="18"/>
                    <a:pt x="63" y="16"/>
                  </a:cubicBezTo>
                  <a:cubicBezTo>
                    <a:pt x="62" y="16"/>
                    <a:pt x="60" y="15"/>
                    <a:pt x="59" y="15"/>
                  </a:cubicBezTo>
                  <a:cubicBezTo>
                    <a:pt x="59" y="14"/>
                    <a:pt x="59" y="14"/>
                    <a:pt x="59" y="14"/>
                  </a:cubicBezTo>
                  <a:cubicBezTo>
                    <a:pt x="59" y="14"/>
                    <a:pt x="59" y="13"/>
                    <a:pt x="59" y="13"/>
                  </a:cubicBezTo>
                  <a:cubicBezTo>
                    <a:pt x="60" y="12"/>
                    <a:pt x="60" y="12"/>
                    <a:pt x="60" y="11"/>
                  </a:cubicBezTo>
                  <a:cubicBezTo>
                    <a:pt x="61" y="11"/>
                    <a:pt x="61" y="10"/>
                    <a:pt x="62" y="9"/>
                  </a:cubicBezTo>
                  <a:cubicBezTo>
                    <a:pt x="63" y="7"/>
                    <a:pt x="64" y="6"/>
                    <a:pt x="66" y="4"/>
                  </a:cubicBezTo>
                  <a:cubicBezTo>
                    <a:pt x="67" y="4"/>
                    <a:pt x="68" y="3"/>
                    <a:pt x="69" y="3"/>
                  </a:cubicBezTo>
                  <a:cubicBezTo>
                    <a:pt x="73" y="2"/>
                    <a:pt x="78" y="2"/>
                    <a:pt x="82" y="3"/>
                  </a:cubicBezTo>
                  <a:cubicBezTo>
                    <a:pt x="81" y="4"/>
                    <a:pt x="80" y="5"/>
                    <a:pt x="7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2"/>
            <p:cNvSpPr>
              <a:spLocks noEditPoints="1"/>
            </p:cNvSpPr>
            <p:nvPr/>
          </p:nvSpPr>
          <p:spPr bwMode="auto">
            <a:xfrm>
              <a:off x="5618223" y="1680951"/>
              <a:ext cx="963612" cy="436562"/>
            </a:xfrm>
            <a:custGeom>
              <a:avLst/>
              <a:gdLst>
                <a:gd name="T0" fmla="*/ 79 w 88"/>
                <a:gd name="T1" fmla="*/ 12 h 39"/>
                <a:gd name="T2" fmla="*/ 63 w 88"/>
                <a:gd name="T3" fmla="*/ 7 h 39"/>
                <a:gd name="T4" fmla="*/ 55 w 88"/>
                <a:gd name="T5" fmla="*/ 10 h 39"/>
                <a:gd name="T6" fmla="*/ 46 w 88"/>
                <a:gd name="T7" fmla="*/ 15 h 39"/>
                <a:gd name="T8" fmla="*/ 40 w 88"/>
                <a:gd name="T9" fmla="*/ 15 h 39"/>
                <a:gd name="T10" fmla="*/ 36 w 88"/>
                <a:gd name="T11" fmla="*/ 23 h 39"/>
                <a:gd name="T12" fmla="*/ 32 w 88"/>
                <a:gd name="T13" fmla="*/ 25 h 39"/>
                <a:gd name="T14" fmla="*/ 26 w 88"/>
                <a:gd name="T15" fmla="*/ 26 h 39"/>
                <a:gd name="T16" fmla="*/ 17 w 88"/>
                <a:gd name="T17" fmla="*/ 16 h 39"/>
                <a:gd name="T18" fmla="*/ 19 w 88"/>
                <a:gd name="T19" fmla="*/ 10 h 39"/>
                <a:gd name="T20" fmla="*/ 18 w 88"/>
                <a:gd name="T21" fmla="*/ 9 h 39"/>
                <a:gd name="T22" fmla="*/ 4 w 88"/>
                <a:gd name="T23" fmla="*/ 0 h 39"/>
                <a:gd name="T24" fmla="*/ 6 w 88"/>
                <a:gd name="T25" fmla="*/ 5 h 39"/>
                <a:gd name="T26" fmla="*/ 9 w 88"/>
                <a:gd name="T27" fmla="*/ 13 h 39"/>
                <a:gd name="T28" fmla="*/ 4 w 88"/>
                <a:gd name="T29" fmla="*/ 23 h 39"/>
                <a:gd name="T30" fmla="*/ 3 w 88"/>
                <a:gd name="T31" fmla="*/ 24 h 39"/>
                <a:gd name="T32" fmla="*/ 1 w 88"/>
                <a:gd name="T33" fmla="*/ 33 h 39"/>
                <a:gd name="T34" fmla="*/ 1 w 88"/>
                <a:gd name="T35" fmla="*/ 35 h 39"/>
                <a:gd name="T36" fmla="*/ 20 w 88"/>
                <a:gd name="T37" fmla="*/ 37 h 39"/>
                <a:gd name="T38" fmla="*/ 27 w 88"/>
                <a:gd name="T39" fmla="*/ 30 h 39"/>
                <a:gd name="T40" fmla="*/ 30 w 88"/>
                <a:gd name="T41" fmla="*/ 27 h 39"/>
                <a:gd name="T42" fmla="*/ 34 w 88"/>
                <a:gd name="T43" fmla="*/ 27 h 39"/>
                <a:gd name="T44" fmla="*/ 66 w 88"/>
                <a:gd name="T45" fmla="*/ 26 h 39"/>
                <a:gd name="T46" fmla="*/ 71 w 88"/>
                <a:gd name="T47" fmla="*/ 23 h 39"/>
                <a:gd name="T48" fmla="*/ 84 w 88"/>
                <a:gd name="T49" fmla="*/ 17 h 39"/>
                <a:gd name="T50" fmla="*/ 88 w 88"/>
                <a:gd name="T51" fmla="*/ 16 h 39"/>
                <a:gd name="T52" fmla="*/ 26 w 88"/>
                <a:gd name="T53" fmla="*/ 29 h 39"/>
                <a:gd name="T54" fmla="*/ 23 w 88"/>
                <a:gd name="T55" fmla="*/ 33 h 39"/>
                <a:gd name="T56" fmla="*/ 17 w 88"/>
                <a:gd name="T57" fmla="*/ 36 h 39"/>
                <a:gd name="T58" fmla="*/ 5 w 88"/>
                <a:gd name="T59" fmla="*/ 26 h 39"/>
                <a:gd name="T60" fmla="*/ 5 w 88"/>
                <a:gd name="T61" fmla="*/ 24 h 39"/>
                <a:gd name="T62" fmla="*/ 11 w 88"/>
                <a:gd name="T63" fmla="*/ 13 h 39"/>
                <a:gd name="T64" fmla="*/ 14 w 88"/>
                <a:gd name="T65" fmla="*/ 7 h 39"/>
                <a:gd name="T66" fmla="*/ 16 w 88"/>
                <a:gd name="T67" fmla="*/ 12 h 39"/>
                <a:gd name="T68" fmla="*/ 17 w 88"/>
                <a:gd name="T69" fmla="*/ 22 h 39"/>
                <a:gd name="T70" fmla="*/ 27 w 88"/>
                <a:gd name="T71" fmla="*/ 27 h 39"/>
                <a:gd name="T72" fmla="*/ 74 w 88"/>
                <a:gd name="T73" fmla="*/ 20 h 39"/>
                <a:gd name="T74" fmla="*/ 68 w 88"/>
                <a:gd name="T75" fmla="*/ 23 h 39"/>
                <a:gd name="T76" fmla="*/ 65 w 88"/>
                <a:gd name="T77" fmla="*/ 25 h 39"/>
                <a:gd name="T78" fmla="*/ 35 w 88"/>
                <a:gd name="T79" fmla="*/ 26 h 39"/>
                <a:gd name="T80" fmla="*/ 37 w 88"/>
                <a:gd name="T81" fmla="*/ 25 h 39"/>
                <a:gd name="T82" fmla="*/ 47 w 88"/>
                <a:gd name="T83" fmla="*/ 16 h 39"/>
                <a:gd name="T84" fmla="*/ 56 w 88"/>
                <a:gd name="T85" fmla="*/ 12 h 39"/>
                <a:gd name="T86" fmla="*/ 63 w 88"/>
                <a:gd name="T87" fmla="*/ 9 h 39"/>
                <a:gd name="T88" fmla="*/ 78 w 88"/>
                <a:gd name="T89" fmla="*/ 14 h 39"/>
                <a:gd name="T90" fmla="*/ 74 w 88"/>
                <a:gd name="T91"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8" h="39">
                  <a:moveTo>
                    <a:pt x="86" y="15"/>
                  </a:moveTo>
                  <a:cubicBezTo>
                    <a:pt x="79" y="12"/>
                    <a:pt x="79" y="12"/>
                    <a:pt x="79" y="12"/>
                  </a:cubicBezTo>
                  <a:cubicBezTo>
                    <a:pt x="78" y="11"/>
                    <a:pt x="78" y="11"/>
                    <a:pt x="78" y="11"/>
                  </a:cubicBezTo>
                  <a:cubicBezTo>
                    <a:pt x="73" y="9"/>
                    <a:pt x="68" y="6"/>
                    <a:pt x="63" y="7"/>
                  </a:cubicBezTo>
                  <a:cubicBezTo>
                    <a:pt x="61" y="7"/>
                    <a:pt x="61" y="7"/>
                    <a:pt x="61" y="7"/>
                  </a:cubicBezTo>
                  <a:cubicBezTo>
                    <a:pt x="59" y="8"/>
                    <a:pt x="57" y="9"/>
                    <a:pt x="55" y="10"/>
                  </a:cubicBezTo>
                  <a:cubicBezTo>
                    <a:pt x="53" y="11"/>
                    <a:pt x="53" y="11"/>
                    <a:pt x="53" y="11"/>
                  </a:cubicBezTo>
                  <a:cubicBezTo>
                    <a:pt x="51" y="13"/>
                    <a:pt x="49" y="14"/>
                    <a:pt x="46" y="15"/>
                  </a:cubicBezTo>
                  <a:cubicBezTo>
                    <a:pt x="45" y="15"/>
                    <a:pt x="43" y="15"/>
                    <a:pt x="42" y="15"/>
                  </a:cubicBezTo>
                  <a:cubicBezTo>
                    <a:pt x="40" y="15"/>
                    <a:pt x="40" y="15"/>
                    <a:pt x="40" y="15"/>
                  </a:cubicBezTo>
                  <a:cubicBezTo>
                    <a:pt x="40" y="16"/>
                    <a:pt x="40" y="16"/>
                    <a:pt x="40" y="16"/>
                  </a:cubicBezTo>
                  <a:cubicBezTo>
                    <a:pt x="40" y="19"/>
                    <a:pt x="38" y="21"/>
                    <a:pt x="36" y="23"/>
                  </a:cubicBezTo>
                  <a:cubicBezTo>
                    <a:pt x="35" y="24"/>
                    <a:pt x="34" y="24"/>
                    <a:pt x="33" y="25"/>
                  </a:cubicBezTo>
                  <a:cubicBezTo>
                    <a:pt x="32" y="25"/>
                    <a:pt x="32" y="25"/>
                    <a:pt x="32" y="25"/>
                  </a:cubicBezTo>
                  <a:cubicBezTo>
                    <a:pt x="31" y="26"/>
                    <a:pt x="31" y="26"/>
                    <a:pt x="30" y="26"/>
                  </a:cubicBezTo>
                  <a:cubicBezTo>
                    <a:pt x="29" y="26"/>
                    <a:pt x="26" y="26"/>
                    <a:pt x="26" y="26"/>
                  </a:cubicBezTo>
                  <a:cubicBezTo>
                    <a:pt x="23" y="25"/>
                    <a:pt x="20" y="24"/>
                    <a:pt x="19" y="21"/>
                  </a:cubicBezTo>
                  <a:cubicBezTo>
                    <a:pt x="18" y="20"/>
                    <a:pt x="17" y="18"/>
                    <a:pt x="17" y="16"/>
                  </a:cubicBezTo>
                  <a:cubicBezTo>
                    <a:pt x="17" y="15"/>
                    <a:pt x="17" y="14"/>
                    <a:pt x="18" y="13"/>
                  </a:cubicBezTo>
                  <a:cubicBezTo>
                    <a:pt x="18" y="12"/>
                    <a:pt x="18" y="11"/>
                    <a:pt x="19" y="10"/>
                  </a:cubicBezTo>
                  <a:cubicBezTo>
                    <a:pt x="20" y="9"/>
                    <a:pt x="20" y="9"/>
                    <a:pt x="20" y="9"/>
                  </a:cubicBezTo>
                  <a:cubicBezTo>
                    <a:pt x="18" y="9"/>
                    <a:pt x="18" y="9"/>
                    <a:pt x="18" y="9"/>
                  </a:cubicBezTo>
                  <a:cubicBezTo>
                    <a:pt x="17" y="9"/>
                    <a:pt x="16" y="8"/>
                    <a:pt x="16" y="7"/>
                  </a:cubicBezTo>
                  <a:cubicBezTo>
                    <a:pt x="14" y="2"/>
                    <a:pt x="9" y="0"/>
                    <a:pt x="4" y="0"/>
                  </a:cubicBezTo>
                  <a:cubicBezTo>
                    <a:pt x="2" y="1"/>
                    <a:pt x="2" y="1"/>
                    <a:pt x="2" y="1"/>
                  </a:cubicBezTo>
                  <a:cubicBezTo>
                    <a:pt x="4" y="2"/>
                    <a:pt x="5" y="3"/>
                    <a:pt x="6" y="5"/>
                  </a:cubicBezTo>
                  <a:cubicBezTo>
                    <a:pt x="7" y="6"/>
                    <a:pt x="8" y="8"/>
                    <a:pt x="8" y="10"/>
                  </a:cubicBezTo>
                  <a:cubicBezTo>
                    <a:pt x="9" y="11"/>
                    <a:pt x="9" y="12"/>
                    <a:pt x="9" y="13"/>
                  </a:cubicBezTo>
                  <a:cubicBezTo>
                    <a:pt x="9" y="14"/>
                    <a:pt x="8" y="16"/>
                    <a:pt x="8" y="18"/>
                  </a:cubicBezTo>
                  <a:cubicBezTo>
                    <a:pt x="7" y="20"/>
                    <a:pt x="5" y="22"/>
                    <a:pt x="4" y="23"/>
                  </a:cubicBezTo>
                  <a:cubicBezTo>
                    <a:pt x="3" y="23"/>
                    <a:pt x="3" y="23"/>
                    <a:pt x="3" y="23"/>
                  </a:cubicBezTo>
                  <a:cubicBezTo>
                    <a:pt x="3" y="24"/>
                    <a:pt x="3" y="24"/>
                    <a:pt x="3" y="24"/>
                  </a:cubicBezTo>
                  <a:cubicBezTo>
                    <a:pt x="3" y="26"/>
                    <a:pt x="3" y="26"/>
                    <a:pt x="3" y="26"/>
                  </a:cubicBezTo>
                  <a:cubicBezTo>
                    <a:pt x="3" y="28"/>
                    <a:pt x="2" y="31"/>
                    <a:pt x="1" y="33"/>
                  </a:cubicBezTo>
                  <a:cubicBezTo>
                    <a:pt x="0" y="34"/>
                    <a:pt x="0" y="34"/>
                    <a:pt x="0" y="34"/>
                  </a:cubicBezTo>
                  <a:cubicBezTo>
                    <a:pt x="1" y="35"/>
                    <a:pt x="1" y="35"/>
                    <a:pt x="1" y="35"/>
                  </a:cubicBezTo>
                  <a:cubicBezTo>
                    <a:pt x="6" y="38"/>
                    <a:pt x="12" y="39"/>
                    <a:pt x="17" y="38"/>
                  </a:cubicBezTo>
                  <a:cubicBezTo>
                    <a:pt x="18" y="37"/>
                    <a:pt x="19" y="37"/>
                    <a:pt x="20" y="37"/>
                  </a:cubicBezTo>
                  <a:cubicBezTo>
                    <a:pt x="22" y="36"/>
                    <a:pt x="25" y="34"/>
                    <a:pt x="26" y="32"/>
                  </a:cubicBezTo>
                  <a:cubicBezTo>
                    <a:pt x="27" y="32"/>
                    <a:pt x="27" y="31"/>
                    <a:pt x="27" y="30"/>
                  </a:cubicBezTo>
                  <a:cubicBezTo>
                    <a:pt x="28" y="29"/>
                    <a:pt x="28" y="29"/>
                    <a:pt x="29" y="28"/>
                  </a:cubicBezTo>
                  <a:cubicBezTo>
                    <a:pt x="29" y="28"/>
                    <a:pt x="29" y="27"/>
                    <a:pt x="30" y="27"/>
                  </a:cubicBezTo>
                  <a:cubicBezTo>
                    <a:pt x="30" y="27"/>
                    <a:pt x="30" y="27"/>
                    <a:pt x="31" y="27"/>
                  </a:cubicBezTo>
                  <a:cubicBezTo>
                    <a:pt x="32" y="27"/>
                    <a:pt x="33" y="27"/>
                    <a:pt x="34" y="27"/>
                  </a:cubicBezTo>
                  <a:cubicBezTo>
                    <a:pt x="41" y="32"/>
                    <a:pt x="50" y="32"/>
                    <a:pt x="59" y="29"/>
                  </a:cubicBezTo>
                  <a:cubicBezTo>
                    <a:pt x="62" y="29"/>
                    <a:pt x="64" y="28"/>
                    <a:pt x="66" y="26"/>
                  </a:cubicBezTo>
                  <a:cubicBezTo>
                    <a:pt x="66" y="26"/>
                    <a:pt x="69" y="25"/>
                    <a:pt x="69" y="25"/>
                  </a:cubicBezTo>
                  <a:cubicBezTo>
                    <a:pt x="69" y="25"/>
                    <a:pt x="71" y="23"/>
                    <a:pt x="71" y="23"/>
                  </a:cubicBezTo>
                  <a:cubicBezTo>
                    <a:pt x="71" y="23"/>
                    <a:pt x="74" y="21"/>
                    <a:pt x="74" y="21"/>
                  </a:cubicBezTo>
                  <a:cubicBezTo>
                    <a:pt x="78" y="19"/>
                    <a:pt x="81" y="18"/>
                    <a:pt x="84" y="17"/>
                  </a:cubicBezTo>
                  <a:cubicBezTo>
                    <a:pt x="85" y="17"/>
                    <a:pt x="85" y="17"/>
                    <a:pt x="85" y="17"/>
                  </a:cubicBezTo>
                  <a:cubicBezTo>
                    <a:pt x="88" y="16"/>
                    <a:pt x="88" y="16"/>
                    <a:pt x="88" y="16"/>
                  </a:cubicBezTo>
                  <a:lnTo>
                    <a:pt x="86" y="15"/>
                  </a:lnTo>
                  <a:close/>
                  <a:moveTo>
                    <a:pt x="26" y="29"/>
                  </a:moveTo>
                  <a:cubicBezTo>
                    <a:pt x="26" y="30"/>
                    <a:pt x="25" y="31"/>
                    <a:pt x="25" y="31"/>
                  </a:cubicBezTo>
                  <a:cubicBezTo>
                    <a:pt x="23" y="33"/>
                    <a:pt x="23" y="33"/>
                    <a:pt x="23" y="33"/>
                  </a:cubicBezTo>
                  <a:cubicBezTo>
                    <a:pt x="22" y="34"/>
                    <a:pt x="21" y="34"/>
                    <a:pt x="19" y="35"/>
                  </a:cubicBezTo>
                  <a:cubicBezTo>
                    <a:pt x="18" y="35"/>
                    <a:pt x="18" y="36"/>
                    <a:pt x="17" y="36"/>
                  </a:cubicBezTo>
                  <a:cubicBezTo>
                    <a:pt x="12" y="37"/>
                    <a:pt x="7" y="36"/>
                    <a:pt x="3" y="34"/>
                  </a:cubicBezTo>
                  <a:cubicBezTo>
                    <a:pt x="4" y="31"/>
                    <a:pt x="5" y="28"/>
                    <a:pt x="5" y="26"/>
                  </a:cubicBezTo>
                  <a:cubicBezTo>
                    <a:pt x="5" y="26"/>
                    <a:pt x="5" y="25"/>
                    <a:pt x="5" y="24"/>
                  </a:cubicBezTo>
                  <a:cubicBezTo>
                    <a:pt x="5" y="24"/>
                    <a:pt x="5" y="24"/>
                    <a:pt x="5" y="24"/>
                  </a:cubicBezTo>
                  <a:cubicBezTo>
                    <a:pt x="7" y="23"/>
                    <a:pt x="8" y="21"/>
                    <a:pt x="9" y="18"/>
                  </a:cubicBezTo>
                  <a:cubicBezTo>
                    <a:pt x="10" y="17"/>
                    <a:pt x="11" y="15"/>
                    <a:pt x="11" y="13"/>
                  </a:cubicBezTo>
                  <a:cubicBezTo>
                    <a:pt x="11" y="9"/>
                    <a:pt x="9" y="5"/>
                    <a:pt x="6" y="2"/>
                  </a:cubicBezTo>
                  <a:cubicBezTo>
                    <a:pt x="10" y="2"/>
                    <a:pt x="13" y="4"/>
                    <a:pt x="14" y="7"/>
                  </a:cubicBezTo>
                  <a:cubicBezTo>
                    <a:pt x="15" y="9"/>
                    <a:pt x="16" y="10"/>
                    <a:pt x="17" y="10"/>
                  </a:cubicBezTo>
                  <a:cubicBezTo>
                    <a:pt x="17" y="11"/>
                    <a:pt x="16" y="11"/>
                    <a:pt x="16" y="12"/>
                  </a:cubicBezTo>
                  <a:cubicBezTo>
                    <a:pt x="15" y="13"/>
                    <a:pt x="15" y="15"/>
                    <a:pt x="15" y="16"/>
                  </a:cubicBezTo>
                  <a:cubicBezTo>
                    <a:pt x="15" y="18"/>
                    <a:pt x="16" y="20"/>
                    <a:pt x="17" y="22"/>
                  </a:cubicBezTo>
                  <a:cubicBezTo>
                    <a:pt x="19" y="25"/>
                    <a:pt x="22" y="27"/>
                    <a:pt x="25" y="27"/>
                  </a:cubicBezTo>
                  <a:cubicBezTo>
                    <a:pt x="26" y="27"/>
                    <a:pt x="26" y="27"/>
                    <a:pt x="27" y="27"/>
                  </a:cubicBezTo>
                  <a:cubicBezTo>
                    <a:pt x="26" y="28"/>
                    <a:pt x="26" y="29"/>
                    <a:pt x="26" y="29"/>
                  </a:cubicBezTo>
                  <a:close/>
                  <a:moveTo>
                    <a:pt x="74" y="20"/>
                  </a:moveTo>
                  <a:cubicBezTo>
                    <a:pt x="70" y="22"/>
                    <a:pt x="70" y="22"/>
                    <a:pt x="70" y="22"/>
                  </a:cubicBezTo>
                  <a:cubicBezTo>
                    <a:pt x="68" y="23"/>
                    <a:pt x="68" y="23"/>
                    <a:pt x="68" y="23"/>
                  </a:cubicBezTo>
                  <a:cubicBezTo>
                    <a:pt x="68" y="23"/>
                    <a:pt x="68" y="23"/>
                    <a:pt x="68" y="23"/>
                  </a:cubicBezTo>
                  <a:cubicBezTo>
                    <a:pt x="68" y="23"/>
                    <a:pt x="67" y="24"/>
                    <a:pt x="65" y="25"/>
                  </a:cubicBezTo>
                  <a:cubicBezTo>
                    <a:pt x="63" y="26"/>
                    <a:pt x="61" y="27"/>
                    <a:pt x="59" y="28"/>
                  </a:cubicBezTo>
                  <a:cubicBezTo>
                    <a:pt x="50" y="31"/>
                    <a:pt x="41" y="30"/>
                    <a:pt x="35" y="26"/>
                  </a:cubicBezTo>
                  <a:cubicBezTo>
                    <a:pt x="35" y="26"/>
                    <a:pt x="35" y="26"/>
                    <a:pt x="34" y="26"/>
                  </a:cubicBezTo>
                  <a:cubicBezTo>
                    <a:pt x="35" y="26"/>
                    <a:pt x="36" y="25"/>
                    <a:pt x="37" y="25"/>
                  </a:cubicBezTo>
                  <a:cubicBezTo>
                    <a:pt x="39" y="23"/>
                    <a:pt x="41" y="20"/>
                    <a:pt x="42" y="17"/>
                  </a:cubicBezTo>
                  <a:cubicBezTo>
                    <a:pt x="43" y="17"/>
                    <a:pt x="45" y="17"/>
                    <a:pt x="47" y="16"/>
                  </a:cubicBezTo>
                  <a:cubicBezTo>
                    <a:pt x="49" y="15"/>
                    <a:pt x="52" y="14"/>
                    <a:pt x="54" y="13"/>
                  </a:cubicBezTo>
                  <a:cubicBezTo>
                    <a:pt x="56" y="12"/>
                    <a:pt x="56" y="12"/>
                    <a:pt x="56" y="12"/>
                  </a:cubicBezTo>
                  <a:cubicBezTo>
                    <a:pt x="58" y="11"/>
                    <a:pt x="60" y="9"/>
                    <a:pt x="62" y="9"/>
                  </a:cubicBezTo>
                  <a:cubicBezTo>
                    <a:pt x="63" y="9"/>
                    <a:pt x="63" y="9"/>
                    <a:pt x="63" y="9"/>
                  </a:cubicBezTo>
                  <a:cubicBezTo>
                    <a:pt x="68" y="8"/>
                    <a:pt x="72" y="10"/>
                    <a:pt x="77" y="13"/>
                  </a:cubicBezTo>
                  <a:cubicBezTo>
                    <a:pt x="78" y="14"/>
                    <a:pt x="78" y="14"/>
                    <a:pt x="78" y="14"/>
                  </a:cubicBezTo>
                  <a:cubicBezTo>
                    <a:pt x="78" y="14"/>
                    <a:pt x="81" y="15"/>
                    <a:pt x="83" y="16"/>
                  </a:cubicBezTo>
                  <a:cubicBezTo>
                    <a:pt x="80" y="17"/>
                    <a:pt x="77" y="18"/>
                    <a:pt x="7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Oval 13"/>
            <p:cNvSpPr>
              <a:spLocks noChangeArrowheads="1"/>
            </p:cNvSpPr>
            <p:nvPr/>
          </p:nvSpPr>
          <p:spPr bwMode="auto">
            <a:xfrm>
              <a:off x="5989698" y="2185776"/>
              <a:ext cx="22225"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49" name="PA_组合 248"/>
          <p:cNvGrpSpPr/>
          <p:nvPr/>
        </p:nvGrpSpPr>
        <p:grpSpPr>
          <a:xfrm>
            <a:off x="3057855" y="1501950"/>
            <a:ext cx="592774" cy="592774"/>
            <a:chOff x="4353788" y="1068386"/>
            <a:chExt cx="592774" cy="592774"/>
          </a:xfrm>
        </p:grpSpPr>
        <p:sp>
          <p:nvSpPr>
            <p:cNvPr id="232" name="文本框 231"/>
            <p:cNvSpPr txBox="1"/>
            <p:nvPr/>
          </p:nvSpPr>
          <p:spPr>
            <a:xfrm>
              <a:off x="4378306" y="1103163"/>
              <a:ext cx="394660" cy="523220"/>
            </a:xfrm>
            <a:prstGeom prst="rect">
              <a:avLst/>
            </a:prstGeom>
            <a:noFill/>
          </p:spPr>
          <p:txBody>
            <a:bodyPr wrap="none" rtlCol="0" anchor="b">
              <a:spAutoFit/>
            </a:bodyPr>
            <a:lstStyle/>
            <a:p>
              <a:r>
                <a:rPr lang="en-US" altLang="zh-CN" sz="2800" dirty="0">
                  <a:solidFill>
                    <a:schemeClr val="tx1">
                      <a:lumMod val="75000"/>
                      <a:lumOff val="25000"/>
                    </a:schemeClr>
                  </a:solidFill>
                  <a:latin typeface="方正清刻本悦宋简体" pitchFamily="2" charset="-122"/>
                  <a:ea typeface="方正清刻本悦宋简体" pitchFamily="2" charset="-122"/>
                </a:rPr>
                <a:t>1</a:t>
              </a:r>
              <a:endParaRPr lang="zh-CN" altLang="en-US" sz="2800" dirty="0">
                <a:solidFill>
                  <a:schemeClr val="tx1">
                    <a:lumMod val="75000"/>
                    <a:lumOff val="25000"/>
                  </a:schemeClr>
                </a:solidFill>
                <a:latin typeface="方正清刻本悦宋简体" pitchFamily="2" charset="-122"/>
                <a:ea typeface="方正清刻本悦宋简体" pitchFamily="2" charset="-122"/>
              </a:endParaRPr>
            </a:p>
          </p:txBody>
        </p:sp>
        <p:sp>
          <p:nvSpPr>
            <p:cNvPr id="248" name="菱形 247"/>
            <p:cNvSpPr/>
            <p:nvPr/>
          </p:nvSpPr>
          <p:spPr>
            <a:xfrm>
              <a:off x="4353788" y="1068386"/>
              <a:ext cx="592774" cy="592774"/>
            </a:xfrm>
            <a:prstGeom prst="diamond">
              <a:avLst/>
            </a:prstGeom>
            <a:noFill/>
            <a:ln>
              <a:solidFill>
                <a:srgbClr val="72202A"/>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zh-CN" altLang="en-US"/>
            </a:p>
          </p:txBody>
        </p:sp>
      </p:grpSp>
      <p:grpSp>
        <p:nvGrpSpPr>
          <p:cNvPr id="250" name="PA_组合 249"/>
          <p:cNvGrpSpPr/>
          <p:nvPr/>
        </p:nvGrpSpPr>
        <p:grpSpPr>
          <a:xfrm>
            <a:off x="5104323" y="2321464"/>
            <a:ext cx="592774" cy="592774"/>
            <a:chOff x="4353788" y="1068386"/>
            <a:chExt cx="592774" cy="592774"/>
          </a:xfrm>
        </p:grpSpPr>
        <p:sp>
          <p:nvSpPr>
            <p:cNvPr id="251" name="文本框 250"/>
            <p:cNvSpPr txBox="1"/>
            <p:nvPr/>
          </p:nvSpPr>
          <p:spPr>
            <a:xfrm>
              <a:off x="4378306" y="1103163"/>
              <a:ext cx="394660" cy="523220"/>
            </a:xfrm>
            <a:prstGeom prst="rect">
              <a:avLst/>
            </a:prstGeom>
            <a:noFill/>
          </p:spPr>
          <p:txBody>
            <a:bodyPr wrap="none" rtlCol="0" anchor="b">
              <a:spAutoFit/>
            </a:bodyPr>
            <a:lstStyle/>
            <a:p>
              <a:r>
                <a:rPr lang="en-US" altLang="zh-CN" sz="2800" dirty="0">
                  <a:solidFill>
                    <a:schemeClr val="tx1">
                      <a:lumMod val="75000"/>
                      <a:lumOff val="25000"/>
                    </a:schemeClr>
                  </a:solidFill>
                  <a:latin typeface="方正清刻本悦宋简体" pitchFamily="2" charset="-122"/>
                  <a:ea typeface="方正清刻本悦宋简体" pitchFamily="2" charset="-122"/>
                </a:rPr>
                <a:t>2</a:t>
              </a:r>
              <a:endParaRPr lang="zh-CN" altLang="en-US" sz="2800" dirty="0">
                <a:solidFill>
                  <a:schemeClr val="tx1">
                    <a:lumMod val="75000"/>
                    <a:lumOff val="25000"/>
                  </a:schemeClr>
                </a:solidFill>
                <a:latin typeface="方正清刻本悦宋简体" pitchFamily="2" charset="-122"/>
                <a:ea typeface="方正清刻本悦宋简体" pitchFamily="2" charset="-122"/>
              </a:endParaRPr>
            </a:p>
          </p:txBody>
        </p:sp>
        <p:sp>
          <p:nvSpPr>
            <p:cNvPr id="252" name="菱形 251"/>
            <p:cNvSpPr/>
            <p:nvPr/>
          </p:nvSpPr>
          <p:spPr>
            <a:xfrm>
              <a:off x="4353788" y="1068386"/>
              <a:ext cx="592774" cy="592774"/>
            </a:xfrm>
            <a:prstGeom prst="diamond">
              <a:avLst/>
            </a:prstGeom>
            <a:noFill/>
            <a:ln>
              <a:solidFill>
                <a:srgbClr val="72202A"/>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zh-CN" altLang="en-US"/>
            </a:p>
          </p:txBody>
        </p:sp>
      </p:grpSp>
      <p:grpSp>
        <p:nvGrpSpPr>
          <p:cNvPr id="253" name="PA_组合 252"/>
          <p:cNvGrpSpPr/>
          <p:nvPr/>
        </p:nvGrpSpPr>
        <p:grpSpPr>
          <a:xfrm>
            <a:off x="7191753" y="1501950"/>
            <a:ext cx="592774" cy="592774"/>
            <a:chOff x="4353788" y="1068386"/>
            <a:chExt cx="592774" cy="592774"/>
          </a:xfrm>
        </p:grpSpPr>
        <p:sp>
          <p:nvSpPr>
            <p:cNvPr id="254" name="文本框 253"/>
            <p:cNvSpPr txBox="1"/>
            <p:nvPr/>
          </p:nvSpPr>
          <p:spPr>
            <a:xfrm>
              <a:off x="4378306" y="1103163"/>
              <a:ext cx="394660" cy="523220"/>
            </a:xfrm>
            <a:prstGeom prst="rect">
              <a:avLst/>
            </a:prstGeom>
            <a:noFill/>
          </p:spPr>
          <p:txBody>
            <a:bodyPr wrap="none" rtlCol="0" anchor="b">
              <a:spAutoFit/>
            </a:bodyPr>
            <a:lstStyle/>
            <a:p>
              <a:r>
                <a:rPr lang="en-US" altLang="zh-CN" sz="2800" dirty="0">
                  <a:solidFill>
                    <a:schemeClr val="tx1">
                      <a:lumMod val="75000"/>
                      <a:lumOff val="25000"/>
                    </a:schemeClr>
                  </a:solidFill>
                  <a:latin typeface="方正清刻本悦宋简体" pitchFamily="2" charset="-122"/>
                  <a:ea typeface="方正清刻本悦宋简体" pitchFamily="2" charset="-122"/>
                </a:rPr>
                <a:t>3</a:t>
              </a:r>
              <a:endParaRPr lang="zh-CN" altLang="en-US" sz="2800" dirty="0">
                <a:solidFill>
                  <a:schemeClr val="tx1">
                    <a:lumMod val="75000"/>
                    <a:lumOff val="25000"/>
                  </a:schemeClr>
                </a:solidFill>
                <a:latin typeface="方正清刻本悦宋简体" pitchFamily="2" charset="-122"/>
                <a:ea typeface="方正清刻本悦宋简体" pitchFamily="2" charset="-122"/>
              </a:endParaRPr>
            </a:p>
          </p:txBody>
        </p:sp>
        <p:sp>
          <p:nvSpPr>
            <p:cNvPr id="255" name="菱形 254"/>
            <p:cNvSpPr/>
            <p:nvPr/>
          </p:nvSpPr>
          <p:spPr>
            <a:xfrm>
              <a:off x="4353788" y="1068386"/>
              <a:ext cx="592774" cy="592774"/>
            </a:xfrm>
            <a:prstGeom prst="diamond">
              <a:avLst/>
            </a:prstGeom>
            <a:noFill/>
            <a:ln>
              <a:solidFill>
                <a:srgbClr val="72202A"/>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zh-CN" altLang="en-US"/>
            </a:p>
          </p:txBody>
        </p:sp>
      </p:grpSp>
      <p:grpSp>
        <p:nvGrpSpPr>
          <p:cNvPr id="256" name="PA_组合 255"/>
          <p:cNvGrpSpPr/>
          <p:nvPr/>
        </p:nvGrpSpPr>
        <p:grpSpPr>
          <a:xfrm>
            <a:off x="9395877" y="2321464"/>
            <a:ext cx="592774" cy="592774"/>
            <a:chOff x="4353788" y="1068386"/>
            <a:chExt cx="592774" cy="592774"/>
          </a:xfrm>
        </p:grpSpPr>
        <p:sp>
          <p:nvSpPr>
            <p:cNvPr id="257" name="文本框 256"/>
            <p:cNvSpPr txBox="1"/>
            <p:nvPr/>
          </p:nvSpPr>
          <p:spPr>
            <a:xfrm>
              <a:off x="4383018" y="1103163"/>
              <a:ext cx="394660" cy="523220"/>
            </a:xfrm>
            <a:prstGeom prst="rect">
              <a:avLst/>
            </a:prstGeom>
            <a:noFill/>
          </p:spPr>
          <p:txBody>
            <a:bodyPr wrap="none" rtlCol="0" anchor="b">
              <a:spAutoFit/>
            </a:bodyPr>
            <a:lstStyle/>
            <a:p>
              <a:r>
                <a:rPr lang="en-US" altLang="zh-CN" sz="2800" dirty="0">
                  <a:solidFill>
                    <a:schemeClr val="tx1">
                      <a:lumMod val="75000"/>
                      <a:lumOff val="25000"/>
                    </a:schemeClr>
                  </a:solidFill>
                  <a:latin typeface="方正清刻本悦宋简体" pitchFamily="2" charset="-122"/>
                  <a:ea typeface="方正清刻本悦宋简体" pitchFamily="2" charset="-122"/>
                </a:rPr>
                <a:t>4</a:t>
              </a:r>
              <a:endParaRPr lang="zh-CN" altLang="en-US" sz="2800" dirty="0">
                <a:solidFill>
                  <a:schemeClr val="tx1">
                    <a:lumMod val="75000"/>
                    <a:lumOff val="25000"/>
                  </a:schemeClr>
                </a:solidFill>
                <a:latin typeface="方正清刻本悦宋简体" pitchFamily="2" charset="-122"/>
                <a:ea typeface="方正清刻本悦宋简体" pitchFamily="2" charset="-122"/>
              </a:endParaRPr>
            </a:p>
          </p:txBody>
        </p:sp>
        <p:sp>
          <p:nvSpPr>
            <p:cNvPr id="258" name="菱形 257"/>
            <p:cNvSpPr/>
            <p:nvPr/>
          </p:nvSpPr>
          <p:spPr>
            <a:xfrm>
              <a:off x="4353788" y="1068386"/>
              <a:ext cx="592774" cy="592774"/>
            </a:xfrm>
            <a:prstGeom prst="diamond">
              <a:avLst/>
            </a:prstGeom>
            <a:noFill/>
            <a:ln>
              <a:solidFill>
                <a:srgbClr val="72202A"/>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zh-CN" altLang="en-US"/>
            </a:p>
          </p:txBody>
        </p:sp>
      </p:grpSp>
      <p:grpSp>
        <p:nvGrpSpPr>
          <p:cNvPr id="261" name="PA_组合 260"/>
          <p:cNvGrpSpPr/>
          <p:nvPr/>
        </p:nvGrpSpPr>
        <p:grpSpPr>
          <a:xfrm>
            <a:off x="2833299" y="2367138"/>
            <a:ext cx="1041885" cy="3088665"/>
            <a:chOff x="4264669" y="2000581"/>
            <a:chExt cx="1041885" cy="3088665"/>
          </a:xfrm>
        </p:grpSpPr>
        <p:sp>
          <p:nvSpPr>
            <p:cNvPr id="259" name="文本框 258"/>
            <p:cNvSpPr txBox="1"/>
            <p:nvPr/>
          </p:nvSpPr>
          <p:spPr>
            <a:xfrm>
              <a:off x="4814111" y="2000581"/>
              <a:ext cx="492443" cy="1619995"/>
            </a:xfrm>
            <a:prstGeom prst="rect">
              <a:avLst/>
            </a:prstGeom>
            <a:noFill/>
          </p:spPr>
          <p:txBody>
            <a:bodyPr vert="eaVert" wrap="none" rtlCol="0" anchor="b">
              <a:spAutoFit/>
            </a:bodyPr>
            <a:lstStyle/>
            <a:p>
              <a:r>
                <a:rPr lang="en-US" altLang="zh-CN" sz="2000" dirty="0">
                  <a:latin typeface="Arial" pitchFamily="34" charset="0"/>
                  <a:cs typeface="Arial" pitchFamily="34" charset="0"/>
                </a:rPr>
                <a:t>NAME HERE</a:t>
              </a:r>
              <a:endParaRPr lang="zh-CN" altLang="en-US" sz="2000" dirty="0">
                <a:latin typeface="Arial" pitchFamily="34" charset="0"/>
                <a:cs typeface="Arial" pitchFamily="34" charset="0"/>
              </a:endParaRPr>
            </a:p>
          </p:txBody>
        </p:sp>
        <p:sp>
          <p:nvSpPr>
            <p:cNvPr id="260" name="文本框 259"/>
            <p:cNvSpPr txBox="1"/>
            <p:nvPr/>
          </p:nvSpPr>
          <p:spPr>
            <a:xfrm>
              <a:off x="4264669" y="2000581"/>
              <a:ext cx="677108" cy="3088665"/>
            </a:xfrm>
            <a:prstGeom prst="rect">
              <a:avLst/>
            </a:prstGeom>
            <a:noFill/>
          </p:spPr>
          <p:txBody>
            <a:bodyPr vert="eaVert" wrap="square" rtlCol="0" anchor="b">
              <a:spAutoFit/>
            </a:bodyPr>
            <a:lstStyle/>
            <a:p>
              <a:r>
                <a:rPr lang="en-US" altLang="zh-CN" sz="1600" dirty="0">
                  <a:solidFill>
                    <a:schemeClr val="tx1">
                      <a:lumMod val="75000"/>
                      <a:lumOff val="25000"/>
                    </a:schemeClr>
                  </a:solidFill>
                  <a:latin typeface="Arial" pitchFamily="34" charset="0"/>
                  <a:ea typeface="方正清刻本悦宋简体" pitchFamily="2" charset="-122"/>
                  <a:cs typeface="Arial" pitchFamily="34" charset="0"/>
                </a:rPr>
                <a:t>Truth is lifeblood of life, is the foundation of all values</a:t>
              </a:r>
              <a:endParaRPr lang="zh-CN" altLang="en-US" sz="1600" dirty="0">
                <a:solidFill>
                  <a:schemeClr val="tx1">
                    <a:lumMod val="75000"/>
                    <a:lumOff val="25000"/>
                  </a:schemeClr>
                </a:solidFill>
                <a:latin typeface="Arial" pitchFamily="34" charset="0"/>
                <a:ea typeface="方正清刻本悦宋简体" pitchFamily="2" charset="-122"/>
                <a:cs typeface="Arial" pitchFamily="34" charset="0"/>
              </a:endParaRPr>
            </a:p>
          </p:txBody>
        </p:sp>
      </p:grpSp>
      <p:grpSp>
        <p:nvGrpSpPr>
          <p:cNvPr id="262" name="PA_组合 261"/>
          <p:cNvGrpSpPr/>
          <p:nvPr/>
        </p:nvGrpSpPr>
        <p:grpSpPr>
          <a:xfrm>
            <a:off x="4879767" y="3098658"/>
            <a:ext cx="1041885" cy="3088665"/>
            <a:chOff x="4264669" y="2000581"/>
            <a:chExt cx="1041885" cy="3088665"/>
          </a:xfrm>
        </p:grpSpPr>
        <p:sp>
          <p:nvSpPr>
            <p:cNvPr id="263" name="文本框 262"/>
            <p:cNvSpPr txBox="1"/>
            <p:nvPr/>
          </p:nvSpPr>
          <p:spPr>
            <a:xfrm>
              <a:off x="4814111" y="2000581"/>
              <a:ext cx="492443" cy="1619995"/>
            </a:xfrm>
            <a:prstGeom prst="rect">
              <a:avLst/>
            </a:prstGeom>
            <a:noFill/>
          </p:spPr>
          <p:txBody>
            <a:bodyPr vert="eaVert" wrap="none" rtlCol="0" anchor="b">
              <a:spAutoFit/>
            </a:bodyPr>
            <a:lstStyle/>
            <a:p>
              <a:r>
                <a:rPr lang="en-US" altLang="zh-CN" sz="2000" dirty="0">
                  <a:latin typeface="Arial" pitchFamily="34" charset="0"/>
                  <a:cs typeface="Arial" pitchFamily="34" charset="0"/>
                </a:rPr>
                <a:t>NAME HERE</a:t>
              </a:r>
              <a:endParaRPr lang="zh-CN" altLang="en-US" sz="2000" dirty="0">
                <a:latin typeface="Arial" pitchFamily="34" charset="0"/>
                <a:cs typeface="Arial" pitchFamily="34" charset="0"/>
              </a:endParaRPr>
            </a:p>
          </p:txBody>
        </p:sp>
        <p:sp>
          <p:nvSpPr>
            <p:cNvPr id="264" name="文本框 263"/>
            <p:cNvSpPr txBox="1"/>
            <p:nvPr/>
          </p:nvSpPr>
          <p:spPr>
            <a:xfrm>
              <a:off x="4264669" y="2000581"/>
              <a:ext cx="677108" cy="3088665"/>
            </a:xfrm>
            <a:prstGeom prst="rect">
              <a:avLst/>
            </a:prstGeom>
            <a:noFill/>
          </p:spPr>
          <p:txBody>
            <a:bodyPr vert="eaVert" wrap="square" rtlCol="0" anchor="b">
              <a:spAutoFit/>
            </a:bodyPr>
            <a:lstStyle/>
            <a:p>
              <a:r>
                <a:rPr lang="en-US" altLang="zh-CN" sz="1600" dirty="0">
                  <a:solidFill>
                    <a:schemeClr val="tx1">
                      <a:lumMod val="75000"/>
                      <a:lumOff val="25000"/>
                    </a:schemeClr>
                  </a:solidFill>
                  <a:latin typeface="Arial" pitchFamily="34" charset="0"/>
                  <a:ea typeface="方正清刻本悦宋简体" pitchFamily="2" charset="-122"/>
                  <a:cs typeface="Arial" pitchFamily="34" charset="0"/>
                </a:rPr>
                <a:t>Truth is lifeblood of life, is the foundation of all values</a:t>
              </a:r>
              <a:endParaRPr lang="zh-CN" altLang="en-US" sz="1600" dirty="0">
                <a:solidFill>
                  <a:schemeClr val="tx1">
                    <a:lumMod val="75000"/>
                    <a:lumOff val="25000"/>
                  </a:schemeClr>
                </a:solidFill>
                <a:latin typeface="Arial" pitchFamily="34" charset="0"/>
                <a:ea typeface="方正清刻本悦宋简体" pitchFamily="2" charset="-122"/>
                <a:cs typeface="Arial" pitchFamily="34" charset="0"/>
              </a:endParaRPr>
            </a:p>
          </p:txBody>
        </p:sp>
      </p:grpSp>
      <p:grpSp>
        <p:nvGrpSpPr>
          <p:cNvPr id="265" name="PA_组合 264"/>
          <p:cNvGrpSpPr/>
          <p:nvPr/>
        </p:nvGrpSpPr>
        <p:grpSpPr>
          <a:xfrm>
            <a:off x="6967197" y="2350244"/>
            <a:ext cx="1041885" cy="3088665"/>
            <a:chOff x="4264669" y="2000581"/>
            <a:chExt cx="1041885" cy="3088665"/>
          </a:xfrm>
        </p:grpSpPr>
        <p:sp>
          <p:nvSpPr>
            <p:cNvPr id="266" name="文本框 265"/>
            <p:cNvSpPr txBox="1"/>
            <p:nvPr/>
          </p:nvSpPr>
          <p:spPr>
            <a:xfrm>
              <a:off x="4814111" y="2000581"/>
              <a:ext cx="492443" cy="1619995"/>
            </a:xfrm>
            <a:prstGeom prst="rect">
              <a:avLst/>
            </a:prstGeom>
            <a:noFill/>
          </p:spPr>
          <p:txBody>
            <a:bodyPr vert="eaVert" wrap="none" rtlCol="0" anchor="b">
              <a:spAutoFit/>
            </a:bodyPr>
            <a:lstStyle/>
            <a:p>
              <a:r>
                <a:rPr lang="en-US" altLang="zh-CN" sz="2000" dirty="0">
                  <a:latin typeface="Arial" pitchFamily="34" charset="0"/>
                  <a:cs typeface="Arial" pitchFamily="34" charset="0"/>
                </a:rPr>
                <a:t>NAME HERE</a:t>
              </a:r>
              <a:endParaRPr lang="zh-CN" altLang="en-US" sz="2000" dirty="0">
                <a:latin typeface="Arial" pitchFamily="34" charset="0"/>
                <a:cs typeface="Arial" pitchFamily="34" charset="0"/>
              </a:endParaRPr>
            </a:p>
          </p:txBody>
        </p:sp>
        <p:sp>
          <p:nvSpPr>
            <p:cNvPr id="267" name="文本框 266"/>
            <p:cNvSpPr txBox="1"/>
            <p:nvPr/>
          </p:nvSpPr>
          <p:spPr>
            <a:xfrm>
              <a:off x="4264669" y="2000581"/>
              <a:ext cx="677108" cy="3088665"/>
            </a:xfrm>
            <a:prstGeom prst="rect">
              <a:avLst/>
            </a:prstGeom>
            <a:noFill/>
          </p:spPr>
          <p:txBody>
            <a:bodyPr vert="eaVert" wrap="square" rtlCol="0" anchor="b">
              <a:spAutoFit/>
            </a:bodyPr>
            <a:lstStyle/>
            <a:p>
              <a:r>
                <a:rPr lang="en-US" altLang="zh-CN" sz="1600" dirty="0">
                  <a:solidFill>
                    <a:schemeClr val="tx1">
                      <a:lumMod val="75000"/>
                      <a:lumOff val="25000"/>
                    </a:schemeClr>
                  </a:solidFill>
                  <a:latin typeface="Arial" pitchFamily="34" charset="0"/>
                  <a:ea typeface="方正清刻本悦宋简体" pitchFamily="2" charset="-122"/>
                  <a:cs typeface="Arial" pitchFamily="34" charset="0"/>
                </a:rPr>
                <a:t>Truth is lifeblood of life, is the foundation of all values</a:t>
              </a:r>
              <a:endParaRPr lang="zh-CN" altLang="en-US" sz="1600" dirty="0">
                <a:solidFill>
                  <a:schemeClr val="tx1">
                    <a:lumMod val="75000"/>
                    <a:lumOff val="25000"/>
                  </a:schemeClr>
                </a:solidFill>
                <a:latin typeface="Arial" pitchFamily="34" charset="0"/>
                <a:ea typeface="方正清刻本悦宋简体" pitchFamily="2" charset="-122"/>
                <a:cs typeface="Arial" pitchFamily="34" charset="0"/>
              </a:endParaRPr>
            </a:p>
          </p:txBody>
        </p:sp>
      </p:grpSp>
      <p:grpSp>
        <p:nvGrpSpPr>
          <p:cNvPr id="268" name="PA_组合 267"/>
          <p:cNvGrpSpPr/>
          <p:nvPr/>
        </p:nvGrpSpPr>
        <p:grpSpPr>
          <a:xfrm>
            <a:off x="9173633" y="3098658"/>
            <a:ext cx="1041885" cy="3088665"/>
            <a:chOff x="4264669" y="2000581"/>
            <a:chExt cx="1041885" cy="3088665"/>
          </a:xfrm>
        </p:grpSpPr>
        <p:sp>
          <p:nvSpPr>
            <p:cNvPr id="269" name="文本框 268"/>
            <p:cNvSpPr txBox="1"/>
            <p:nvPr/>
          </p:nvSpPr>
          <p:spPr>
            <a:xfrm>
              <a:off x="4814111" y="2000581"/>
              <a:ext cx="492443" cy="1619995"/>
            </a:xfrm>
            <a:prstGeom prst="rect">
              <a:avLst/>
            </a:prstGeom>
            <a:noFill/>
          </p:spPr>
          <p:txBody>
            <a:bodyPr vert="eaVert" wrap="none" rtlCol="0" anchor="b">
              <a:spAutoFit/>
            </a:bodyPr>
            <a:lstStyle/>
            <a:p>
              <a:r>
                <a:rPr lang="en-US" altLang="zh-CN" sz="2000" dirty="0">
                  <a:latin typeface="Arial" pitchFamily="34" charset="0"/>
                  <a:cs typeface="Arial" pitchFamily="34" charset="0"/>
                </a:rPr>
                <a:t>NAME HERE</a:t>
              </a:r>
              <a:endParaRPr lang="zh-CN" altLang="en-US" sz="2000" dirty="0">
                <a:latin typeface="Arial" pitchFamily="34" charset="0"/>
                <a:cs typeface="Arial" pitchFamily="34" charset="0"/>
              </a:endParaRPr>
            </a:p>
          </p:txBody>
        </p:sp>
        <p:sp>
          <p:nvSpPr>
            <p:cNvPr id="270" name="文本框 269"/>
            <p:cNvSpPr txBox="1"/>
            <p:nvPr/>
          </p:nvSpPr>
          <p:spPr>
            <a:xfrm>
              <a:off x="4264669" y="2000581"/>
              <a:ext cx="677108" cy="3088665"/>
            </a:xfrm>
            <a:prstGeom prst="rect">
              <a:avLst/>
            </a:prstGeom>
            <a:noFill/>
          </p:spPr>
          <p:txBody>
            <a:bodyPr vert="eaVert" wrap="square" rtlCol="0" anchor="b">
              <a:spAutoFit/>
            </a:bodyPr>
            <a:lstStyle/>
            <a:p>
              <a:r>
                <a:rPr lang="en-US" altLang="zh-CN" sz="1600" dirty="0">
                  <a:solidFill>
                    <a:schemeClr val="tx1">
                      <a:lumMod val="75000"/>
                      <a:lumOff val="25000"/>
                    </a:schemeClr>
                  </a:solidFill>
                  <a:latin typeface="Arial" pitchFamily="34" charset="0"/>
                  <a:ea typeface="方正清刻本悦宋简体" pitchFamily="2" charset="-122"/>
                  <a:cs typeface="Arial" pitchFamily="34" charset="0"/>
                </a:rPr>
                <a:t>Truth is lifeblood of life, is the foundation of all values</a:t>
              </a:r>
              <a:endParaRPr lang="zh-CN" altLang="en-US" sz="1600" dirty="0">
                <a:solidFill>
                  <a:schemeClr val="tx1">
                    <a:lumMod val="75000"/>
                    <a:lumOff val="25000"/>
                  </a:schemeClr>
                </a:solidFill>
                <a:latin typeface="Arial" pitchFamily="34" charset="0"/>
                <a:ea typeface="方正清刻本悦宋简体" pitchFamily="2" charset="-122"/>
                <a:cs typeface="Arial"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7"/>
                                        </p:tgtEl>
                                        <p:attrNameLst>
                                          <p:attrName>style.visibility</p:attrName>
                                        </p:attrNameLst>
                                      </p:cBhvr>
                                      <p:to>
                                        <p:strVal val="visible"/>
                                      </p:to>
                                    </p:set>
                                    <p:anim calcmode="lin" valueType="num">
                                      <p:cBhvr additive="base">
                                        <p:cTn id="7" dur="2000" fill="hold"/>
                                        <p:tgtEl>
                                          <p:spTgt spid="237"/>
                                        </p:tgtEl>
                                        <p:attrNameLst>
                                          <p:attrName>ppt_x</p:attrName>
                                        </p:attrNameLst>
                                      </p:cBhvr>
                                      <p:tavLst>
                                        <p:tav tm="0">
                                          <p:val>
                                            <p:strVal val="0-#ppt_w/2"/>
                                          </p:val>
                                        </p:tav>
                                        <p:tav tm="100000">
                                          <p:val>
                                            <p:strVal val="#ppt_x"/>
                                          </p:val>
                                        </p:tav>
                                      </p:tavLst>
                                    </p:anim>
                                    <p:anim calcmode="lin" valueType="num">
                                      <p:cBhvr additive="base">
                                        <p:cTn id="8" dur="2000" fill="hold"/>
                                        <p:tgtEl>
                                          <p:spTgt spid="23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231"/>
                                        </p:tgtEl>
                                        <p:attrNameLst>
                                          <p:attrName>style.visibility</p:attrName>
                                        </p:attrNameLst>
                                      </p:cBhvr>
                                      <p:to>
                                        <p:strVal val="visible"/>
                                      </p:to>
                                    </p:set>
                                    <p:anim calcmode="lin" valueType="num">
                                      <p:cBhvr additive="base">
                                        <p:cTn id="11" dur="2000" fill="hold"/>
                                        <p:tgtEl>
                                          <p:spTgt spid="231"/>
                                        </p:tgtEl>
                                        <p:attrNameLst>
                                          <p:attrName>ppt_x</p:attrName>
                                        </p:attrNameLst>
                                      </p:cBhvr>
                                      <p:tavLst>
                                        <p:tav tm="0">
                                          <p:val>
                                            <p:strVal val="1+#ppt_w/2"/>
                                          </p:val>
                                        </p:tav>
                                        <p:tav tm="100000">
                                          <p:val>
                                            <p:strVal val="#ppt_x"/>
                                          </p:val>
                                        </p:tav>
                                      </p:tavLst>
                                    </p:anim>
                                    <p:anim calcmode="lin" valueType="num">
                                      <p:cBhvr additive="base">
                                        <p:cTn id="12" dur="2000" fill="hold"/>
                                        <p:tgtEl>
                                          <p:spTgt spid="231"/>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2000" fill="hold"/>
                                        <p:tgtEl>
                                          <p:spTgt spid="2"/>
                                        </p:tgtEl>
                                        <p:attrNameLst>
                                          <p:attrName>ppt_x</p:attrName>
                                        </p:attrNameLst>
                                      </p:cBhvr>
                                      <p:tavLst>
                                        <p:tav tm="0">
                                          <p:val>
                                            <p:strVal val="#ppt_x"/>
                                          </p:val>
                                        </p:tav>
                                        <p:tav tm="100000">
                                          <p:val>
                                            <p:strVal val="#ppt_x"/>
                                          </p:val>
                                        </p:tav>
                                      </p:tavLst>
                                    </p:anim>
                                    <p:anim calcmode="lin" valueType="num">
                                      <p:cBhvr additive="base">
                                        <p:cTn id="16" dur="20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249"/>
                                        </p:tgtEl>
                                        <p:attrNameLst>
                                          <p:attrName>style.visibility</p:attrName>
                                        </p:attrNameLst>
                                      </p:cBhvr>
                                      <p:to>
                                        <p:strVal val="visible"/>
                                      </p:to>
                                    </p:set>
                                    <p:anim calcmode="lin" valueType="num">
                                      <p:cBhvr additive="base">
                                        <p:cTn id="19" dur="2000" fill="hold"/>
                                        <p:tgtEl>
                                          <p:spTgt spid="249"/>
                                        </p:tgtEl>
                                        <p:attrNameLst>
                                          <p:attrName>ppt_x</p:attrName>
                                        </p:attrNameLst>
                                      </p:cBhvr>
                                      <p:tavLst>
                                        <p:tav tm="0">
                                          <p:val>
                                            <p:strVal val="#ppt_x"/>
                                          </p:val>
                                        </p:tav>
                                        <p:tav tm="100000">
                                          <p:val>
                                            <p:strVal val="#ppt_x"/>
                                          </p:val>
                                        </p:tav>
                                      </p:tavLst>
                                    </p:anim>
                                    <p:anim calcmode="lin" valueType="num">
                                      <p:cBhvr additive="base">
                                        <p:cTn id="20" dur="2000" fill="hold"/>
                                        <p:tgtEl>
                                          <p:spTgt spid="24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250"/>
                                  </p:stCondLst>
                                  <p:childTnLst>
                                    <p:set>
                                      <p:cBhvr>
                                        <p:cTn id="22" dur="1" fill="hold">
                                          <p:stCondLst>
                                            <p:cond delay="0"/>
                                          </p:stCondLst>
                                        </p:cTn>
                                        <p:tgtEl>
                                          <p:spTgt spid="261"/>
                                        </p:tgtEl>
                                        <p:attrNameLst>
                                          <p:attrName>style.visibility</p:attrName>
                                        </p:attrNameLst>
                                      </p:cBhvr>
                                      <p:to>
                                        <p:strVal val="visible"/>
                                      </p:to>
                                    </p:set>
                                    <p:anim calcmode="lin" valueType="num">
                                      <p:cBhvr additive="base">
                                        <p:cTn id="23" dur="2000" fill="hold"/>
                                        <p:tgtEl>
                                          <p:spTgt spid="261"/>
                                        </p:tgtEl>
                                        <p:attrNameLst>
                                          <p:attrName>ppt_x</p:attrName>
                                        </p:attrNameLst>
                                      </p:cBhvr>
                                      <p:tavLst>
                                        <p:tav tm="0">
                                          <p:val>
                                            <p:strVal val="#ppt_x"/>
                                          </p:val>
                                        </p:tav>
                                        <p:tav tm="100000">
                                          <p:val>
                                            <p:strVal val="#ppt_x"/>
                                          </p:val>
                                        </p:tav>
                                      </p:tavLst>
                                    </p:anim>
                                    <p:anim calcmode="lin" valueType="num">
                                      <p:cBhvr additive="base">
                                        <p:cTn id="24" dur="2000" fill="hold"/>
                                        <p:tgtEl>
                                          <p:spTgt spid="26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500"/>
                                  </p:stCondLst>
                                  <p:childTnLst>
                                    <p:set>
                                      <p:cBhvr>
                                        <p:cTn id="26" dur="1" fill="hold">
                                          <p:stCondLst>
                                            <p:cond delay="0"/>
                                          </p:stCondLst>
                                        </p:cTn>
                                        <p:tgtEl>
                                          <p:spTgt spid="250"/>
                                        </p:tgtEl>
                                        <p:attrNameLst>
                                          <p:attrName>style.visibility</p:attrName>
                                        </p:attrNameLst>
                                      </p:cBhvr>
                                      <p:to>
                                        <p:strVal val="visible"/>
                                      </p:to>
                                    </p:set>
                                    <p:anim calcmode="lin" valueType="num">
                                      <p:cBhvr additive="base">
                                        <p:cTn id="27" dur="2000" fill="hold"/>
                                        <p:tgtEl>
                                          <p:spTgt spid="250"/>
                                        </p:tgtEl>
                                        <p:attrNameLst>
                                          <p:attrName>ppt_x</p:attrName>
                                        </p:attrNameLst>
                                      </p:cBhvr>
                                      <p:tavLst>
                                        <p:tav tm="0">
                                          <p:val>
                                            <p:strVal val="#ppt_x"/>
                                          </p:val>
                                        </p:tav>
                                        <p:tav tm="100000">
                                          <p:val>
                                            <p:strVal val="#ppt_x"/>
                                          </p:val>
                                        </p:tav>
                                      </p:tavLst>
                                    </p:anim>
                                    <p:anim calcmode="lin" valueType="num">
                                      <p:cBhvr additive="base">
                                        <p:cTn id="28" dur="2000" fill="hold"/>
                                        <p:tgtEl>
                                          <p:spTgt spid="25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750"/>
                                  </p:stCondLst>
                                  <p:childTnLst>
                                    <p:set>
                                      <p:cBhvr>
                                        <p:cTn id="30" dur="1" fill="hold">
                                          <p:stCondLst>
                                            <p:cond delay="0"/>
                                          </p:stCondLst>
                                        </p:cTn>
                                        <p:tgtEl>
                                          <p:spTgt spid="262"/>
                                        </p:tgtEl>
                                        <p:attrNameLst>
                                          <p:attrName>style.visibility</p:attrName>
                                        </p:attrNameLst>
                                      </p:cBhvr>
                                      <p:to>
                                        <p:strVal val="visible"/>
                                      </p:to>
                                    </p:set>
                                    <p:anim calcmode="lin" valueType="num">
                                      <p:cBhvr additive="base">
                                        <p:cTn id="31" dur="2000" fill="hold"/>
                                        <p:tgtEl>
                                          <p:spTgt spid="262"/>
                                        </p:tgtEl>
                                        <p:attrNameLst>
                                          <p:attrName>ppt_x</p:attrName>
                                        </p:attrNameLst>
                                      </p:cBhvr>
                                      <p:tavLst>
                                        <p:tav tm="0">
                                          <p:val>
                                            <p:strVal val="#ppt_x"/>
                                          </p:val>
                                        </p:tav>
                                        <p:tav tm="100000">
                                          <p:val>
                                            <p:strVal val="#ppt_x"/>
                                          </p:val>
                                        </p:tav>
                                      </p:tavLst>
                                    </p:anim>
                                    <p:anim calcmode="lin" valueType="num">
                                      <p:cBhvr additive="base">
                                        <p:cTn id="32" dur="2000" fill="hold"/>
                                        <p:tgtEl>
                                          <p:spTgt spid="26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2000"/>
                                  </p:stCondLst>
                                  <p:childTnLst>
                                    <p:set>
                                      <p:cBhvr>
                                        <p:cTn id="34" dur="1" fill="hold">
                                          <p:stCondLst>
                                            <p:cond delay="0"/>
                                          </p:stCondLst>
                                        </p:cTn>
                                        <p:tgtEl>
                                          <p:spTgt spid="253"/>
                                        </p:tgtEl>
                                        <p:attrNameLst>
                                          <p:attrName>style.visibility</p:attrName>
                                        </p:attrNameLst>
                                      </p:cBhvr>
                                      <p:to>
                                        <p:strVal val="visible"/>
                                      </p:to>
                                    </p:set>
                                    <p:anim calcmode="lin" valueType="num">
                                      <p:cBhvr additive="base">
                                        <p:cTn id="35" dur="2000" fill="hold"/>
                                        <p:tgtEl>
                                          <p:spTgt spid="253"/>
                                        </p:tgtEl>
                                        <p:attrNameLst>
                                          <p:attrName>ppt_x</p:attrName>
                                        </p:attrNameLst>
                                      </p:cBhvr>
                                      <p:tavLst>
                                        <p:tav tm="0">
                                          <p:val>
                                            <p:strVal val="#ppt_x"/>
                                          </p:val>
                                        </p:tav>
                                        <p:tav tm="100000">
                                          <p:val>
                                            <p:strVal val="#ppt_x"/>
                                          </p:val>
                                        </p:tav>
                                      </p:tavLst>
                                    </p:anim>
                                    <p:anim calcmode="lin" valueType="num">
                                      <p:cBhvr additive="base">
                                        <p:cTn id="36" dur="2000" fill="hold"/>
                                        <p:tgtEl>
                                          <p:spTgt spid="25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2250"/>
                                  </p:stCondLst>
                                  <p:childTnLst>
                                    <p:set>
                                      <p:cBhvr>
                                        <p:cTn id="38" dur="1" fill="hold">
                                          <p:stCondLst>
                                            <p:cond delay="0"/>
                                          </p:stCondLst>
                                        </p:cTn>
                                        <p:tgtEl>
                                          <p:spTgt spid="265"/>
                                        </p:tgtEl>
                                        <p:attrNameLst>
                                          <p:attrName>style.visibility</p:attrName>
                                        </p:attrNameLst>
                                      </p:cBhvr>
                                      <p:to>
                                        <p:strVal val="visible"/>
                                      </p:to>
                                    </p:set>
                                    <p:anim calcmode="lin" valueType="num">
                                      <p:cBhvr additive="base">
                                        <p:cTn id="39" dur="2000" fill="hold"/>
                                        <p:tgtEl>
                                          <p:spTgt spid="265"/>
                                        </p:tgtEl>
                                        <p:attrNameLst>
                                          <p:attrName>ppt_x</p:attrName>
                                        </p:attrNameLst>
                                      </p:cBhvr>
                                      <p:tavLst>
                                        <p:tav tm="0">
                                          <p:val>
                                            <p:strVal val="#ppt_x"/>
                                          </p:val>
                                        </p:tav>
                                        <p:tav tm="100000">
                                          <p:val>
                                            <p:strVal val="#ppt_x"/>
                                          </p:val>
                                        </p:tav>
                                      </p:tavLst>
                                    </p:anim>
                                    <p:anim calcmode="lin" valueType="num">
                                      <p:cBhvr additive="base">
                                        <p:cTn id="40" dur="2000" fill="hold"/>
                                        <p:tgtEl>
                                          <p:spTgt spid="26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2500"/>
                                  </p:stCondLst>
                                  <p:childTnLst>
                                    <p:set>
                                      <p:cBhvr>
                                        <p:cTn id="42" dur="1" fill="hold">
                                          <p:stCondLst>
                                            <p:cond delay="0"/>
                                          </p:stCondLst>
                                        </p:cTn>
                                        <p:tgtEl>
                                          <p:spTgt spid="256"/>
                                        </p:tgtEl>
                                        <p:attrNameLst>
                                          <p:attrName>style.visibility</p:attrName>
                                        </p:attrNameLst>
                                      </p:cBhvr>
                                      <p:to>
                                        <p:strVal val="visible"/>
                                      </p:to>
                                    </p:set>
                                    <p:anim calcmode="lin" valueType="num">
                                      <p:cBhvr additive="base">
                                        <p:cTn id="43" dur="2000" fill="hold"/>
                                        <p:tgtEl>
                                          <p:spTgt spid="256"/>
                                        </p:tgtEl>
                                        <p:attrNameLst>
                                          <p:attrName>ppt_x</p:attrName>
                                        </p:attrNameLst>
                                      </p:cBhvr>
                                      <p:tavLst>
                                        <p:tav tm="0">
                                          <p:val>
                                            <p:strVal val="#ppt_x"/>
                                          </p:val>
                                        </p:tav>
                                        <p:tav tm="100000">
                                          <p:val>
                                            <p:strVal val="#ppt_x"/>
                                          </p:val>
                                        </p:tav>
                                      </p:tavLst>
                                    </p:anim>
                                    <p:anim calcmode="lin" valueType="num">
                                      <p:cBhvr additive="base">
                                        <p:cTn id="44" dur="2000" fill="hold"/>
                                        <p:tgtEl>
                                          <p:spTgt spid="25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2750"/>
                                  </p:stCondLst>
                                  <p:childTnLst>
                                    <p:set>
                                      <p:cBhvr>
                                        <p:cTn id="46" dur="1" fill="hold">
                                          <p:stCondLst>
                                            <p:cond delay="0"/>
                                          </p:stCondLst>
                                        </p:cTn>
                                        <p:tgtEl>
                                          <p:spTgt spid="268"/>
                                        </p:tgtEl>
                                        <p:attrNameLst>
                                          <p:attrName>style.visibility</p:attrName>
                                        </p:attrNameLst>
                                      </p:cBhvr>
                                      <p:to>
                                        <p:strVal val="visible"/>
                                      </p:to>
                                    </p:set>
                                    <p:anim calcmode="lin" valueType="num">
                                      <p:cBhvr additive="base">
                                        <p:cTn id="47" dur="2000" fill="hold"/>
                                        <p:tgtEl>
                                          <p:spTgt spid="268"/>
                                        </p:tgtEl>
                                        <p:attrNameLst>
                                          <p:attrName>ppt_x</p:attrName>
                                        </p:attrNameLst>
                                      </p:cBhvr>
                                      <p:tavLst>
                                        <p:tav tm="0">
                                          <p:val>
                                            <p:strVal val="#ppt_x"/>
                                          </p:val>
                                        </p:tav>
                                        <p:tav tm="100000">
                                          <p:val>
                                            <p:strVal val="#ppt_x"/>
                                          </p:val>
                                        </p:tav>
                                      </p:tavLst>
                                    </p:anim>
                                    <p:anim calcmode="lin" valueType="num">
                                      <p:cBhvr additive="base">
                                        <p:cTn id="48" dur="2000" fill="hold"/>
                                        <p:tgtEl>
                                          <p:spTgt spid="2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PA_文本框 3"/>
          <p:cNvSpPr txBox="1"/>
          <p:nvPr/>
        </p:nvSpPr>
        <p:spPr>
          <a:xfrm>
            <a:off x="3110906" y="3441032"/>
            <a:ext cx="2015295" cy="461665"/>
          </a:xfrm>
          <a:prstGeom prst="rect">
            <a:avLst/>
          </a:prstGeom>
          <a:noFill/>
        </p:spPr>
        <p:txBody>
          <a:bodyPr vert="horz" wrap="none" rtlCol="0">
            <a:spAutoFit/>
          </a:bodyPr>
          <a:lstStyle/>
          <a:p>
            <a:r>
              <a:rPr lang="en-US" altLang="zh-CN" sz="2400" dirty="0">
                <a:solidFill>
                  <a:srgbClr val="72202A"/>
                </a:solidFill>
                <a:latin typeface="Arial" pitchFamily="34" charset="0"/>
                <a:cs typeface="Arial" pitchFamily="34" charset="0"/>
              </a:rPr>
              <a:t>NAME HERE</a:t>
            </a:r>
            <a:endParaRPr lang="zh-CN" altLang="en-US" sz="2400" dirty="0">
              <a:solidFill>
                <a:srgbClr val="72202A"/>
              </a:solidFill>
              <a:latin typeface="Arial" pitchFamily="34" charset="0"/>
              <a:cs typeface="Arial" pitchFamily="34" charset="0"/>
            </a:endParaRPr>
          </a:p>
        </p:txBody>
      </p:sp>
      <p:sp>
        <p:nvSpPr>
          <p:cNvPr id="7" name="PA_矩形 6"/>
          <p:cNvSpPr/>
          <p:nvPr/>
        </p:nvSpPr>
        <p:spPr>
          <a:xfrm>
            <a:off x="3110906" y="4042063"/>
            <a:ext cx="4324685" cy="1169551"/>
          </a:xfrm>
          <a:prstGeom prst="rect">
            <a:avLst/>
          </a:prstGeom>
        </p:spPr>
        <p:txBody>
          <a:bodyPr wrap="square">
            <a:spAutoFit/>
          </a:bodyPr>
          <a:lstStyle/>
          <a:p>
            <a:r>
              <a:rPr lang="zh-CN" altLang="en-US" sz="1400" dirty="0">
                <a:solidFill>
                  <a:schemeClr val="tx1">
                    <a:lumMod val="75000"/>
                    <a:lumOff val="25000"/>
                  </a:schemeClr>
                </a:solidFill>
                <a:latin typeface="Arial" pitchFamily="34" charset="0"/>
                <a:cs typeface="Arial" pitchFamily="34" charset="0"/>
              </a:rPr>
              <a:t>Life is the most happy thing is one light naked to the world, final ly bare left the world and go. Completely come to think of it, fame and fortune is the physical objects, only as a person's heart, make the benefits of s oc yse people to work for him. </a:t>
            </a:r>
          </a:p>
        </p:txBody>
      </p:sp>
      <p:sp>
        <p:nvSpPr>
          <p:cNvPr id="8" name="PA_任意多边形 7"/>
          <p:cNvSpPr/>
          <p:nvPr/>
        </p:nvSpPr>
        <p:spPr>
          <a:xfrm flipH="1">
            <a:off x="9605583" y="5504288"/>
            <a:ext cx="1312431" cy="752486"/>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PA_任意多边形 5"/>
          <p:cNvSpPr>
            <a:spLocks noEditPoints="1"/>
          </p:cNvSpPr>
          <p:nvPr/>
        </p:nvSpPr>
        <p:spPr bwMode="auto">
          <a:xfrm>
            <a:off x="3261145" y="2812220"/>
            <a:ext cx="1087650" cy="371017"/>
          </a:xfrm>
          <a:custGeom>
            <a:avLst/>
            <a:gdLst>
              <a:gd name="T0" fmla="*/ 205 w 254"/>
              <a:gd name="T1" fmla="*/ 65 h 85"/>
              <a:gd name="T2" fmla="*/ 128 w 254"/>
              <a:gd name="T3" fmla="*/ 47 h 85"/>
              <a:gd name="T4" fmla="*/ 111 w 254"/>
              <a:gd name="T5" fmla="*/ 32 h 85"/>
              <a:gd name="T6" fmla="*/ 123 w 254"/>
              <a:gd name="T7" fmla="*/ 17 h 85"/>
              <a:gd name="T8" fmla="*/ 127 w 254"/>
              <a:gd name="T9" fmla="*/ 38 h 85"/>
              <a:gd name="T10" fmla="*/ 127 w 254"/>
              <a:gd name="T11" fmla="*/ 34 h 85"/>
              <a:gd name="T12" fmla="*/ 124 w 254"/>
              <a:gd name="T13" fmla="*/ 22 h 85"/>
              <a:gd name="T14" fmla="*/ 115 w 254"/>
              <a:gd name="T15" fmla="*/ 32 h 85"/>
              <a:gd name="T16" fmla="*/ 128 w 254"/>
              <a:gd name="T17" fmla="*/ 43 h 85"/>
              <a:gd name="T18" fmla="*/ 200 w 254"/>
              <a:gd name="T19" fmla="*/ 43 h 85"/>
              <a:gd name="T20" fmla="*/ 77 w 254"/>
              <a:gd name="T21" fmla="*/ 35 h 85"/>
              <a:gd name="T22" fmla="*/ 65 w 254"/>
              <a:gd name="T23" fmla="*/ 22 h 85"/>
              <a:gd name="T24" fmla="*/ 53 w 254"/>
              <a:gd name="T25" fmla="*/ 37 h 85"/>
              <a:gd name="T26" fmla="*/ 70 w 254"/>
              <a:gd name="T27" fmla="*/ 52 h 85"/>
              <a:gd name="T28" fmla="*/ 69 w 254"/>
              <a:gd name="T29" fmla="*/ 65 h 85"/>
              <a:gd name="T30" fmla="*/ 43 w 254"/>
              <a:gd name="T31" fmla="*/ 65 h 85"/>
              <a:gd name="T32" fmla="*/ 38 w 254"/>
              <a:gd name="T33" fmla="*/ 58 h 85"/>
              <a:gd name="T34" fmla="*/ 32 w 254"/>
              <a:gd name="T35" fmla="*/ 47 h 85"/>
              <a:gd name="T36" fmla="*/ 46 w 254"/>
              <a:gd name="T37" fmla="*/ 50 h 85"/>
              <a:gd name="T38" fmla="*/ 40 w 254"/>
              <a:gd name="T39" fmla="*/ 58 h 85"/>
              <a:gd name="T40" fmla="*/ 51 w 254"/>
              <a:gd name="T41" fmla="*/ 50 h 85"/>
              <a:gd name="T42" fmla="*/ 29 w 254"/>
              <a:gd name="T43" fmla="*/ 44 h 85"/>
              <a:gd name="T44" fmla="*/ 26 w 254"/>
              <a:gd name="T45" fmla="*/ 47 h 85"/>
              <a:gd name="T46" fmla="*/ 14 w 254"/>
              <a:gd name="T47" fmla="*/ 55 h 85"/>
              <a:gd name="T48" fmla="*/ 4 w 254"/>
              <a:gd name="T49" fmla="*/ 60 h 85"/>
              <a:gd name="T50" fmla="*/ 6 w 254"/>
              <a:gd name="T51" fmla="*/ 81 h 85"/>
              <a:gd name="T52" fmla="*/ 72 w 254"/>
              <a:gd name="T53" fmla="*/ 85 h 85"/>
              <a:gd name="T54" fmla="*/ 226 w 254"/>
              <a:gd name="T55" fmla="*/ 85 h 85"/>
              <a:gd name="T56" fmla="*/ 226 w 254"/>
              <a:gd name="T57" fmla="*/ 80 h 85"/>
              <a:gd name="T58" fmla="*/ 71 w 254"/>
              <a:gd name="T59" fmla="*/ 80 h 85"/>
              <a:gd name="T60" fmla="*/ 17 w 254"/>
              <a:gd name="T61" fmla="*/ 80 h 85"/>
              <a:gd name="T62" fmla="*/ 5 w 254"/>
              <a:gd name="T63" fmla="*/ 69 h 85"/>
              <a:gd name="T64" fmla="*/ 13 w 254"/>
              <a:gd name="T65" fmla="*/ 59 h 85"/>
              <a:gd name="T66" fmla="*/ 17 w 254"/>
              <a:gd name="T67" fmla="*/ 60 h 85"/>
              <a:gd name="T68" fmla="*/ 20 w 254"/>
              <a:gd name="T69" fmla="*/ 68 h 85"/>
              <a:gd name="T70" fmla="*/ 16 w 254"/>
              <a:gd name="T71" fmla="*/ 71 h 85"/>
              <a:gd name="T72" fmla="*/ 16 w 254"/>
              <a:gd name="T73" fmla="*/ 75 h 85"/>
              <a:gd name="T74" fmla="*/ 31 w 254"/>
              <a:gd name="T75" fmla="*/ 77 h 85"/>
              <a:gd name="T76" fmla="*/ 204 w 254"/>
              <a:gd name="T77" fmla="*/ 77 h 85"/>
              <a:gd name="T78" fmla="*/ 241 w 254"/>
              <a:gd name="T79" fmla="*/ 75 h 85"/>
              <a:gd name="T80" fmla="*/ 205 w 254"/>
              <a:gd name="T81" fmla="*/ 73 h 85"/>
              <a:gd name="T82" fmla="*/ 30 w 254"/>
              <a:gd name="T83" fmla="*/ 73 h 85"/>
              <a:gd name="T84" fmla="*/ 24 w 254"/>
              <a:gd name="T85" fmla="*/ 71 h 85"/>
              <a:gd name="T86" fmla="*/ 19 w 254"/>
              <a:gd name="T87" fmla="*/ 56 h 85"/>
              <a:gd name="T88" fmla="*/ 26 w 254"/>
              <a:gd name="T89" fmla="*/ 51 h 85"/>
              <a:gd name="T90" fmla="*/ 30 w 254"/>
              <a:gd name="T91" fmla="*/ 52 h 85"/>
              <a:gd name="T92" fmla="*/ 33 w 254"/>
              <a:gd name="T93" fmla="*/ 61 h 85"/>
              <a:gd name="T94" fmla="*/ 29 w 254"/>
              <a:gd name="T95" fmla="*/ 63 h 85"/>
              <a:gd name="T96" fmla="*/ 29 w 254"/>
              <a:gd name="T97" fmla="*/ 68 h 85"/>
              <a:gd name="T98" fmla="*/ 43 w 254"/>
              <a:gd name="T99" fmla="*/ 69 h 85"/>
              <a:gd name="T100" fmla="*/ 205 w 254"/>
              <a:gd name="T101" fmla="*/ 69 h 85"/>
              <a:gd name="T102" fmla="*/ 254 w 254"/>
              <a:gd name="T103" fmla="*/ 67 h 85"/>
              <a:gd name="T104" fmla="*/ 72 w 254"/>
              <a:gd name="T105" fmla="*/ 48 h 85"/>
              <a:gd name="T106" fmla="*/ 70 w 254"/>
              <a:gd name="T107" fmla="*/ 48 h 85"/>
              <a:gd name="T108" fmla="*/ 57 w 254"/>
              <a:gd name="T109" fmla="*/ 37 h 85"/>
              <a:gd name="T110" fmla="*/ 66 w 254"/>
              <a:gd name="T111" fmla="*/ 27 h 85"/>
              <a:gd name="T112" fmla="*/ 69 w 254"/>
              <a:gd name="T113" fmla="*/ 39 h 85"/>
              <a:gd name="T114" fmla="*/ 69 w 254"/>
              <a:gd name="T115" fmla="*/ 43 h 85"/>
              <a:gd name="T116" fmla="*/ 72 w 254"/>
              <a:gd name="T11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4" h="85">
                <a:moveTo>
                  <a:pt x="252" y="65"/>
                </a:moveTo>
                <a:cubicBezTo>
                  <a:pt x="205" y="65"/>
                  <a:pt x="205" y="65"/>
                  <a:pt x="205" y="65"/>
                </a:cubicBezTo>
                <a:cubicBezTo>
                  <a:pt x="205" y="58"/>
                  <a:pt x="204" y="52"/>
                  <a:pt x="202" y="47"/>
                </a:cubicBezTo>
                <a:cubicBezTo>
                  <a:pt x="128" y="47"/>
                  <a:pt x="128" y="47"/>
                  <a:pt x="128" y="47"/>
                </a:cubicBezTo>
                <a:cubicBezTo>
                  <a:pt x="124" y="47"/>
                  <a:pt x="120" y="46"/>
                  <a:pt x="117" y="43"/>
                </a:cubicBezTo>
                <a:cubicBezTo>
                  <a:pt x="113" y="40"/>
                  <a:pt x="111" y="36"/>
                  <a:pt x="111" y="32"/>
                </a:cubicBezTo>
                <a:cubicBezTo>
                  <a:pt x="111" y="28"/>
                  <a:pt x="112" y="25"/>
                  <a:pt x="114" y="22"/>
                </a:cubicBezTo>
                <a:cubicBezTo>
                  <a:pt x="116" y="19"/>
                  <a:pt x="120" y="18"/>
                  <a:pt x="123" y="17"/>
                </a:cubicBezTo>
                <a:cubicBezTo>
                  <a:pt x="130" y="17"/>
                  <a:pt x="135" y="22"/>
                  <a:pt x="135" y="28"/>
                </a:cubicBezTo>
                <a:cubicBezTo>
                  <a:pt x="136" y="33"/>
                  <a:pt x="132" y="37"/>
                  <a:pt x="127" y="38"/>
                </a:cubicBezTo>
                <a:cubicBezTo>
                  <a:pt x="126" y="38"/>
                  <a:pt x="125" y="37"/>
                  <a:pt x="125" y="36"/>
                </a:cubicBezTo>
                <a:cubicBezTo>
                  <a:pt x="124" y="35"/>
                  <a:pt x="125" y="34"/>
                  <a:pt x="127" y="34"/>
                </a:cubicBezTo>
                <a:cubicBezTo>
                  <a:pt x="129" y="33"/>
                  <a:pt x="132" y="31"/>
                  <a:pt x="131" y="28"/>
                </a:cubicBezTo>
                <a:cubicBezTo>
                  <a:pt x="131" y="24"/>
                  <a:pt x="128" y="21"/>
                  <a:pt x="124" y="22"/>
                </a:cubicBezTo>
                <a:cubicBezTo>
                  <a:pt x="121" y="22"/>
                  <a:pt x="119" y="23"/>
                  <a:pt x="117" y="25"/>
                </a:cubicBezTo>
                <a:cubicBezTo>
                  <a:pt x="116" y="27"/>
                  <a:pt x="115" y="29"/>
                  <a:pt x="115" y="32"/>
                </a:cubicBezTo>
                <a:cubicBezTo>
                  <a:pt x="115" y="35"/>
                  <a:pt x="117" y="38"/>
                  <a:pt x="119" y="40"/>
                </a:cubicBezTo>
                <a:cubicBezTo>
                  <a:pt x="122" y="42"/>
                  <a:pt x="125" y="43"/>
                  <a:pt x="128" y="43"/>
                </a:cubicBezTo>
                <a:cubicBezTo>
                  <a:pt x="128" y="43"/>
                  <a:pt x="128" y="43"/>
                  <a:pt x="128" y="43"/>
                </a:cubicBezTo>
                <a:cubicBezTo>
                  <a:pt x="200" y="43"/>
                  <a:pt x="200" y="43"/>
                  <a:pt x="200" y="43"/>
                </a:cubicBezTo>
                <a:cubicBezTo>
                  <a:pt x="190" y="18"/>
                  <a:pt x="166" y="0"/>
                  <a:pt x="137" y="0"/>
                </a:cubicBezTo>
                <a:cubicBezTo>
                  <a:pt x="111" y="0"/>
                  <a:pt x="89" y="14"/>
                  <a:pt x="77" y="35"/>
                </a:cubicBezTo>
                <a:cubicBezTo>
                  <a:pt x="78" y="34"/>
                  <a:pt x="78" y="34"/>
                  <a:pt x="78" y="33"/>
                </a:cubicBezTo>
                <a:cubicBezTo>
                  <a:pt x="77" y="27"/>
                  <a:pt x="72" y="22"/>
                  <a:pt x="65" y="22"/>
                </a:cubicBezTo>
                <a:cubicBezTo>
                  <a:pt x="62" y="23"/>
                  <a:pt x="59" y="24"/>
                  <a:pt x="56" y="27"/>
                </a:cubicBezTo>
                <a:cubicBezTo>
                  <a:pt x="54" y="30"/>
                  <a:pt x="53" y="33"/>
                  <a:pt x="53" y="37"/>
                </a:cubicBezTo>
                <a:cubicBezTo>
                  <a:pt x="53" y="41"/>
                  <a:pt x="55" y="45"/>
                  <a:pt x="59" y="48"/>
                </a:cubicBezTo>
                <a:cubicBezTo>
                  <a:pt x="62" y="51"/>
                  <a:pt x="66" y="52"/>
                  <a:pt x="70" y="52"/>
                </a:cubicBezTo>
                <a:cubicBezTo>
                  <a:pt x="71" y="52"/>
                  <a:pt x="71" y="52"/>
                  <a:pt x="71" y="52"/>
                </a:cubicBezTo>
                <a:cubicBezTo>
                  <a:pt x="70" y="56"/>
                  <a:pt x="69" y="60"/>
                  <a:pt x="69" y="65"/>
                </a:cubicBezTo>
                <a:cubicBezTo>
                  <a:pt x="43" y="65"/>
                  <a:pt x="43" y="65"/>
                  <a:pt x="43" y="65"/>
                </a:cubicBezTo>
                <a:cubicBezTo>
                  <a:pt x="43" y="65"/>
                  <a:pt x="43" y="65"/>
                  <a:pt x="43" y="65"/>
                </a:cubicBezTo>
                <a:cubicBezTo>
                  <a:pt x="40" y="65"/>
                  <a:pt x="38" y="64"/>
                  <a:pt x="36" y="63"/>
                </a:cubicBezTo>
                <a:cubicBezTo>
                  <a:pt x="37" y="62"/>
                  <a:pt x="38" y="60"/>
                  <a:pt x="38" y="58"/>
                </a:cubicBezTo>
                <a:cubicBezTo>
                  <a:pt x="37" y="53"/>
                  <a:pt x="35" y="50"/>
                  <a:pt x="31" y="48"/>
                </a:cubicBezTo>
                <a:cubicBezTo>
                  <a:pt x="32" y="48"/>
                  <a:pt x="32" y="47"/>
                  <a:pt x="32" y="47"/>
                </a:cubicBezTo>
                <a:cubicBezTo>
                  <a:pt x="34" y="45"/>
                  <a:pt x="36" y="44"/>
                  <a:pt x="39" y="44"/>
                </a:cubicBezTo>
                <a:cubicBezTo>
                  <a:pt x="43" y="43"/>
                  <a:pt x="46" y="46"/>
                  <a:pt x="46" y="50"/>
                </a:cubicBezTo>
                <a:cubicBezTo>
                  <a:pt x="47" y="53"/>
                  <a:pt x="44" y="55"/>
                  <a:pt x="42" y="56"/>
                </a:cubicBezTo>
                <a:cubicBezTo>
                  <a:pt x="40" y="56"/>
                  <a:pt x="40" y="57"/>
                  <a:pt x="40" y="58"/>
                </a:cubicBezTo>
                <a:cubicBezTo>
                  <a:pt x="40" y="59"/>
                  <a:pt x="41" y="60"/>
                  <a:pt x="42" y="60"/>
                </a:cubicBezTo>
                <a:cubicBezTo>
                  <a:pt x="47" y="59"/>
                  <a:pt x="51" y="55"/>
                  <a:pt x="51" y="50"/>
                </a:cubicBezTo>
                <a:cubicBezTo>
                  <a:pt x="50" y="44"/>
                  <a:pt x="45" y="39"/>
                  <a:pt x="38" y="39"/>
                </a:cubicBezTo>
                <a:cubicBezTo>
                  <a:pt x="35" y="40"/>
                  <a:pt x="31" y="41"/>
                  <a:pt x="29" y="44"/>
                </a:cubicBezTo>
                <a:cubicBezTo>
                  <a:pt x="28" y="45"/>
                  <a:pt x="28" y="46"/>
                  <a:pt x="27" y="47"/>
                </a:cubicBezTo>
                <a:cubicBezTo>
                  <a:pt x="27" y="47"/>
                  <a:pt x="26" y="47"/>
                  <a:pt x="26" y="47"/>
                </a:cubicBezTo>
                <a:cubicBezTo>
                  <a:pt x="22" y="48"/>
                  <a:pt x="19" y="49"/>
                  <a:pt x="16" y="52"/>
                </a:cubicBezTo>
                <a:cubicBezTo>
                  <a:pt x="16" y="53"/>
                  <a:pt x="15" y="54"/>
                  <a:pt x="14" y="55"/>
                </a:cubicBezTo>
                <a:cubicBezTo>
                  <a:pt x="14" y="55"/>
                  <a:pt x="13" y="55"/>
                  <a:pt x="13" y="55"/>
                </a:cubicBezTo>
                <a:cubicBezTo>
                  <a:pt x="9" y="56"/>
                  <a:pt x="6" y="57"/>
                  <a:pt x="4" y="60"/>
                </a:cubicBezTo>
                <a:cubicBezTo>
                  <a:pt x="1" y="63"/>
                  <a:pt x="0" y="66"/>
                  <a:pt x="0" y="70"/>
                </a:cubicBezTo>
                <a:cubicBezTo>
                  <a:pt x="1" y="74"/>
                  <a:pt x="3" y="78"/>
                  <a:pt x="6" y="81"/>
                </a:cubicBezTo>
                <a:cubicBezTo>
                  <a:pt x="9" y="83"/>
                  <a:pt x="14" y="85"/>
                  <a:pt x="18" y="85"/>
                </a:cubicBezTo>
                <a:cubicBezTo>
                  <a:pt x="72" y="85"/>
                  <a:pt x="72" y="85"/>
                  <a:pt x="72" y="85"/>
                </a:cubicBezTo>
                <a:cubicBezTo>
                  <a:pt x="203" y="85"/>
                  <a:pt x="203" y="85"/>
                  <a:pt x="203" y="85"/>
                </a:cubicBezTo>
                <a:cubicBezTo>
                  <a:pt x="226" y="85"/>
                  <a:pt x="226" y="85"/>
                  <a:pt x="226" y="85"/>
                </a:cubicBezTo>
                <a:cubicBezTo>
                  <a:pt x="227" y="85"/>
                  <a:pt x="228" y="84"/>
                  <a:pt x="228" y="82"/>
                </a:cubicBezTo>
                <a:cubicBezTo>
                  <a:pt x="228" y="81"/>
                  <a:pt x="227" y="80"/>
                  <a:pt x="226" y="80"/>
                </a:cubicBezTo>
                <a:cubicBezTo>
                  <a:pt x="204" y="80"/>
                  <a:pt x="204" y="80"/>
                  <a:pt x="204" y="80"/>
                </a:cubicBezTo>
                <a:cubicBezTo>
                  <a:pt x="71" y="80"/>
                  <a:pt x="71" y="80"/>
                  <a:pt x="71" y="80"/>
                </a:cubicBezTo>
                <a:cubicBezTo>
                  <a:pt x="17" y="80"/>
                  <a:pt x="17" y="80"/>
                  <a:pt x="17" y="80"/>
                </a:cubicBezTo>
                <a:cubicBezTo>
                  <a:pt x="17" y="80"/>
                  <a:pt x="17" y="80"/>
                  <a:pt x="17" y="80"/>
                </a:cubicBezTo>
                <a:cubicBezTo>
                  <a:pt x="14" y="80"/>
                  <a:pt x="11" y="79"/>
                  <a:pt x="9" y="78"/>
                </a:cubicBezTo>
                <a:cubicBezTo>
                  <a:pt x="6" y="75"/>
                  <a:pt x="5" y="73"/>
                  <a:pt x="5" y="69"/>
                </a:cubicBezTo>
                <a:cubicBezTo>
                  <a:pt x="4" y="67"/>
                  <a:pt x="5" y="64"/>
                  <a:pt x="7" y="63"/>
                </a:cubicBezTo>
                <a:cubicBezTo>
                  <a:pt x="8" y="61"/>
                  <a:pt x="11" y="60"/>
                  <a:pt x="13" y="59"/>
                </a:cubicBezTo>
                <a:cubicBezTo>
                  <a:pt x="13" y="59"/>
                  <a:pt x="13" y="59"/>
                  <a:pt x="13" y="59"/>
                </a:cubicBezTo>
                <a:cubicBezTo>
                  <a:pt x="15" y="59"/>
                  <a:pt x="16" y="60"/>
                  <a:pt x="17" y="60"/>
                </a:cubicBezTo>
                <a:cubicBezTo>
                  <a:pt x="19" y="61"/>
                  <a:pt x="21" y="63"/>
                  <a:pt x="21" y="66"/>
                </a:cubicBezTo>
                <a:cubicBezTo>
                  <a:pt x="21" y="67"/>
                  <a:pt x="21" y="68"/>
                  <a:pt x="20" y="68"/>
                </a:cubicBezTo>
                <a:cubicBezTo>
                  <a:pt x="20" y="70"/>
                  <a:pt x="19" y="71"/>
                  <a:pt x="17" y="71"/>
                </a:cubicBezTo>
                <a:cubicBezTo>
                  <a:pt x="17" y="71"/>
                  <a:pt x="16" y="71"/>
                  <a:pt x="16" y="71"/>
                </a:cubicBezTo>
                <a:cubicBezTo>
                  <a:pt x="15" y="71"/>
                  <a:pt x="14" y="72"/>
                  <a:pt x="14" y="74"/>
                </a:cubicBezTo>
                <a:cubicBezTo>
                  <a:pt x="14" y="75"/>
                  <a:pt x="15" y="76"/>
                  <a:pt x="16" y="75"/>
                </a:cubicBezTo>
                <a:cubicBezTo>
                  <a:pt x="18" y="75"/>
                  <a:pt x="19" y="75"/>
                  <a:pt x="21" y="74"/>
                </a:cubicBezTo>
                <a:cubicBezTo>
                  <a:pt x="24" y="76"/>
                  <a:pt x="27" y="77"/>
                  <a:pt x="31" y="77"/>
                </a:cubicBezTo>
                <a:cubicBezTo>
                  <a:pt x="70" y="77"/>
                  <a:pt x="70" y="77"/>
                  <a:pt x="70" y="77"/>
                </a:cubicBezTo>
                <a:cubicBezTo>
                  <a:pt x="204" y="77"/>
                  <a:pt x="204" y="77"/>
                  <a:pt x="204" y="77"/>
                </a:cubicBezTo>
                <a:cubicBezTo>
                  <a:pt x="239" y="77"/>
                  <a:pt x="239" y="77"/>
                  <a:pt x="239" y="77"/>
                </a:cubicBezTo>
                <a:cubicBezTo>
                  <a:pt x="240" y="77"/>
                  <a:pt x="241" y="76"/>
                  <a:pt x="241" y="75"/>
                </a:cubicBezTo>
                <a:cubicBezTo>
                  <a:pt x="241" y="73"/>
                  <a:pt x="240" y="73"/>
                  <a:pt x="239" y="73"/>
                </a:cubicBezTo>
                <a:cubicBezTo>
                  <a:pt x="205" y="73"/>
                  <a:pt x="205" y="73"/>
                  <a:pt x="205" y="73"/>
                </a:cubicBezTo>
                <a:cubicBezTo>
                  <a:pt x="69" y="73"/>
                  <a:pt x="69" y="73"/>
                  <a:pt x="69" y="73"/>
                </a:cubicBezTo>
                <a:cubicBezTo>
                  <a:pt x="30" y="73"/>
                  <a:pt x="30" y="73"/>
                  <a:pt x="30" y="73"/>
                </a:cubicBezTo>
                <a:cubicBezTo>
                  <a:pt x="30" y="73"/>
                  <a:pt x="30" y="73"/>
                  <a:pt x="30" y="73"/>
                </a:cubicBezTo>
                <a:cubicBezTo>
                  <a:pt x="28" y="73"/>
                  <a:pt x="26" y="72"/>
                  <a:pt x="24" y="71"/>
                </a:cubicBezTo>
                <a:cubicBezTo>
                  <a:pt x="25" y="69"/>
                  <a:pt x="25" y="67"/>
                  <a:pt x="25" y="65"/>
                </a:cubicBezTo>
                <a:cubicBezTo>
                  <a:pt x="25" y="61"/>
                  <a:pt x="22" y="58"/>
                  <a:pt x="19" y="56"/>
                </a:cubicBezTo>
                <a:cubicBezTo>
                  <a:pt x="19" y="56"/>
                  <a:pt x="19" y="55"/>
                  <a:pt x="20" y="55"/>
                </a:cubicBezTo>
                <a:cubicBezTo>
                  <a:pt x="21" y="53"/>
                  <a:pt x="23" y="52"/>
                  <a:pt x="26" y="51"/>
                </a:cubicBezTo>
                <a:cubicBezTo>
                  <a:pt x="26" y="51"/>
                  <a:pt x="26" y="51"/>
                  <a:pt x="26" y="51"/>
                </a:cubicBezTo>
                <a:cubicBezTo>
                  <a:pt x="27" y="51"/>
                  <a:pt x="29" y="52"/>
                  <a:pt x="30" y="52"/>
                </a:cubicBezTo>
                <a:cubicBezTo>
                  <a:pt x="32" y="54"/>
                  <a:pt x="33" y="56"/>
                  <a:pt x="34" y="58"/>
                </a:cubicBezTo>
                <a:cubicBezTo>
                  <a:pt x="34" y="59"/>
                  <a:pt x="33" y="60"/>
                  <a:pt x="33" y="61"/>
                </a:cubicBezTo>
                <a:cubicBezTo>
                  <a:pt x="32" y="62"/>
                  <a:pt x="31" y="63"/>
                  <a:pt x="30" y="63"/>
                </a:cubicBezTo>
                <a:cubicBezTo>
                  <a:pt x="30" y="63"/>
                  <a:pt x="29" y="63"/>
                  <a:pt x="29" y="63"/>
                </a:cubicBezTo>
                <a:cubicBezTo>
                  <a:pt x="28" y="64"/>
                  <a:pt x="27" y="65"/>
                  <a:pt x="27" y="66"/>
                </a:cubicBezTo>
                <a:cubicBezTo>
                  <a:pt x="27" y="67"/>
                  <a:pt x="28" y="68"/>
                  <a:pt x="29" y="68"/>
                </a:cubicBezTo>
                <a:cubicBezTo>
                  <a:pt x="31" y="67"/>
                  <a:pt x="32" y="67"/>
                  <a:pt x="33" y="66"/>
                </a:cubicBezTo>
                <a:cubicBezTo>
                  <a:pt x="36" y="68"/>
                  <a:pt x="40" y="69"/>
                  <a:pt x="43" y="69"/>
                </a:cubicBezTo>
                <a:cubicBezTo>
                  <a:pt x="69" y="69"/>
                  <a:pt x="69" y="69"/>
                  <a:pt x="69" y="69"/>
                </a:cubicBezTo>
                <a:cubicBezTo>
                  <a:pt x="205" y="69"/>
                  <a:pt x="205" y="69"/>
                  <a:pt x="205" y="69"/>
                </a:cubicBezTo>
                <a:cubicBezTo>
                  <a:pt x="252" y="69"/>
                  <a:pt x="252" y="69"/>
                  <a:pt x="252" y="69"/>
                </a:cubicBezTo>
                <a:cubicBezTo>
                  <a:pt x="253" y="69"/>
                  <a:pt x="254" y="68"/>
                  <a:pt x="254" y="67"/>
                </a:cubicBezTo>
                <a:cubicBezTo>
                  <a:pt x="254" y="66"/>
                  <a:pt x="253" y="65"/>
                  <a:pt x="252" y="65"/>
                </a:cubicBezTo>
                <a:close/>
                <a:moveTo>
                  <a:pt x="72" y="48"/>
                </a:moveTo>
                <a:cubicBezTo>
                  <a:pt x="70" y="48"/>
                  <a:pt x="70" y="48"/>
                  <a:pt x="70" y="48"/>
                </a:cubicBezTo>
                <a:cubicBezTo>
                  <a:pt x="70" y="48"/>
                  <a:pt x="70" y="48"/>
                  <a:pt x="70" y="48"/>
                </a:cubicBezTo>
                <a:cubicBezTo>
                  <a:pt x="67" y="48"/>
                  <a:pt x="64" y="47"/>
                  <a:pt x="61" y="45"/>
                </a:cubicBezTo>
                <a:cubicBezTo>
                  <a:pt x="59" y="43"/>
                  <a:pt x="57" y="40"/>
                  <a:pt x="57" y="37"/>
                </a:cubicBezTo>
                <a:cubicBezTo>
                  <a:pt x="57" y="34"/>
                  <a:pt x="58" y="32"/>
                  <a:pt x="59" y="30"/>
                </a:cubicBezTo>
                <a:cubicBezTo>
                  <a:pt x="61" y="28"/>
                  <a:pt x="63" y="27"/>
                  <a:pt x="66" y="27"/>
                </a:cubicBezTo>
                <a:cubicBezTo>
                  <a:pt x="70" y="26"/>
                  <a:pt x="73" y="29"/>
                  <a:pt x="73" y="33"/>
                </a:cubicBezTo>
                <a:cubicBezTo>
                  <a:pt x="74" y="36"/>
                  <a:pt x="71" y="38"/>
                  <a:pt x="69" y="39"/>
                </a:cubicBezTo>
                <a:cubicBezTo>
                  <a:pt x="67" y="39"/>
                  <a:pt x="67" y="40"/>
                  <a:pt x="67" y="41"/>
                </a:cubicBezTo>
                <a:cubicBezTo>
                  <a:pt x="67" y="42"/>
                  <a:pt x="68" y="43"/>
                  <a:pt x="69" y="43"/>
                </a:cubicBezTo>
                <a:cubicBezTo>
                  <a:pt x="71" y="42"/>
                  <a:pt x="74" y="41"/>
                  <a:pt x="75" y="39"/>
                </a:cubicBezTo>
                <a:cubicBezTo>
                  <a:pt x="74" y="42"/>
                  <a:pt x="73" y="45"/>
                  <a:pt x="72" y="48"/>
                </a:cubicBezTo>
                <a:close/>
              </a:path>
            </a:pathLst>
          </a:custGeom>
          <a:solidFill>
            <a:srgbClr val="72202A"/>
          </a:solidFill>
          <a:ln>
            <a:noFill/>
          </a:ln>
        </p:spPr>
        <p:txBody>
          <a:bodyPr vert="horz" wrap="square" lIns="91440" tIns="45720" rIns="91440" bIns="45720" numCol="1" anchor="t" anchorCtr="0" compatLnSpc="1"/>
          <a:lstStyle/>
          <a:p>
            <a:endParaRPr lang="zh-CN" altLang="en-US"/>
          </a:p>
        </p:txBody>
      </p:sp>
      <p:sp>
        <p:nvSpPr>
          <p:cNvPr id="10" name="PA_任意多边形 9"/>
          <p:cNvSpPr/>
          <p:nvPr/>
        </p:nvSpPr>
        <p:spPr>
          <a:xfrm flipH="1">
            <a:off x="1486826" y="3874353"/>
            <a:ext cx="1312431" cy="752486"/>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7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25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PA_组合 12"/>
          <p:cNvGrpSpPr/>
          <p:nvPr/>
        </p:nvGrpSpPr>
        <p:grpSpPr>
          <a:xfrm>
            <a:off x="5804898" y="4281646"/>
            <a:ext cx="582204" cy="156871"/>
            <a:chOff x="3657660" y="1411076"/>
            <a:chExt cx="3163887" cy="852488"/>
          </a:xfrm>
          <a:solidFill>
            <a:schemeClr val="bg1"/>
          </a:solidFill>
        </p:grpSpPr>
        <p:sp>
          <p:nvSpPr>
            <p:cNvPr id="14" name="Freeform 5"/>
            <p:cNvSpPr>
              <a:spLocks noEditPoints="1"/>
            </p:cNvSpPr>
            <p:nvPr/>
          </p:nvSpPr>
          <p:spPr bwMode="auto">
            <a:xfrm>
              <a:off x="3657660" y="1457114"/>
              <a:ext cx="3163887" cy="773112"/>
            </a:xfrm>
            <a:custGeom>
              <a:avLst/>
              <a:gdLst>
                <a:gd name="T0" fmla="*/ 261 w 289"/>
                <a:gd name="T1" fmla="*/ 27 h 69"/>
                <a:gd name="T2" fmla="*/ 216 w 289"/>
                <a:gd name="T3" fmla="*/ 28 h 69"/>
                <a:gd name="T4" fmla="*/ 157 w 289"/>
                <a:gd name="T5" fmla="*/ 7 h 69"/>
                <a:gd name="T6" fmla="*/ 116 w 289"/>
                <a:gd name="T7" fmla="*/ 20 h 69"/>
                <a:gd name="T8" fmla="*/ 79 w 289"/>
                <a:gd name="T9" fmla="*/ 25 h 69"/>
                <a:gd name="T10" fmla="*/ 16 w 289"/>
                <a:gd name="T11" fmla="*/ 40 h 69"/>
                <a:gd name="T12" fmla="*/ 14 w 289"/>
                <a:gd name="T13" fmla="*/ 53 h 69"/>
                <a:gd name="T14" fmla="*/ 84 w 289"/>
                <a:gd name="T15" fmla="*/ 57 h 69"/>
                <a:gd name="T16" fmla="*/ 107 w 289"/>
                <a:gd name="T17" fmla="*/ 62 h 69"/>
                <a:gd name="T18" fmla="*/ 146 w 289"/>
                <a:gd name="T19" fmla="*/ 65 h 69"/>
                <a:gd name="T20" fmla="*/ 208 w 289"/>
                <a:gd name="T21" fmla="*/ 58 h 69"/>
                <a:gd name="T22" fmla="*/ 273 w 289"/>
                <a:gd name="T23" fmla="*/ 41 h 69"/>
                <a:gd name="T24" fmla="*/ 100 w 289"/>
                <a:gd name="T25" fmla="*/ 61 h 69"/>
                <a:gd name="T26" fmla="*/ 76 w 289"/>
                <a:gd name="T27" fmla="*/ 51 h 69"/>
                <a:gd name="T28" fmla="*/ 84 w 289"/>
                <a:gd name="T29" fmla="*/ 47 h 69"/>
                <a:gd name="T30" fmla="*/ 86 w 289"/>
                <a:gd name="T31" fmla="*/ 49 h 69"/>
                <a:gd name="T32" fmla="*/ 68 w 289"/>
                <a:gd name="T33" fmla="*/ 44 h 69"/>
                <a:gd name="T34" fmla="*/ 11 w 289"/>
                <a:gd name="T35" fmla="*/ 49 h 69"/>
                <a:gd name="T36" fmla="*/ 41 w 289"/>
                <a:gd name="T37" fmla="*/ 37 h 69"/>
                <a:gd name="T38" fmla="*/ 80 w 289"/>
                <a:gd name="T39" fmla="*/ 30 h 69"/>
                <a:gd name="T40" fmla="*/ 92 w 289"/>
                <a:gd name="T41" fmla="*/ 19 h 69"/>
                <a:gd name="T42" fmla="*/ 108 w 289"/>
                <a:gd name="T43" fmla="*/ 44 h 69"/>
                <a:gd name="T44" fmla="*/ 144 w 289"/>
                <a:gd name="T45" fmla="*/ 60 h 69"/>
                <a:gd name="T46" fmla="*/ 117 w 289"/>
                <a:gd name="T47" fmla="*/ 58 h 69"/>
                <a:gd name="T48" fmla="*/ 115 w 289"/>
                <a:gd name="T49" fmla="*/ 46 h 69"/>
                <a:gd name="T50" fmla="*/ 111 w 289"/>
                <a:gd name="T51" fmla="*/ 52 h 69"/>
                <a:gd name="T52" fmla="*/ 121 w 289"/>
                <a:gd name="T53" fmla="*/ 38 h 69"/>
                <a:gd name="T54" fmla="*/ 117 w 289"/>
                <a:gd name="T55" fmla="*/ 40 h 69"/>
                <a:gd name="T56" fmla="*/ 118 w 289"/>
                <a:gd name="T57" fmla="*/ 28 h 69"/>
                <a:gd name="T58" fmla="*/ 142 w 289"/>
                <a:gd name="T59" fmla="*/ 22 h 69"/>
                <a:gd name="T60" fmla="*/ 143 w 289"/>
                <a:gd name="T61" fmla="*/ 16 h 69"/>
                <a:gd name="T62" fmla="*/ 146 w 289"/>
                <a:gd name="T63" fmla="*/ 5 h 69"/>
                <a:gd name="T64" fmla="*/ 164 w 289"/>
                <a:gd name="T65" fmla="*/ 9 h 69"/>
                <a:gd name="T66" fmla="*/ 164 w 289"/>
                <a:gd name="T67" fmla="*/ 32 h 69"/>
                <a:gd name="T68" fmla="*/ 172 w 289"/>
                <a:gd name="T69" fmla="*/ 27 h 69"/>
                <a:gd name="T70" fmla="*/ 173 w 289"/>
                <a:gd name="T71" fmla="*/ 36 h 69"/>
                <a:gd name="T72" fmla="*/ 181 w 289"/>
                <a:gd name="T73" fmla="*/ 35 h 69"/>
                <a:gd name="T74" fmla="*/ 165 w 289"/>
                <a:gd name="T75" fmla="*/ 54 h 69"/>
                <a:gd name="T76" fmla="*/ 134 w 289"/>
                <a:gd name="T77" fmla="*/ 40 h 69"/>
                <a:gd name="T78" fmla="*/ 140 w 289"/>
                <a:gd name="T79" fmla="*/ 42 h 69"/>
                <a:gd name="T80" fmla="*/ 142 w 289"/>
                <a:gd name="T81" fmla="*/ 50 h 69"/>
                <a:gd name="T82" fmla="*/ 150 w 289"/>
                <a:gd name="T83" fmla="*/ 41 h 69"/>
                <a:gd name="T84" fmla="*/ 162 w 289"/>
                <a:gd name="T85" fmla="*/ 56 h 69"/>
                <a:gd name="T86" fmla="*/ 160 w 289"/>
                <a:gd name="T87" fmla="*/ 63 h 69"/>
                <a:gd name="T88" fmla="*/ 263 w 289"/>
                <a:gd name="T89" fmla="*/ 40 h 69"/>
                <a:gd name="T90" fmla="*/ 209 w 289"/>
                <a:gd name="T91" fmla="*/ 50 h 69"/>
                <a:gd name="T92" fmla="*/ 197 w 289"/>
                <a:gd name="T93" fmla="*/ 60 h 69"/>
                <a:gd name="T94" fmla="*/ 184 w 289"/>
                <a:gd name="T95" fmla="*/ 37 h 69"/>
                <a:gd name="T96" fmla="*/ 197 w 289"/>
                <a:gd name="T97" fmla="*/ 26 h 69"/>
                <a:gd name="T98" fmla="*/ 214 w 289"/>
                <a:gd name="T99" fmla="*/ 31 h 69"/>
                <a:gd name="T100" fmla="*/ 204 w 289"/>
                <a:gd name="T101" fmla="*/ 33 h 69"/>
                <a:gd name="T102" fmla="*/ 206 w 289"/>
                <a:gd name="T103" fmla="*/ 30 h 69"/>
                <a:gd name="T104" fmla="*/ 217 w 289"/>
                <a:gd name="T105" fmla="*/ 32 h 69"/>
                <a:gd name="T106" fmla="*/ 258 w 289"/>
                <a:gd name="T107" fmla="*/ 2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9" h="69">
                  <a:moveTo>
                    <a:pt x="289" y="40"/>
                  </a:moveTo>
                  <a:cubicBezTo>
                    <a:pt x="289" y="38"/>
                    <a:pt x="287" y="38"/>
                    <a:pt x="286" y="38"/>
                  </a:cubicBezTo>
                  <a:cubicBezTo>
                    <a:pt x="285" y="38"/>
                    <a:pt x="283" y="37"/>
                    <a:pt x="282" y="37"/>
                  </a:cubicBezTo>
                  <a:cubicBezTo>
                    <a:pt x="278" y="35"/>
                    <a:pt x="274" y="33"/>
                    <a:pt x="270" y="32"/>
                  </a:cubicBezTo>
                  <a:cubicBezTo>
                    <a:pt x="269" y="31"/>
                    <a:pt x="267" y="30"/>
                    <a:pt x="266" y="29"/>
                  </a:cubicBezTo>
                  <a:cubicBezTo>
                    <a:pt x="264" y="28"/>
                    <a:pt x="262" y="27"/>
                    <a:pt x="261" y="27"/>
                  </a:cubicBezTo>
                  <a:cubicBezTo>
                    <a:pt x="260" y="26"/>
                    <a:pt x="260" y="26"/>
                    <a:pt x="260" y="26"/>
                  </a:cubicBezTo>
                  <a:cubicBezTo>
                    <a:pt x="257" y="25"/>
                    <a:pt x="255" y="24"/>
                    <a:pt x="253" y="23"/>
                  </a:cubicBezTo>
                  <a:cubicBezTo>
                    <a:pt x="250" y="22"/>
                    <a:pt x="247" y="21"/>
                    <a:pt x="244" y="21"/>
                  </a:cubicBezTo>
                  <a:cubicBezTo>
                    <a:pt x="243" y="21"/>
                    <a:pt x="242" y="21"/>
                    <a:pt x="241" y="21"/>
                  </a:cubicBezTo>
                  <a:cubicBezTo>
                    <a:pt x="237" y="21"/>
                    <a:pt x="234" y="23"/>
                    <a:pt x="230" y="25"/>
                  </a:cubicBezTo>
                  <a:cubicBezTo>
                    <a:pt x="225" y="28"/>
                    <a:pt x="222" y="31"/>
                    <a:pt x="216" y="28"/>
                  </a:cubicBezTo>
                  <a:cubicBezTo>
                    <a:pt x="215" y="25"/>
                    <a:pt x="212" y="22"/>
                    <a:pt x="208" y="21"/>
                  </a:cubicBezTo>
                  <a:cubicBezTo>
                    <a:pt x="205" y="20"/>
                    <a:pt x="202" y="21"/>
                    <a:pt x="199" y="22"/>
                  </a:cubicBezTo>
                  <a:cubicBezTo>
                    <a:pt x="195" y="16"/>
                    <a:pt x="186" y="12"/>
                    <a:pt x="179" y="16"/>
                  </a:cubicBezTo>
                  <a:cubicBezTo>
                    <a:pt x="178" y="16"/>
                    <a:pt x="177" y="16"/>
                    <a:pt x="177" y="16"/>
                  </a:cubicBezTo>
                  <a:cubicBezTo>
                    <a:pt x="175" y="10"/>
                    <a:pt x="170" y="6"/>
                    <a:pt x="164" y="6"/>
                  </a:cubicBezTo>
                  <a:cubicBezTo>
                    <a:pt x="162" y="6"/>
                    <a:pt x="160" y="6"/>
                    <a:pt x="157" y="7"/>
                  </a:cubicBezTo>
                  <a:cubicBezTo>
                    <a:pt x="157" y="8"/>
                    <a:pt x="156" y="8"/>
                    <a:pt x="155" y="8"/>
                  </a:cubicBezTo>
                  <a:cubicBezTo>
                    <a:pt x="154" y="5"/>
                    <a:pt x="151" y="2"/>
                    <a:pt x="147" y="1"/>
                  </a:cubicBezTo>
                  <a:cubicBezTo>
                    <a:pt x="142" y="0"/>
                    <a:pt x="138" y="2"/>
                    <a:pt x="135" y="5"/>
                  </a:cubicBezTo>
                  <a:cubicBezTo>
                    <a:pt x="133" y="8"/>
                    <a:pt x="132" y="10"/>
                    <a:pt x="133" y="13"/>
                  </a:cubicBezTo>
                  <a:cubicBezTo>
                    <a:pt x="128" y="11"/>
                    <a:pt x="123" y="12"/>
                    <a:pt x="120" y="15"/>
                  </a:cubicBezTo>
                  <a:cubicBezTo>
                    <a:pt x="118" y="16"/>
                    <a:pt x="117" y="18"/>
                    <a:pt x="116" y="20"/>
                  </a:cubicBezTo>
                  <a:cubicBezTo>
                    <a:pt x="116" y="20"/>
                    <a:pt x="114" y="19"/>
                    <a:pt x="114" y="19"/>
                  </a:cubicBezTo>
                  <a:cubicBezTo>
                    <a:pt x="111" y="17"/>
                    <a:pt x="108" y="16"/>
                    <a:pt x="105" y="15"/>
                  </a:cubicBezTo>
                  <a:cubicBezTo>
                    <a:pt x="102" y="14"/>
                    <a:pt x="99" y="14"/>
                    <a:pt x="96" y="14"/>
                  </a:cubicBezTo>
                  <a:cubicBezTo>
                    <a:pt x="94" y="15"/>
                    <a:pt x="92" y="15"/>
                    <a:pt x="91" y="15"/>
                  </a:cubicBezTo>
                  <a:cubicBezTo>
                    <a:pt x="89" y="16"/>
                    <a:pt x="87" y="17"/>
                    <a:pt x="85" y="18"/>
                  </a:cubicBezTo>
                  <a:cubicBezTo>
                    <a:pt x="83" y="20"/>
                    <a:pt x="80" y="23"/>
                    <a:pt x="79" y="25"/>
                  </a:cubicBezTo>
                  <a:cubicBezTo>
                    <a:pt x="78" y="26"/>
                    <a:pt x="78" y="27"/>
                    <a:pt x="77" y="28"/>
                  </a:cubicBezTo>
                  <a:cubicBezTo>
                    <a:pt x="68" y="21"/>
                    <a:pt x="54" y="18"/>
                    <a:pt x="44" y="27"/>
                  </a:cubicBezTo>
                  <a:cubicBezTo>
                    <a:pt x="42" y="28"/>
                    <a:pt x="41" y="30"/>
                    <a:pt x="40" y="32"/>
                  </a:cubicBezTo>
                  <a:cubicBezTo>
                    <a:pt x="37" y="36"/>
                    <a:pt x="35" y="39"/>
                    <a:pt x="31" y="40"/>
                  </a:cubicBezTo>
                  <a:cubicBezTo>
                    <a:pt x="28" y="41"/>
                    <a:pt x="26" y="41"/>
                    <a:pt x="24" y="41"/>
                  </a:cubicBezTo>
                  <a:cubicBezTo>
                    <a:pt x="21" y="41"/>
                    <a:pt x="19" y="40"/>
                    <a:pt x="16" y="40"/>
                  </a:cubicBezTo>
                  <a:cubicBezTo>
                    <a:pt x="15" y="41"/>
                    <a:pt x="13" y="42"/>
                    <a:pt x="11" y="43"/>
                  </a:cubicBezTo>
                  <a:cubicBezTo>
                    <a:pt x="9" y="44"/>
                    <a:pt x="7" y="45"/>
                    <a:pt x="5" y="46"/>
                  </a:cubicBezTo>
                  <a:cubicBezTo>
                    <a:pt x="4" y="46"/>
                    <a:pt x="2" y="46"/>
                    <a:pt x="1" y="47"/>
                  </a:cubicBezTo>
                  <a:cubicBezTo>
                    <a:pt x="0" y="47"/>
                    <a:pt x="0" y="48"/>
                    <a:pt x="1" y="49"/>
                  </a:cubicBezTo>
                  <a:cubicBezTo>
                    <a:pt x="3" y="50"/>
                    <a:pt x="4" y="50"/>
                    <a:pt x="6" y="51"/>
                  </a:cubicBezTo>
                  <a:cubicBezTo>
                    <a:pt x="8" y="52"/>
                    <a:pt x="11" y="52"/>
                    <a:pt x="14" y="53"/>
                  </a:cubicBezTo>
                  <a:cubicBezTo>
                    <a:pt x="17" y="53"/>
                    <a:pt x="20" y="53"/>
                    <a:pt x="23" y="54"/>
                  </a:cubicBezTo>
                  <a:cubicBezTo>
                    <a:pt x="25" y="55"/>
                    <a:pt x="25" y="55"/>
                    <a:pt x="25" y="55"/>
                  </a:cubicBezTo>
                  <a:cubicBezTo>
                    <a:pt x="35" y="59"/>
                    <a:pt x="44" y="58"/>
                    <a:pt x="53" y="50"/>
                  </a:cubicBezTo>
                  <a:cubicBezTo>
                    <a:pt x="58" y="46"/>
                    <a:pt x="66" y="45"/>
                    <a:pt x="71" y="50"/>
                  </a:cubicBezTo>
                  <a:cubicBezTo>
                    <a:pt x="71" y="51"/>
                    <a:pt x="72" y="52"/>
                    <a:pt x="73" y="53"/>
                  </a:cubicBezTo>
                  <a:cubicBezTo>
                    <a:pt x="75" y="56"/>
                    <a:pt x="79" y="57"/>
                    <a:pt x="84" y="57"/>
                  </a:cubicBezTo>
                  <a:cubicBezTo>
                    <a:pt x="84" y="57"/>
                    <a:pt x="85" y="58"/>
                    <a:pt x="85" y="58"/>
                  </a:cubicBezTo>
                  <a:cubicBezTo>
                    <a:pt x="86" y="59"/>
                    <a:pt x="87" y="60"/>
                    <a:pt x="88" y="61"/>
                  </a:cubicBezTo>
                  <a:cubicBezTo>
                    <a:pt x="88" y="62"/>
                    <a:pt x="89" y="62"/>
                    <a:pt x="90" y="63"/>
                  </a:cubicBezTo>
                  <a:cubicBezTo>
                    <a:pt x="92" y="64"/>
                    <a:pt x="94" y="65"/>
                    <a:pt x="97" y="65"/>
                  </a:cubicBezTo>
                  <a:cubicBezTo>
                    <a:pt x="98" y="65"/>
                    <a:pt x="99" y="65"/>
                    <a:pt x="101" y="65"/>
                  </a:cubicBezTo>
                  <a:cubicBezTo>
                    <a:pt x="104" y="64"/>
                    <a:pt x="106" y="63"/>
                    <a:pt x="107" y="62"/>
                  </a:cubicBezTo>
                  <a:cubicBezTo>
                    <a:pt x="108" y="62"/>
                    <a:pt x="109" y="61"/>
                    <a:pt x="110" y="60"/>
                  </a:cubicBezTo>
                  <a:cubicBezTo>
                    <a:pt x="112" y="61"/>
                    <a:pt x="115" y="61"/>
                    <a:pt x="117" y="61"/>
                  </a:cubicBezTo>
                  <a:cubicBezTo>
                    <a:pt x="117" y="61"/>
                    <a:pt x="118" y="61"/>
                    <a:pt x="118" y="61"/>
                  </a:cubicBezTo>
                  <a:cubicBezTo>
                    <a:pt x="120" y="65"/>
                    <a:pt x="125" y="69"/>
                    <a:pt x="130" y="69"/>
                  </a:cubicBezTo>
                  <a:cubicBezTo>
                    <a:pt x="134" y="68"/>
                    <a:pt x="139" y="66"/>
                    <a:pt x="141" y="62"/>
                  </a:cubicBezTo>
                  <a:cubicBezTo>
                    <a:pt x="143" y="64"/>
                    <a:pt x="145" y="65"/>
                    <a:pt x="146" y="65"/>
                  </a:cubicBezTo>
                  <a:cubicBezTo>
                    <a:pt x="149" y="66"/>
                    <a:pt x="152" y="66"/>
                    <a:pt x="156" y="65"/>
                  </a:cubicBezTo>
                  <a:cubicBezTo>
                    <a:pt x="158" y="67"/>
                    <a:pt x="162" y="68"/>
                    <a:pt x="166" y="67"/>
                  </a:cubicBezTo>
                  <a:cubicBezTo>
                    <a:pt x="170" y="65"/>
                    <a:pt x="173" y="61"/>
                    <a:pt x="173" y="57"/>
                  </a:cubicBezTo>
                  <a:cubicBezTo>
                    <a:pt x="179" y="63"/>
                    <a:pt x="189" y="65"/>
                    <a:pt x="197" y="63"/>
                  </a:cubicBezTo>
                  <a:cubicBezTo>
                    <a:pt x="199" y="63"/>
                    <a:pt x="201" y="62"/>
                    <a:pt x="203" y="61"/>
                  </a:cubicBezTo>
                  <a:cubicBezTo>
                    <a:pt x="205" y="60"/>
                    <a:pt x="207" y="59"/>
                    <a:pt x="208" y="58"/>
                  </a:cubicBezTo>
                  <a:cubicBezTo>
                    <a:pt x="209" y="57"/>
                    <a:pt x="209" y="56"/>
                    <a:pt x="210" y="56"/>
                  </a:cubicBezTo>
                  <a:cubicBezTo>
                    <a:pt x="210" y="55"/>
                    <a:pt x="212" y="53"/>
                    <a:pt x="211" y="53"/>
                  </a:cubicBezTo>
                  <a:cubicBezTo>
                    <a:pt x="220" y="58"/>
                    <a:pt x="230" y="58"/>
                    <a:pt x="240" y="55"/>
                  </a:cubicBezTo>
                  <a:cubicBezTo>
                    <a:pt x="243" y="54"/>
                    <a:pt x="246" y="53"/>
                    <a:pt x="248" y="51"/>
                  </a:cubicBezTo>
                  <a:cubicBezTo>
                    <a:pt x="253" y="49"/>
                    <a:pt x="253" y="49"/>
                    <a:pt x="253" y="49"/>
                  </a:cubicBezTo>
                  <a:cubicBezTo>
                    <a:pt x="259" y="45"/>
                    <a:pt x="265" y="41"/>
                    <a:pt x="273" y="41"/>
                  </a:cubicBezTo>
                  <a:cubicBezTo>
                    <a:pt x="275" y="42"/>
                    <a:pt x="278" y="42"/>
                    <a:pt x="280" y="42"/>
                  </a:cubicBezTo>
                  <a:cubicBezTo>
                    <a:pt x="283" y="42"/>
                    <a:pt x="285" y="42"/>
                    <a:pt x="287" y="41"/>
                  </a:cubicBezTo>
                  <a:cubicBezTo>
                    <a:pt x="288" y="41"/>
                    <a:pt x="289" y="41"/>
                    <a:pt x="289" y="40"/>
                  </a:cubicBezTo>
                  <a:cubicBezTo>
                    <a:pt x="289" y="40"/>
                    <a:pt x="289" y="40"/>
                    <a:pt x="289" y="40"/>
                  </a:cubicBezTo>
                  <a:close/>
                  <a:moveTo>
                    <a:pt x="105" y="60"/>
                  </a:moveTo>
                  <a:cubicBezTo>
                    <a:pt x="104" y="60"/>
                    <a:pt x="103" y="61"/>
                    <a:pt x="100" y="61"/>
                  </a:cubicBezTo>
                  <a:cubicBezTo>
                    <a:pt x="98" y="62"/>
                    <a:pt x="96" y="62"/>
                    <a:pt x="94" y="61"/>
                  </a:cubicBezTo>
                  <a:cubicBezTo>
                    <a:pt x="92" y="60"/>
                    <a:pt x="90" y="59"/>
                    <a:pt x="89" y="57"/>
                  </a:cubicBezTo>
                  <a:cubicBezTo>
                    <a:pt x="89" y="57"/>
                    <a:pt x="88" y="56"/>
                    <a:pt x="88" y="56"/>
                  </a:cubicBezTo>
                  <a:cubicBezTo>
                    <a:pt x="88" y="55"/>
                    <a:pt x="87" y="54"/>
                    <a:pt x="87" y="54"/>
                  </a:cubicBezTo>
                  <a:cubicBezTo>
                    <a:pt x="86" y="53"/>
                    <a:pt x="85" y="53"/>
                    <a:pt x="85" y="54"/>
                  </a:cubicBezTo>
                  <a:cubicBezTo>
                    <a:pt x="82" y="54"/>
                    <a:pt x="78" y="54"/>
                    <a:pt x="76" y="51"/>
                  </a:cubicBezTo>
                  <a:cubicBezTo>
                    <a:pt x="76" y="51"/>
                    <a:pt x="76" y="51"/>
                    <a:pt x="76" y="51"/>
                  </a:cubicBezTo>
                  <a:cubicBezTo>
                    <a:pt x="75" y="50"/>
                    <a:pt x="74" y="49"/>
                    <a:pt x="74" y="48"/>
                  </a:cubicBezTo>
                  <a:cubicBezTo>
                    <a:pt x="74" y="46"/>
                    <a:pt x="75" y="45"/>
                    <a:pt x="76" y="43"/>
                  </a:cubicBezTo>
                  <a:cubicBezTo>
                    <a:pt x="78" y="42"/>
                    <a:pt x="81" y="41"/>
                    <a:pt x="83" y="43"/>
                  </a:cubicBezTo>
                  <a:cubicBezTo>
                    <a:pt x="84" y="43"/>
                    <a:pt x="84" y="44"/>
                    <a:pt x="84" y="45"/>
                  </a:cubicBezTo>
                  <a:cubicBezTo>
                    <a:pt x="84" y="45"/>
                    <a:pt x="84" y="46"/>
                    <a:pt x="84" y="47"/>
                  </a:cubicBezTo>
                  <a:cubicBezTo>
                    <a:pt x="83" y="47"/>
                    <a:pt x="82" y="47"/>
                    <a:pt x="81" y="47"/>
                  </a:cubicBezTo>
                  <a:cubicBezTo>
                    <a:pt x="81" y="47"/>
                    <a:pt x="81" y="47"/>
                    <a:pt x="81" y="46"/>
                  </a:cubicBezTo>
                  <a:cubicBezTo>
                    <a:pt x="81" y="45"/>
                    <a:pt x="80" y="43"/>
                    <a:pt x="78" y="43"/>
                  </a:cubicBezTo>
                  <a:cubicBezTo>
                    <a:pt x="76" y="43"/>
                    <a:pt x="74" y="47"/>
                    <a:pt x="76" y="49"/>
                  </a:cubicBezTo>
                  <a:cubicBezTo>
                    <a:pt x="76" y="49"/>
                    <a:pt x="77" y="50"/>
                    <a:pt x="78" y="50"/>
                  </a:cubicBezTo>
                  <a:cubicBezTo>
                    <a:pt x="80" y="52"/>
                    <a:pt x="84" y="51"/>
                    <a:pt x="86" y="49"/>
                  </a:cubicBezTo>
                  <a:cubicBezTo>
                    <a:pt x="87" y="48"/>
                    <a:pt x="88" y="46"/>
                    <a:pt x="87" y="44"/>
                  </a:cubicBezTo>
                  <a:cubicBezTo>
                    <a:pt x="87" y="42"/>
                    <a:pt x="86" y="41"/>
                    <a:pt x="85" y="40"/>
                  </a:cubicBezTo>
                  <a:cubicBezTo>
                    <a:pt x="82" y="38"/>
                    <a:pt x="77" y="38"/>
                    <a:pt x="74" y="41"/>
                  </a:cubicBezTo>
                  <a:cubicBezTo>
                    <a:pt x="73" y="42"/>
                    <a:pt x="72" y="44"/>
                    <a:pt x="71" y="46"/>
                  </a:cubicBezTo>
                  <a:cubicBezTo>
                    <a:pt x="71" y="46"/>
                    <a:pt x="70" y="45"/>
                    <a:pt x="69" y="45"/>
                  </a:cubicBezTo>
                  <a:cubicBezTo>
                    <a:pt x="69" y="45"/>
                    <a:pt x="68" y="44"/>
                    <a:pt x="68" y="44"/>
                  </a:cubicBezTo>
                  <a:cubicBezTo>
                    <a:pt x="66" y="44"/>
                    <a:pt x="65" y="44"/>
                    <a:pt x="64" y="43"/>
                  </a:cubicBezTo>
                  <a:cubicBezTo>
                    <a:pt x="61" y="43"/>
                    <a:pt x="59" y="43"/>
                    <a:pt x="56" y="44"/>
                  </a:cubicBezTo>
                  <a:cubicBezTo>
                    <a:pt x="54" y="45"/>
                    <a:pt x="52" y="46"/>
                    <a:pt x="50" y="48"/>
                  </a:cubicBezTo>
                  <a:cubicBezTo>
                    <a:pt x="43" y="54"/>
                    <a:pt x="35" y="55"/>
                    <a:pt x="26" y="52"/>
                  </a:cubicBezTo>
                  <a:cubicBezTo>
                    <a:pt x="24" y="51"/>
                    <a:pt x="24" y="51"/>
                    <a:pt x="24" y="51"/>
                  </a:cubicBezTo>
                  <a:cubicBezTo>
                    <a:pt x="20" y="50"/>
                    <a:pt x="14" y="49"/>
                    <a:pt x="11" y="49"/>
                  </a:cubicBezTo>
                  <a:cubicBezTo>
                    <a:pt x="10" y="49"/>
                    <a:pt x="9" y="49"/>
                    <a:pt x="8" y="48"/>
                  </a:cubicBezTo>
                  <a:cubicBezTo>
                    <a:pt x="11" y="47"/>
                    <a:pt x="13" y="46"/>
                    <a:pt x="15" y="44"/>
                  </a:cubicBezTo>
                  <a:cubicBezTo>
                    <a:pt x="17" y="43"/>
                    <a:pt x="19" y="44"/>
                    <a:pt x="20" y="44"/>
                  </a:cubicBezTo>
                  <a:cubicBezTo>
                    <a:pt x="23" y="44"/>
                    <a:pt x="25" y="45"/>
                    <a:pt x="27" y="45"/>
                  </a:cubicBezTo>
                  <a:cubicBezTo>
                    <a:pt x="29" y="45"/>
                    <a:pt x="31" y="44"/>
                    <a:pt x="34" y="43"/>
                  </a:cubicBezTo>
                  <a:cubicBezTo>
                    <a:pt x="36" y="41"/>
                    <a:pt x="39" y="39"/>
                    <a:pt x="41" y="37"/>
                  </a:cubicBezTo>
                  <a:cubicBezTo>
                    <a:pt x="41" y="36"/>
                    <a:pt x="42" y="35"/>
                    <a:pt x="42" y="35"/>
                  </a:cubicBezTo>
                  <a:cubicBezTo>
                    <a:pt x="44" y="33"/>
                    <a:pt x="45" y="31"/>
                    <a:pt x="47" y="29"/>
                  </a:cubicBezTo>
                  <a:cubicBezTo>
                    <a:pt x="55" y="21"/>
                    <a:pt x="67" y="25"/>
                    <a:pt x="76" y="31"/>
                  </a:cubicBezTo>
                  <a:cubicBezTo>
                    <a:pt x="76" y="32"/>
                    <a:pt x="77" y="32"/>
                    <a:pt x="78" y="33"/>
                  </a:cubicBezTo>
                  <a:cubicBezTo>
                    <a:pt x="78" y="33"/>
                    <a:pt x="79" y="33"/>
                    <a:pt x="79" y="32"/>
                  </a:cubicBezTo>
                  <a:cubicBezTo>
                    <a:pt x="80" y="31"/>
                    <a:pt x="80" y="31"/>
                    <a:pt x="80" y="30"/>
                  </a:cubicBezTo>
                  <a:cubicBezTo>
                    <a:pt x="80" y="30"/>
                    <a:pt x="81" y="29"/>
                    <a:pt x="81" y="29"/>
                  </a:cubicBezTo>
                  <a:cubicBezTo>
                    <a:pt x="81" y="28"/>
                    <a:pt x="82" y="27"/>
                    <a:pt x="83" y="26"/>
                  </a:cubicBezTo>
                  <a:cubicBezTo>
                    <a:pt x="83" y="25"/>
                    <a:pt x="84" y="24"/>
                    <a:pt x="85" y="23"/>
                  </a:cubicBezTo>
                  <a:cubicBezTo>
                    <a:pt x="86" y="22"/>
                    <a:pt x="87" y="21"/>
                    <a:pt x="88" y="21"/>
                  </a:cubicBezTo>
                  <a:cubicBezTo>
                    <a:pt x="89" y="20"/>
                    <a:pt x="90" y="19"/>
                    <a:pt x="91" y="19"/>
                  </a:cubicBezTo>
                  <a:cubicBezTo>
                    <a:pt x="92" y="19"/>
                    <a:pt x="92" y="19"/>
                    <a:pt x="92" y="19"/>
                  </a:cubicBezTo>
                  <a:cubicBezTo>
                    <a:pt x="99" y="16"/>
                    <a:pt x="109" y="19"/>
                    <a:pt x="115" y="24"/>
                  </a:cubicBezTo>
                  <a:cubicBezTo>
                    <a:pt x="115" y="24"/>
                    <a:pt x="115" y="24"/>
                    <a:pt x="115" y="25"/>
                  </a:cubicBezTo>
                  <a:cubicBezTo>
                    <a:pt x="112" y="25"/>
                    <a:pt x="108" y="26"/>
                    <a:pt x="106" y="29"/>
                  </a:cubicBezTo>
                  <a:cubicBezTo>
                    <a:pt x="103" y="32"/>
                    <a:pt x="103" y="36"/>
                    <a:pt x="105" y="40"/>
                  </a:cubicBezTo>
                  <a:cubicBezTo>
                    <a:pt x="106" y="42"/>
                    <a:pt x="107" y="43"/>
                    <a:pt x="109" y="44"/>
                  </a:cubicBezTo>
                  <a:cubicBezTo>
                    <a:pt x="109" y="44"/>
                    <a:pt x="109" y="44"/>
                    <a:pt x="108" y="44"/>
                  </a:cubicBezTo>
                  <a:cubicBezTo>
                    <a:pt x="106" y="46"/>
                    <a:pt x="105" y="49"/>
                    <a:pt x="105" y="52"/>
                  </a:cubicBezTo>
                  <a:cubicBezTo>
                    <a:pt x="105" y="54"/>
                    <a:pt x="106" y="56"/>
                    <a:pt x="107" y="58"/>
                  </a:cubicBezTo>
                  <a:cubicBezTo>
                    <a:pt x="107" y="59"/>
                    <a:pt x="106" y="59"/>
                    <a:pt x="105" y="60"/>
                  </a:cubicBezTo>
                  <a:close/>
                  <a:moveTo>
                    <a:pt x="153" y="63"/>
                  </a:moveTo>
                  <a:cubicBezTo>
                    <a:pt x="151" y="63"/>
                    <a:pt x="149" y="63"/>
                    <a:pt x="147" y="62"/>
                  </a:cubicBezTo>
                  <a:cubicBezTo>
                    <a:pt x="146" y="61"/>
                    <a:pt x="145" y="61"/>
                    <a:pt x="144" y="60"/>
                  </a:cubicBezTo>
                  <a:cubicBezTo>
                    <a:pt x="143" y="59"/>
                    <a:pt x="142" y="57"/>
                    <a:pt x="140" y="58"/>
                  </a:cubicBezTo>
                  <a:cubicBezTo>
                    <a:pt x="140" y="58"/>
                    <a:pt x="140" y="59"/>
                    <a:pt x="140" y="59"/>
                  </a:cubicBezTo>
                  <a:cubicBezTo>
                    <a:pt x="138" y="62"/>
                    <a:pt x="134" y="65"/>
                    <a:pt x="130" y="65"/>
                  </a:cubicBezTo>
                  <a:cubicBezTo>
                    <a:pt x="126" y="65"/>
                    <a:pt x="122" y="62"/>
                    <a:pt x="120" y="59"/>
                  </a:cubicBezTo>
                  <a:cubicBezTo>
                    <a:pt x="120" y="58"/>
                    <a:pt x="119" y="58"/>
                    <a:pt x="119" y="58"/>
                  </a:cubicBezTo>
                  <a:cubicBezTo>
                    <a:pt x="117" y="58"/>
                    <a:pt x="117" y="58"/>
                    <a:pt x="117" y="58"/>
                  </a:cubicBezTo>
                  <a:cubicBezTo>
                    <a:pt x="115" y="58"/>
                    <a:pt x="113" y="58"/>
                    <a:pt x="111" y="57"/>
                  </a:cubicBezTo>
                  <a:cubicBezTo>
                    <a:pt x="111" y="57"/>
                    <a:pt x="110" y="56"/>
                    <a:pt x="110" y="56"/>
                  </a:cubicBezTo>
                  <a:cubicBezTo>
                    <a:pt x="110" y="56"/>
                    <a:pt x="109" y="55"/>
                    <a:pt x="109" y="55"/>
                  </a:cubicBezTo>
                  <a:cubicBezTo>
                    <a:pt x="108" y="53"/>
                    <a:pt x="108" y="51"/>
                    <a:pt x="109" y="49"/>
                  </a:cubicBezTo>
                  <a:cubicBezTo>
                    <a:pt x="109" y="48"/>
                    <a:pt x="110" y="48"/>
                    <a:pt x="111" y="47"/>
                  </a:cubicBezTo>
                  <a:cubicBezTo>
                    <a:pt x="112" y="46"/>
                    <a:pt x="114" y="46"/>
                    <a:pt x="115" y="46"/>
                  </a:cubicBezTo>
                  <a:cubicBezTo>
                    <a:pt x="116" y="46"/>
                    <a:pt x="117" y="47"/>
                    <a:pt x="117" y="48"/>
                  </a:cubicBezTo>
                  <a:cubicBezTo>
                    <a:pt x="118" y="49"/>
                    <a:pt x="117" y="49"/>
                    <a:pt x="117" y="50"/>
                  </a:cubicBezTo>
                  <a:cubicBezTo>
                    <a:pt x="117" y="50"/>
                    <a:pt x="116" y="50"/>
                    <a:pt x="116" y="50"/>
                  </a:cubicBezTo>
                  <a:cubicBezTo>
                    <a:pt x="116" y="50"/>
                    <a:pt x="116" y="50"/>
                    <a:pt x="116" y="50"/>
                  </a:cubicBezTo>
                  <a:cubicBezTo>
                    <a:pt x="116" y="48"/>
                    <a:pt x="115" y="47"/>
                    <a:pt x="113" y="47"/>
                  </a:cubicBezTo>
                  <a:cubicBezTo>
                    <a:pt x="110" y="47"/>
                    <a:pt x="109" y="50"/>
                    <a:pt x="111" y="52"/>
                  </a:cubicBezTo>
                  <a:cubicBezTo>
                    <a:pt x="112" y="54"/>
                    <a:pt x="114" y="54"/>
                    <a:pt x="116" y="54"/>
                  </a:cubicBezTo>
                  <a:cubicBezTo>
                    <a:pt x="117" y="53"/>
                    <a:pt x="118" y="53"/>
                    <a:pt x="119" y="52"/>
                  </a:cubicBezTo>
                  <a:cubicBezTo>
                    <a:pt x="121" y="51"/>
                    <a:pt x="121" y="49"/>
                    <a:pt x="121" y="47"/>
                  </a:cubicBezTo>
                  <a:cubicBezTo>
                    <a:pt x="120" y="46"/>
                    <a:pt x="119" y="45"/>
                    <a:pt x="118" y="44"/>
                  </a:cubicBezTo>
                  <a:cubicBezTo>
                    <a:pt x="118" y="44"/>
                    <a:pt x="119" y="43"/>
                    <a:pt x="120" y="42"/>
                  </a:cubicBezTo>
                  <a:cubicBezTo>
                    <a:pt x="121" y="41"/>
                    <a:pt x="121" y="40"/>
                    <a:pt x="121" y="38"/>
                  </a:cubicBezTo>
                  <a:cubicBezTo>
                    <a:pt x="121" y="37"/>
                    <a:pt x="121" y="36"/>
                    <a:pt x="121" y="35"/>
                  </a:cubicBezTo>
                  <a:cubicBezTo>
                    <a:pt x="120" y="34"/>
                    <a:pt x="119" y="33"/>
                    <a:pt x="117" y="32"/>
                  </a:cubicBezTo>
                  <a:cubicBezTo>
                    <a:pt x="115" y="32"/>
                    <a:pt x="113" y="33"/>
                    <a:pt x="113" y="35"/>
                  </a:cubicBezTo>
                  <a:cubicBezTo>
                    <a:pt x="113" y="37"/>
                    <a:pt x="114" y="38"/>
                    <a:pt x="116" y="38"/>
                  </a:cubicBezTo>
                  <a:cubicBezTo>
                    <a:pt x="116" y="38"/>
                    <a:pt x="117" y="38"/>
                    <a:pt x="117" y="38"/>
                  </a:cubicBezTo>
                  <a:cubicBezTo>
                    <a:pt x="118" y="38"/>
                    <a:pt x="118" y="39"/>
                    <a:pt x="117" y="40"/>
                  </a:cubicBezTo>
                  <a:cubicBezTo>
                    <a:pt x="117" y="40"/>
                    <a:pt x="116" y="41"/>
                    <a:pt x="115" y="41"/>
                  </a:cubicBezTo>
                  <a:cubicBezTo>
                    <a:pt x="113" y="42"/>
                    <a:pt x="111" y="41"/>
                    <a:pt x="110" y="40"/>
                  </a:cubicBezTo>
                  <a:cubicBezTo>
                    <a:pt x="109" y="40"/>
                    <a:pt x="108" y="39"/>
                    <a:pt x="108" y="38"/>
                  </a:cubicBezTo>
                  <a:cubicBezTo>
                    <a:pt x="107" y="36"/>
                    <a:pt x="107" y="33"/>
                    <a:pt x="109" y="31"/>
                  </a:cubicBezTo>
                  <a:cubicBezTo>
                    <a:pt x="110" y="29"/>
                    <a:pt x="113" y="27"/>
                    <a:pt x="117" y="28"/>
                  </a:cubicBezTo>
                  <a:cubicBezTo>
                    <a:pt x="117" y="29"/>
                    <a:pt x="118" y="29"/>
                    <a:pt x="118" y="28"/>
                  </a:cubicBezTo>
                  <a:cubicBezTo>
                    <a:pt x="119" y="28"/>
                    <a:pt x="119" y="27"/>
                    <a:pt x="119" y="26"/>
                  </a:cubicBezTo>
                  <a:cubicBezTo>
                    <a:pt x="118" y="23"/>
                    <a:pt x="119" y="20"/>
                    <a:pt x="122" y="18"/>
                  </a:cubicBezTo>
                  <a:cubicBezTo>
                    <a:pt x="125" y="16"/>
                    <a:pt x="129" y="15"/>
                    <a:pt x="132" y="17"/>
                  </a:cubicBezTo>
                  <a:cubicBezTo>
                    <a:pt x="134" y="18"/>
                    <a:pt x="134" y="19"/>
                    <a:pt x="136" y="20"/>
                  </a:cubicBezTo>
                  <a:cubicBezTo>
                    <a:pt x="137" y="21"/>
                    <a:pt x="138" y="21"/>
                    <a:pt x="139" y="21"/>
                  </a:cubicBezTo>
                  <a:cubicBezTo>
                    <a:pt x="140" y="22"/>
                    <a:pt x="141" y="22"/>
                    <a:pt x="142" y="22"/>
                  </a:cubicBezTo>
                  <a:cubicBezTo>
                    <a:pt x="145" y="21"/>
                    <a:pt x="147" y="20"/>
                    <a:pt x="148" y="17"/>
                  </a:cubicBezTo>
                  <a:cubicBezTo>
                    <a:pt x="148" y="15"/>
                    <a:pt x="148" y="13"/>
                    <a:pt x="147" y="11"/>
                  </a:cubicBezTo>
                  <a:cubicBezTo>
                    <a:pt x="146" y="11"/>
                    <a:pt x="146" y="10"/>
                    <a:pt x="145" y="10"/>
                  </a:cubicBezTo>
                  <a:cubicBezTo>
                    <a:pt x="144" y="9"/>
                    <a:pt x="141" y="9"/>
                    <a:pt x="140" y="11"/>
                  </a:cubicBezTo>
                  <a:cubicBezTo>
                    <a:pt x="140" y="12"/>
                    <a:pt x="140" y="12"/>
                    <a:pt x="140" y="13"/>
                  </a:cubicBezTo>
                  <a:cubicBezTo>
                    <a:pt x="140" y="14"/>
                    <a:pt x="141" y="16"/>
                    <a:pt x="143" y="16"/>
                  </a:cubicBezTo>
                  <a:cubicBezTo>
                    <a:pt x="143" y="16"/>
                    <a:pt x="144" y="15"/>
                    <a:pt x="144" y="15"/>
                  </a:cubicBezTo>
                  <a:cubicBezTo>
                    <a:pt x="144" y="16"/>
                    <a:pt x="144" y="16"/>
                    <a:pt x="144" y="16"/>
                  </a:cubicBezTo>
                  <a:cubicBezTo>
                    <a:pt x="144" y="17"/>
                    <a:pt x="143" y="18"/>
                    <a:pt x="142" y="18"/>
                  </a:cubicBezTo>
                  <a:cubicBezTo>
                    <a:pt x="139" y="18"/>
                    <a:pt x="138" y="18"/>
                    <a:pt x="137" y="16"/>
                  </a:cubicBezTo>
                  <a:cubicBezTo>
                    <a:pt x="135" y="13"/>
                    <a:pt x="136" y="10"/>
                    <a:pt x="138" y="8"/>
                  </a:cubicBezTo>
                  <a:cubicBezTo>
                    <a:pt x="140" y="5"/>
                    <a:pt x="143" y="4"/>
                    <a:pt x="146" y="5"/>
                  </a:cubicBezTo>
                  <a:cubicBezTo>
                    <a:pt x="148" y="5"/>
                    <a:pt x="149" y="6"/>
                    <a:pt x="150" y="7"/>
                  </a:cubicBezTo>
                  <a:cubicBezTo>
                    <a:pt x="151" y="8"/>
                    <a:pt x="152" y="10"/>
                    <a:pt x="153" y="11"/>
                  </a:cubicBezTo>
                  <a:cubicBezTo>
                    <a:pt x="153" y="12"/>
                    <a:pt x="153" y="13"/>
                    <a:pt x="154" y="13"/>
                  </a:cubicBezTo>
                  <a:cubicBezTo>
                    <a:pt x="155" y="13"/>
                    <a:pt x="156" y="13"/>
                    <a:pt x="156" y="12"/>
                  </a:cubicBezTo>
                  <a:cubicBezTo>
                    <a:pt x="157" y="11"/>
                    <a:pt x="158" y="11"/>
                    <a:pt x="159" y="10"/>
                  </a:cubicBezTo>
                  <a:cubicBezTo>
                    <a:pt x="161" y="9"/>
                    <a:pt x="162" y="9"/>
                    <a:pt x="164" y="9"/>
                  </a:cubicBezTo>
                  <a:cubicBezTo>
                    <a:pt x="166" y="9"/>
                    <a:pt x="168" y="10"/>
                    <a:pt x="170" y="12"/>
                  </a:cubicBezTo>
                  <a:cubicBezTo>
                    <a:pt x="172" y="13"/>
                    <a:pt x="173" y="16"/>
                    <a:pt x="174" y="18"/>
                  </a:cubicBezTo>
                  <a:cubicBezTo>
                    <a:pt x="174" y="18"/>
                    <a:pt x="174" y="20"/>
                    <a:pt x="174" y="20"/>
                  </a:cubicBezTo>
                  <a:cubicBezTo>
                    <a:pt x="174" y="20"/>
                    <a:pt x="174" y="21"/>
                    <a:pt x="174" y="21"/>
                  </a:cubicBezTo>
                  <a:cubicBezTo>
                    <a:pt x="173" y="21"/>
                    <a:pt x="171" y="21"/>
                    <a:pt x="170" y="22"/>
                  </a:cubicBezTo>
                  <a:cubicBezTo>
                    <a:pt x="166" y="24"/>
                    <a:pt x="163" y="28"/>
                    <a:pt x="164" y="32"/>
                  </a:cubicBezTo>
                  <a:cubicBezTo>
                    <a:pt x="164" y="35"/>
                    <a:pt x="165" y="37"/>
                    <a:pt x="168" y="39"/>
                  </a:cubicBezTo>
                  <a:cubicBezTo>
                    <a:pt x="170" y="39"/>
                    <a:pt x="172" y="40"/>
                    <a:pt x="174" y="39"/>
                  </a:cubicBezTo>
                  <a:cubicBezTo>
                    <a:pt x="174" y="39"/>
                    <a:pt x="175" y="39"/>
                    <a:pt x="175" y="38"/>
                  </a:cubicBezTo>
                  <a:cubicBezTo>
                    <a:pt x="177" y="37"/>
                    <a:pt x="178" y="36"/>
                    <a:pt x="178" y="34"/>
                  </a:cubicBezTo>
                  <a:cubicBezTo>
                    <a:pt x="179" y="32"/>
                    <a:pt x="178" y="30"/>
                    <a:pt x="176" y="28"/>
                  </a:cubicBezTo>
                  <a:cubicBezTo>
                    <a:pt x="175" y="27"/>
                    <a:pt x="173" y="27"/>
                    <a:pt x="172" y="27"/>
                  </a:cubicBezTo>
                  <a:cubicBezTo>
                    <a:pt x="170" y="27"/>
                    <a:pt x="168" y="29"/>
                    <a:pt x="169" y="31"/>
                  </a:cubicBezTo>
                  <a:cubicBezTo>
                    <a:pt x="169" y="31"/>
                    <a:pt x="169" y="32"/>
                    <a:pt x="170" y="32"/>
                  </a:cubicBezTo>
                  <a:cubicBezTo>
                    <a:pt x="170" y="33"/>
                    <a:pt x="171" y="33"/>
                    <a:pt x="172" y="33"/>
                  </a:cubicBezTo>
                  <a:cubicBezTo>
                    <a:pt x="173" y="33"/>
                    <a:pt x="173" y="33"/>
                    <a:pt x="174" y="32"/>
                  </a:cubicBezTo>
                  <a:cubicBezTo>
                    <a:pt x="175" y="33"/>
                    <a:pt x="175" y="33"/>
                    <a:pt x="175" y="34"/>
                  </a:cubicBezTo>
                  <a:cubicBezTo>
                    <a:pt x="175" y="35"/>
                    <a:pt x="174" y="35"/>
                    <a:pt x="173" y="36"/>
                  </a:cubicBezTo>
                  <a:cubicBezTo>
                    <a:pt x="173" y="36"/>
                    <a:pt x="171" y="36"/>
                    <a:pt x="171" y="36"/>
                  </a:cubicBezTo>
                  <a:cubicBezTo>
                    <a:pt x="169" y="35"/>
                    <a:pt x="167" y="34"/>
                    <a:pt x="167" y="32"/>
                  </a:cubicBezTo>
                  <a:cubicBezTo>
                    <a:pt x="167" y="29"/>
                    <a:pt x="169" y="26"/>
                    <a:pt x="171" y="25"/>
                  </a:cubicBezTo>
                  <a:cubicBezTo>
                    <a:pt x="174" y="24"/>
                    <a:pt x="177" y="24"/>
                    <a:pt x="179" y="27"/>
                  </a:cubicBezTo>
                  <a:cubicBezTo>
                    <a:pt x="181" y="28"/>
                    <a:pt x="182" y="30"/>
                    <a:pt x="182" y="33"/>
                  </a:cubicBezTo>
                  <a:cubicBezTo>
                    <a:pt x="182" y="34"/>
                    <a:pt x="182" y="35"/>
                    <a:pt x="181" y="35"/>
                  </a:cubicBezTo>
                  <a:cubicBezTo>
                    <a:pt x="181" y="37"/>
                    <a:pt x="180" y="37"/>
                    <a:pt x="179" y="38"/>
                  </a:cubicBezTo>
                  <a:cubicBezTo>
                    <a:pt x="179" y="38"/>
                    <a:pt x="178" y="39"/>
                    <a:pt x="177" y="39"/>
                  </a:cubicBezTo>
                  <a:cubicBezTo>
                    <a:pt x="177" y="39"/>
                    <a:pt x="176" y="39"/>
                    <a:pt x="175" y="39"/>
                  </a:cubicBezTo>
                  <a:cubicBezTo>
                    <a:pt x="174" y="40"/>
                    <a:pt x="174" y="41"/>
                    <a:pt x="175" y="42"/>
                  </a:cubicBezTo>
                  <a:cubicBezTo>
                    <a:pt x="177" y="45"/>
                    <a:pt x="176" y="49"/>
                    <a:pt x="174" y="51"/>
                  </a:cubicBezTo>
                  <a:cubicBezTo>
                    <a:pt x="172" y="54"/>
                    <a:pt x="168" y="55"/>
                    <a:pt x="165" y="54"/>
                  </a:cubicBezTo>
                  <a:cubicBezTo>
                    <a:pt x="165" y="53"/>
                    <a:pt x="165" y="52"/>
                    <a:pt x="165" y="51"/>
                  </a:cubicBezTo>
                  <a:cubicBezTo>
                    <a:pt x="164" y="48"/>
                    <a:pt x="162" y="46"/>
                    <a:pt x="160" y="44"/>
                  </a:cubicBezTo>
                  <a:cubicBezTo>
                    <a:pt x="158" y="43"/>
                    <a:pt x="156" y="43"/>
                    <a:pt x="154" y="43"/>
                  </a:cubicBezTo>
                  <a:cubicBezTo>
                    <a:pt x="153" y="41"/>
                    <a:pt x="153" y="40"/>
                    <a:pt x="153" y="40"/>
                  </a:cubicBezTo>
                  <a:cubicBezTo>
                    <a:pt x="151" y="37"/>
                    <a:pt x="148" y="35"/>
                    <a:pt x="144" y="35"/>
                  </a:cubicBezTo>
                  <a:cubicBezTo>
                    <a:pt x="139" y="35"/>
                    <a:pt x="136" y="36"/>
                    <a:pt x="134" y="40"/>
                  </a:cubicBezTo>
                  <a:cubicBezTo>
                    <a:pt x="132" y="42"/>
                    <a:pt x="132" y="45"/>
                    <a:pt x="133" y="47"/>
                  </a:cubicBezTo>
                  <a:cubicBezTo>
                    <a:pt x="133" y="50"/>
                    <a:pt x="135" y="51"/>
                    <a:pt x="136" y="52"/>
                  </a:cubicBezTo>
                  <a:cubicBezTo>
                    <a:pt x="138" y="53"/>
                    <a:pt x="141" y="54"/>
                    <a:pt x="143" y="53"/>
                  </a:cubicBezTo>
                  <a:cubicBezTo>
                    <a:pt x="145" y="52"/>
                    <a:pt x="147" y="51"/>
                    <a:pt x="148" y="50"/>
                  </a:cubicBezTo>
                  <a:cubicBezTo>
                    <a:pt x="149" y="48"/>
                    <a:pt x="148" y="45"/>
                    <a:pt x="147" y="44"/>
                  </a:cubicBezTo>
                  <a:cubicBezTo>
                    <a:pt x="145" y="42"/>
                    <a:pt x="142" y="41"/>
                    <a:pt x="140" y="42"/>
                  </a:cubicBezTo>
                  <a:cubicBezTo>
                    <a:pt x="139" y="43"/>
                    <a:pt x="138" y="44"/>
                    <a:pt x="138" y="45"/>
                  </a:cubicBezTo>
                  <a:cubicBezTo>
                    <a:pt x="138" y="47"/>
                    <a:pt x="139" y="48"/>
                    <a:pt x="141" y="48"/>
                  </a:cubicBezTo>
                  <a:cubicBezTo>
                    <a:pt x="142" y="48"/>
                    <a:pt x="144" y="47"/>
                    <a:pt x="144" y="46"/>
                  </a:cubicBezTo>
                  <a:cubicBezTo>
                    <a:pt x="144" y="46"/>
                    <a:pt x="144" y="46"/>
                    <a:pt x="144" y="46"/>
                  </a:cubicBezTo>
                  <a:cubicBezTo>
                    <a:pt x="145" y="46"/>
                    <a:pt x="145" y="47"/>
                    <a:pt x="145" y="48"/>
                  </a:cubicBezTo>
                  <a:cubicBezTo>
                    <a:pt x="144" y="49"/>
                    <a:pt x="143" y="50"/>
                    <a:pt x="142" y="50"/>
                  </a:cubicBezTo>
                  <a:cubicBezTo>
                    <a:pt x="141" y="50"/>
                    <a:pt x="139" y="50"/>
                    <a:pt x="138" y="49"/>
                  </a:cubicBezTo>
                  <a:cubicBezTo>
                    <a:pt x="137" y="49"/>
                    <a:pt x="136" y="47"/>
                    <a:pt x="136" y="47"/>
                  </a:cubicBezTo>
                  <a:cubicBezTo>
                    <a:pt x="135" y="45"/>
                    <a:pt x="136" y="43"/>
                    <a:pt x="137" y="41"/>
                  </a:cubicBezTo>
                  <a:cubicBezTo>
                    <a:pt x="138" y="40"/>
                    <a:pt x="140" y="38"/>
                    <a:pt x="142" y="38"/>
                  </a:cubicBezTo>
                  <a:cubicBezTo>
                    <a:pt x="142" y="38"/>
                    <a:pt x="143" y="38"/>
                    <a:pt x="144" y="38"/>
                  </a:cubicBezTo>
                  <a:cubicBezTo>
                    <a:pt x="146" y="38"/>
                    <a:pt x="149" y="39"/>
                    <a:pt x="150" y="41"/>
                  </a:cubicBezTo>
                  <a:cubicBezTo>
                    <a:pt x="150" y="43"/>
                    <a:pt x="150" y="45"/>
                    <a:pt x="151" y="46"/>
                  </a:cubicBezTo>
                  <a:cubicBezTo>
                    <a:pt x="152" y="47"/>
                    <a:pt x="153" y="46"/>
                    <a:pt x="154" y="46"/>
                  </a:cubicBezTo>
                  <a:cubicBezTo>
                    <a:pt x="156" y="46"/>
                    <a:pt x="157" y="46"/>
                    <a:pt x="158" y="47"/>
                  </a:cubicBezTo>
                  <a:cubicBezTo>
                    <a:pt x="160" y="48"/>
                    <a:pt x="161" y="50"/>
                    <a:pt x="162" y="52"/>
                  </a:cubicBezTo>
                  <a:cubicBezTo>
                    <a:pt x="162" y="52"/>
                    <a:pt x="162" y="53"/>
                    <a:pt x="162" y="53"/>
                  </a:cubicBezTo>
                  <a:cubicBezTo>
                    <a:pt x="162" y="54"/>
                    <a:pt x="162" y="55"/>
                    <a:pt x="162" y="56"/>
                  </a:cubicBezTo>
                  <a:cubicBezTo>
                    <a:pt x="161" y="57"/>
                    <a:pt x="160" y="59"/>
                    <a:pt x="158" y="60"/>
                  </a:cubicBezTo>
                  <a:cubicBezTo>
                    <a:pt x="158" y="61"/>
                    <a:pt x="157" y="61"/>
                    <a:pt x="157" y="61"/>
                  </a:cubicBezTo>
                  <a:cubicBezTo>
                    <a:pt x="155" y="62"/>
                    <a:pt x="154" y="62"/>
                    <a:pt x="153" y="63"/>
                  </a:cubicBezTo>
                  <a:close/>
                  <a:moveTo>
                    <a:pt x="165" y="64"/>
                  </a:moveTo>
                  <a:cubicBezTo>
                    <a:pt x="163" y="64"/>
                    <a:pt x="161" y="64"/>
                    <a:pt x="159" y="64"/>
                  </a:cubicBezTo>
                  <a:cubicBezTo>
                    <a:pt x="160" y="63"/>
                    <a:pt x="160" y="63"/>
                    <a:pt x="160" y="63"/>
                  </a:cubicBezTo>
                  <a:cubicBezTo>
                    <a:pt x="162" y="61"/>
                    <a:pt x="164" y="59"/>
                    <a:pt x="165" y="57"/>
                  </a:cubicBezTo>
                  <a:cubicBezTo>
                    <a:pt x="166" y="58"/>
                    <a:pt x="168" y="58"/>
                    <a:pt x="169" y="58"/>
                  </a:cubicBezTo>
                  <a:cubicBezTo>
                    <a:pt x="169" y="60"/>
                    <a:pt x="167" y="63"/>
                    <a:pt x="165" y="64"/>
                  </a:cubicBezTo>
                  <a:close/>
                  <a:moveTo>
                    <a:pt x="280" y="39"/>
                  </a:moveTo>
                  <a:cubicBezTo>
                    <a:pt x="278" y="39"/>
                    <a:pt x="276" y="38"/>
                    <a:pt x="273" y="38"/>
                  </a:cubicBezTo>
                  <a:cubicBezTo>
                    <a:pt x="270" y="38"/>
                    <a:pt x="267" y="39"/>
                    <a:pt x="263" y="40"/>
                  </a:cubicBezTo>
                  <a:cubicBezTo>
                    <a:pt x="260" y="41"/>
                    <a:pt x="258" y="42"/>
                    <a:pt x="255" y="44"/>
                  </a:cubicBezTo>
                  <a:cubicBezTo>
                    <a:pt x="253" y="45"/>
                    <a:pt x="251" y="46"/>
                    <a:pt x="249" y="47"/>
                  </a:cubicBezTo>
                  <a:cubicBezTo>
                    <a:pt x="248" y="47"/>
                    <a:pt x="247" y="48"/>
                    <a:pt x="247" y="48"/>
                  </a:cubicBezTo>
                  <a:cubicBezTo>
                    <a:pt x="244" y="50"/>
                    <a:pt x="242" y="51"/>
                    <a:pt x="239" y="52"/>
                  </a:cubicBezTo>
                  <a:cubicBezTo>
                    <a:pt x="229" y="55"/>
                    <a:pt x="219" y="54"/>
                    <a:pt x="211" y="50"/>
                  </a:cubicBezTo>
                  <a:cubicBezTo>
                    <a:pt x="211" y="49"/>
                    <a:pt x="210" y="49"/>
                    <a:pt x="209" y="50"/>
                  </a:cubicBezTo>
                  <a:cubicBezTo>
                    <a:pt x="209" y="50"/>
                    <a:pt x="209" y="50"/>
                    <a:pt x="209" y="50"/>
                  </a:cubicBezTo>
                  <a:cubicBezTo>
                    <a:pt x="209" y="51"/>
                    <a:pt x="209" y="52"/>
                    <a:pt x="208" y="52"/>
                  </a:cubicBezTo>
                  <a:cubicBezTo>
                    <a:pt x="208" y="53"/>
                    <a:pt x="207" y="53"/>
                    <a:pt x="207" y="54"/>
                  </a:cubicBezTo>
                  <a:cubicBezTo>
                    <a:pt x="206" y="55"/>
                    <a:pt x="206" y="55"/>
                    <a:pt x="205" y="56"/>
                  </a:cubicBezTo>
                  <a:cubicBezTo>
                    <a:pt x="204" y="57"/>
                    <a:pt x="202" y="58"/>
                    <a:pt x="200" y="59"/>
                  </a:cubicBezTo>
                  <a:cubicBezTo>
                    <a:pt x="199" y="59"/>
                    <a:pt x="198" y="60"/>
                    <a:pt x="197" y="60"/>
                  </a:cubicBezTo>
                  <a:cubicBezTo>
                    <a:pt x="189" y="62"/>
                    <a:pt x="181" y="60"/>
                    <a:pt x="176" y="54"/>
                  </a:cubicBezTo>
                  <a:cubicBezTo>
                    <a:pt x="176" y="54"/>
                    <a:pt x="176" y="54"/>
                    <a:pt x="176" y="54"/>
                  </a:cubicBezTo>
                  <a:cubicBezTo>
                    <a:pt x="178" y="52"/>
                    <a:pt x="179" y="49"/>
                    <a:pt x="179" y="46"/>
                  </a:cubicBezTo>
                  <a:cubicBezTo>
                    <a:pt x="179" y="45"/>
                    <a:pt x="179" y="43"/>
                    <a:pt x="179" y="42"/>
                  </a:cubicBezTo>
                  <a:cubicBezTo>
                    <a:pt x="180" y="41"/>
                    <a:pt x="181" y="41"/>
                    <a:pt x="181" y="41"/>
                  </a:cubicBezTo>
                  <a:cubicBezTo>
                    <a:pt x="183" y="40"/>
                    <a:pt x="184" y="38"/>
                    <a:pt x="184" y="37"/>
                  </a:cubicBezTo>
                  <a:cubicBezTo>
                    <a:pt x="185" y="35"/>
                    <a:pt x="185" y="34"/>
                    <a:pt x="185" y="33"/>
                  </a:cubicBezTo>
                  <a:cubicBezTo>
                    <a:pt x="185" y="30"/>
                    <a:pt x="184" y="26"/>
                    <a:pt x="182" y="24"/>
                  </a:cubicBezTo>
                  <a:cubicBezTo>
                    <a:pt x="180" y="23"/>
                    <a:pt x="178" y="22"/>
                    <a:pt x="176" y="21"/>
                  </a:cubicBezTo>
                  <a:cubicBezTo>
                    <a:pt x="177" y="21"/>
                    <a:pt x="177" y="20"/>
                    <a:pt x="178" y="20"/>
                  </a:cubicBezTo>
                  <a:cubicBezTo>
                    <a:pt x="178" y="20"/>
                    <a:pt x="179" y="19"/>
                    <a:pt x="180" y="19"/>
                  </a:cubicBezTo>
                  <a:cubicBezTo>
                    <a:pt x="187" y="16"/>
                    <a:pt x="194" y="19"/>
                    <a:pt x="197" y="26"/>
                  </a:cubicBezTo>
                  <a:cubicBezTo>
                    <a:pt x="197" y="26"/>
                    <a:pt x="198" y="27"/>
                    <a:pt x="198" y="27"/>
                  </a:cubicBezTo>
                  <a:cubicBezTo>
                    <a:pt x="199" y="27"/>
                    <a:pt x="199" y="27"/>
                    <a:pt x="200" y="26"/>
                  </a:cubicBezTo>
                  <a:cubicBezTo>
                    <a:pt x="202" y="24"/>
                    <a:pt x="205" y="24"/>
                    <a:pt x="207" y="24"/>
                  </a:cubicBezTo>
                  <a:cubicBezTo>
                    <a:pt x="210" y="25"/>
                    <a:pt x="212" y="27"/>
                    <a:pt x="213" y="29"/>
                  </a:cubicBezTo>
                  <a:cubicBezTo>
                    <a:pt x="213" y="29"/>
                    <a:pt x="213" y="30"/>
                    <a:pt x="213" y="30"/>
                  </a:cubicBezTo>
                  <a:cubicBezTo>
                    <a:pt x="213" y="30"/>
                    <a:pt x="213" y="30"/>
                    <a:pt x="214" y="31"/>
                  </a:cubicBezTo>
                  <a:cubicBezTo>
                    <a:pt x="214" y="33"/>
                    <a:pt x="214" y="35"/>
                    <a:pt x="212" y="37"/>
                  </a:cubicBezTo>
                  <a:cubicBezTo>
                    <a:pt x="212" y="38"/>
                    <a:pt x="211" y="38"/>
                    <a:pt x="211" y="39"/>
                  </a:cubicBezTo>
                  <a:cubicBezTo>
                    <a:pt x="209" y="40"/>
                    <a:pt x="207" y="40"/>
                    <a:pt x="206" y="40"/>
                  </a:cubicBezTo>
                  <a:cubicBezTo>
                    <a:pt x="205" y="40"/>
                    <a:pt x="203" y="39"/>
                    <a:pt x="202" y="38"/>
                  </a:cubicBezTo>
                  <a:cubicBezTo>
                    <a:pt x="202" y="37"/>
                    <a:pt x="202" y="36"/>
                    <a:pt x="202" y="35"/>
                  </a:cubicBezTo>
                  <a:cubicBezTo>
                    <a:pt x="202" y="34"/>
                    <a:pt x="203" y="33"/>
                    <a:pt x="204" y="33"/>
                  </a:cubicBezTo>
                  <a:cubicBezTo>
                    <a:pt x="205" y="33"/>
                    <a:pt x="206" y="33"/>
                    <a:pt x="206" y="33"/>
                  </a:cubicBezTo>
                  <a:cubicBezTo>
                    <a:pt x="206" y="33"/>
                    <a:pt x="205" y="34"/>
                    <a:pt x="205" y="34"/>
                  </a:cubicBezTo>
                  <a:cubicBezTo>
                    <a:pt x="205" y="35"/>
                    <a:pt x="205" y="35"/>
                    <a:pt x="205" y="36"/>
                  </a:cubicBezTo>
                  <a:cubicBezTo>
                    <a:pt x="205" y="37"/>
                    <a:pt x="207" y="38"/>
                    <a:pt x="208" y="38"/>
                  </a:cubicBezTo>
                  <a:cubicBezTo>
                    <a:pt x="211" y="38"/>
                    <a:pt x="212" y="36"/>
                    <a:pt x="212" y="33"/>
                  </a:cubicBezTo>
                  <a:cubicBezTo>
                    <a:pt x="211" y="31"/>
                    <a:pt x="208" y="30"/>
                    <a:pt x="206" y="30"/>
                  </a:cubicBezTo>
                  <a:cubicBezTo>
                    <a:pt x="205" y="29"/>
                    <a:pt x="204" y="29"/>
                    <a:pt x="204" y="30"/>
                  </a:cubicBezTo>
                  <a:cubicBezTo>
                    <a:pt x="201" y="30"/>
                    <a:pt x="200" y="32"/>
                    <a:pt x="199" y="34"/>
                  </a:cubicBezTo>
                  <a:cubicBezTo>
                    <a:pt x="198" y="36"/>
                    <a:pt x="198" y="38"/>
                    <a:pt x="200" y="40"/>
                  </a:cubicBezTo>
                  <a:cubicBezTo>
                    <a:pt x="201" y="42"/>
                    <a:pt x="203" y="43"/>
                    <a:pt x="205" y="43"/>
                  </a:cubicBezTo>
                  <a:cubicBezTo>
                    <a:pt x="208" y="44"/>
                    <a:pt x="211" y="43"/>
                    <a:pt x="213" y="41"/>
                  </a:cubicBezTo>
                  <a:cubicBezTo>
                    <a:pt x="216" y="39"/>
                    <a:pt x="217" y="35"/>
                    <a:pt x="217" y="32"/>
                  </a:cubicBezTo>
                  <a:cubicBezTo>
                    <a:pt x="218" y="32"/>
                    <a:pt x="220" y="32"/>
                    <a:pt x="221" y="32"/>
                  </a:cubicBezTo>
                  <a:cubicBezTo>
                    <a:pt x="222" y="33"/>
                    <a:pt x="223" y="32"/>
                    <a:pt x="224" y="32"/>
                  </a:cubicBezTo>
                  <a:cubicBezTo>
                    <a:pt x="227" y="31"/>
                    <a:pt x="229" y="30"/>
                    <a:pt x="231" y="29"/>
                  </a:cubicBezTo>
                  <a:cubicBezTo>
                    <a:pt x="234" y="28"/>
                    <a:pt x="236" y="26"/>
                    <a:pt x="239" y="25"/>
                  </a:cubicBezTo>
                  <a:cubicBezTo>
                    <a:pt x="240" y="25"/>
                    <a:pt x="241" y="24"/>
                    <a:pt x="242" y="24"/>
                  </a:cubicBezTo>
                  <a:cubicBezTo>
                    <a:pt x="248" y="24"/>
                    <a:pt x="253" y="26"/>
                    <a:pt x="258" y="29"/>
                  </a:cubicBezTo>
                  <a:cubicBezTo>
                    <a:pt x="259" y="30"/>
                    <a:pt x="259" y="30"/>
                    <a:pt x="259" y="30"/>
                  </a:cubicBezTo>
                  <a:cubicBezTo>
                    <a:pt x="264" y="32"/>
                    <a:pt x="269" y="34"/>
                    <a:pt x="274" y="36"/>
                  </a:cubicBezTo>
                  <a:cubicBezTo>
                    <a:pt x="276" y="37"/>
                    <a:pt x="278" y="38"/>
                    <a:pt x="280"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6"/>
            <p:cNvSpPr>
              <a:spLocks noEditPoints="1"/>
            </p:cNvSpPr>
            <p:nvPr/>
          </p:nvSpPr>
          <p:spPr bwMode="auto">
            <a:xfrm>
              <a:off x="5924610" y="2117514"/>
              <a:ext cx="152400" cy="146050"/>
            </a:xfrm>
            <a:custGeom>
              <a:avLst/>
              <a:gdLst>
                <a:gd name="T0" fmla="*/ 7 w 14"/>
                <a:gd name="T1" fmla="*/ 0 h 13"/>
                <a:gd name="T2" fmla="*/ 0 w 14"/>
                <a:gd name="T3" fmla="*/ 7 h 13"/>
                <a:gd name="T4" fmla="*/ 7 w 14"/>
                <a:gd name="T5" fmla="*/ 13 h 13"/>
                <a:gd name="T6" fmla="*/ 14 w 14"/>
                <a:gd name="T7" fmla="*/ 7 h 13"/>
                <a:gd name="T8" fmla="*/ 7 w 14"/>
                <a:gd name="T9" fmla="*/ 0 h 13"/>
                <a:gd name="T10" fmla="*/ 7 w 14"/>
                <a:gd name="T11" fmla="*/ 10 h 13"/>
                <a:gd name="T12" fmla="*/ 4 w 14"/>
                <a:gd name="T13" fmla="*/ 7 h 13"/>
                <a:gd name="T14" fmla="*/ 7 w 14"/>
                <a:gd name="T15" fmla="*/ 3 h 13"/>
                <a:gd name="T16" fmla="*/ 10 w 14"/>
                <a:gd name="T17" fmla="*/ 7 h 13"/>
                <a:gd name="T18" fmla="*/ 7 w 14"/>
                <a:gd name="T19"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7" y="0"/>
                  </a:moveTo>
                  <a:cubicBezTo>
                    <a:pt x="3" y="0"/>
                    <a:pt x="0" y="3"/>
                    <a:pt x="0" y="7"/>
                  </a:cubicBezTo>
                  <a:cubicBezTo>
                    <a:pt x="0" y="10"/>
                    <a:pt x="3" y="13"/>
                    <a:pt x="7" y="13"/>
                  </a:cubicBezTo>
                  <a:cubicBezTo>
                    <a:pt x="11" y="13"/>
                    <a:pt x="14" y="10"/>
                    <a:pt x="14" y="7"/>
                  </a:cubicBezTo>
                  <a:cubicBezTo>
                    <a:pt x="14" y="3"/>
                    <a:pt x="11" y="0"/>
                    <a:pt x="7" y="0"/>
                  </a:cubicBezTo>
                  <a:close/>
                  <a:moveTo>
                    <a:pt x="7" y="10"/>
                  </a:moveTo>
                  <a:cubicBezTo>
                    <a:pt x="5" y="10"/>
                    <a:pt x="4" y="8"/>
                    <a:pt x="4" y="7"/>
                  </a:cubicBezTo>
                  <a:cubicBezTo>
                    <a:pt x="4" y="5"/>
                    <a:pt x="5" y="3"/>
                    <a:pt x="7" y="3"/>
                  </a:cubicBezTo>
                  <a:cubicBezTo>
                    <a:pt x="9" y="3"/>
                    <a:pt x="10" y="5"/>
                    <a:pt x="10" y="7"/>
                  </a:cubicBezTo>
                  <a:cubicBezTo>
                    <a:pt x="10" y="8"/>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7"/>
            <p:cNvSpPr>
              <a:spLocks noEditPoints="1"/>
            </p:cNvSpPr>
            <p:nvPr/>
          </p:nvSpPr>
          <p:spPr bwMode="auto">
            <a:xfrm>
              <a:off x="4807010" y="1411076"/>
              <a:ext cx="142875" cy="157162"/>
            </a:xfrm>
            <a:custGeom>
              <a:avLst/>
              <a:gdLst>
                <a:gd name="T0" fmla="*/ 6 w 13"/>
                <a:gd name="T1" fmla="*/ 14 h 14"/>
                <a:gd name="T2" fmla="*/ 13 w 13"/>
                <a:gd name="T3" fmla="*/ 7 h 14"/>
                <a:gd name="T4" fmla="*/ 6 w 13"/>
                <a:gd name="T5" fmla="*/ 0 h 14"/>
                <a:gd name="T6" fmla="*/ 0 w 13"/>
                <a:gd name="T7" fmla="*/ 7 h 14"/>
                <a:gd name="T8" fmla="*/ 6 w 13"/>
                <a:gd name="T9" fmla="*/ 14 h 14"/>
                <a:gd name="T10" fmla="*/ 6 w 13"/>
                <a:gd name="T11" fmla="*/ 4 h 14"/>
                <a:gd name="T12" fmla="*/ 10 w 13"/>
                <a:gd name="T13" fmla="*/ 7 h 14"/>
                <a:gd name="T14" fmla="*/ 6 w 13"/>
                <a:gd name="T15" fmla="*/ 10 h 14"/>
                <a:gd name="T16" fmla="*/ 3 w 13"/>
                <a:gd name="T17" fmla="*/ 7 h 14"/>
                <a:gd name="T18" fmla="*/ 6 w 1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
                  <a:moveTo>
                    <a:pt x="6" y="14"/>
                  </a:moveTo>
                  <a:cubicBezTo>
                    <a:pt x="10" y="14"/>
                    <a:pt x="13" y="11"/>
                    <a:pt x="13" y="7"/>
                  </a:cubicBezTo>
                  <a:cubicBezTo>
                    <a:pt x="13" y="3"/>
                    <a:pt x="10" y="0"/>
                    <a:pt x="6" y="0"/>
                  </a:cubicBezTo>
                  <a:cubicBezTo>
                    <a:pt x="3" y="0"/>
                    <a:pt x="0" y="3"/>
                    <a:pt x="0" y="7"/>
                  </a:cubicBezTo>
                  <a:cubicBezTo>
                    <a:pt x="0" y="11"/>
                    <a:pt x="3" y="14"/>
                    <a:pt x="6" y="14"/>
                  </a:cubicBezTo>
                  <a:close/>
                  <a:moveTo>
                    <a:pt x="6" y="4"/>
                  </a:moveTo>
                  <a:cubicBezTo>
                    <a:pt x="8" y="4"/>
                    <a:pt x="10" y="5"/>
                    <a:pt x="10" y="7"/>
                  </a:cubicBezTo>
                  <a:cubicBezTo>
                    <a:pt x="10" y="9"/>
                    <a:pt x="8" y="10"/>
                    <a:pt x="6" y="10"/>
                  </a:cubicBezTo>
                  <a:cubicBezTo>
                    <a:pt x="4" y="10"/>
                    <a:pt x="3" y="9"/>
                    <a:pt x="3" y="7"/>
                  </a:cubicBezTo>
                  <a:cubicBezTo>
                    <a:pt x="3" y="5"/>
                    <a:pt x="4" y="4"/>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Oval 8"/>
            <p:cNvSpPr>
              <a:spLocks noChangeArrowheads="1"/>
            </p:cNvSpPr>
            <p:nvPr/>
          </p:nvSpPr>
          <p:spPr bwMode="auto">
            <a:xfrm>
              <a:off x="4862573" y="1479339"/>
              <a:ext cx="20637"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9"/>
            <p:cNvSpPr>
              <a:spLocks noEditPoints="1"/>
            </p:cNvSpPr>
            <p:nvPr/>
          </p:nvSpPr>
          <p:spPr bwMode="auto">
            <a:xfrm>
              <a:off x="4960998" y="1579351"/>
              <a:ext cx="601662" cy="582612"/>
            </a:xfrm>
            <a:custGeom>
              <a:avLst/>
              <a:gdLst>
                <a:gd name="T0" fmla="*/ 39 w 55"/>
                <a:gd name="T1" fmla="*/ 2 h 52"/>
                <a:gd name="T2" fmla="*/ 35 w 55"/>
                <a:gd name="T3" fmla="*/ 5 h 52"/>
                <a:gd name="T4" fmla="*/ 31 w 55"/>
                <a:gd name="T5" fmla="*/ 2 h 52"/>
                <a:gd name="T6" fmla="*/ 31 w 55"/>
                <a:gd name="T7" fmla="*/ 5 h 52"/>
                <a:gd name="T8" fmla="*/ 23 w 55"/>
                <a:gd name="T9" fmla="*/ 13 h 52"/>
                <a:gd name="T10" fmla="*/ 15 w 55"/>
                <a:gd name="T11" fmla="*/ 10 h 52"/>
                <a:gd name="T12" fmla="*/ 6 w 55"/>
                <a:gd name="T13" fmla="*/ 8 h 52"/>
                <a:gd name="T14" fmla="*/ 2 w 55"/>
                <a:gd name="T15" fmla="*/ 13 h 52"/>
                <a:gd name="T16" fmla="*/ 2 w 55"/>
                <a:gd name="T17" fmla="*/ 16 h 52"/>
                <a:gd name="T18" fmla="*/ 0 w 55"/>
                <a:gd name="T19" fmla="*/ 20 h 52"/>
                <a:gd name="T20" fmla="*/ 4 w 55"/>
                <a:gd name="T21" fmla="*/ 25 h 52"/>
                <a:gd name="T22" fmla="*/ 4 w 55"/>
                <a:gd name="T23" fmla="*/ 30 h 52"/>
                <a:gd name="T24" fmla="*/ 3 w 55"/>
                <a:gd name="T25" fmla="*/ 33 h 52"/>
                <a:gd name="T26" fmla="*/ 4 w 55"/>
                <a:gd name="T27" fmla="*/ 36 h 52"/>
                <a:gd name="T28" fmla="*/ 2 w 55"/>
                <a:gd name="T29" fmla="*/ 43 h 52"/>
                <a:gd name="T30" fmla="*/ 2 w 55"/>
                <a:gd name="T31" fmla="*/ 45 h 52"/>
                <a:gd name="T32" fmla="*/ 11 w 55"/>
                <a:gd name="T33" fmla="*/ 52 h 52"/>
                <a:gd name="T34" fmla="*/ 19 w 55"/>
                <a:gd name="T35" fmla="*/ 46 h 52"/>
                <a:gd name="T36" fmla="*/ 19 w 55"/>
                <a:gd name="T37" fmla="*/ 44 h 52"/>
                <a:gd name="T38" fmla="*/ 11 w 55"/>
                <a:gd name="T39" fmla="*/ 37 h 52"/>
                <a:gd name="T40" fmla="*/ 13 w 55"/>
                <a:gd name="T41" fmla="*/ 27 h 52"/>
                <a:gd name="T42" fmla="*/ 36 w 55"/>
                <a:gd name="T43" fmla="*/ 28 h 52"/>
                <a:gd name="T44" fmla="*/ 37 w 55"/>
                <a:gd name="T45" fmla="*/ 29 h 52"/>
                <a:gd name="T46" fmla="*/ 42 w 55"/>
                <a:gd name="T47" fmla="*/ 31 h 52"/>
                <a:gd name="T48" fmla="*/ 49 w 55"/>
                <a:gd name="T49" fmla="*/ 41 h 52"/>
                <a:gd name="T50" fmla="*/ 53 w 55"/>
                <a:gd name="T51" fmla="*/ 39 h 52"/>
                <a:gd name="T52" fmla="*/ 54 w 55"/>
                <a:gd name="T53" fmla="*/ 32 h 52"/>
                <a:gd name="T54" fmla="*/ 53 w 55"/>
                <a:gd name="T55" fmla="*/ 31 h 52"/>
                <a:gd name="T56" fmla="*/ 48 w 55"/>
                <a:gd name="T57" fmla="*/ 30 h 52"/>
                <a:gd name="T58" fmla="*/ 42 w 55"/>
                <a:gd name="T59" fmla="*/ 20 h 52"/>
                <a:gd name="T60" fmla="*/ 51 w 55"/>
                <a:gd name="T61" fmla="*/ 8 h 52"/>
                <a:gd name="T62" fmla="*/ 52 w 55"/>
                <a:gd name="T63" fmla="*/ 7 h 52"/>
                <a:gd name="T64" fmla="*/ 41 w 55"/>
                <a:gd name="T65" fmla="*/ 1 h 52"/>
                <a:gd name="T66" fmla="*/ 44 w 55"/>
                <a:gd name="T67" fmla="*/ 2 h 52"/>
                <a:gd name="T68" fmla="*/ 50 w 55"/>
                <a:gd name="T69" fmla="*/ 7 h 52"/>
                <a:gd name="T70" fmla="*/ 40 w 55"/>
                <a:gd name="T71" fmla="*/ 20 h 52"/>
                <a:gd name="T72" fmla="*/ 47 w 55"/>
                <a:gd name="T73" fmla="*/ 31 h 52"/>
                <a:gd name="T74" fmla="*/ 52 w 55"/>
                <a:gd name="T75" fmla="*/ 33 h 52"/>
                <a:gd name="T76" fmla="*/ 52 w 55"/>
                <a:gd name="T77" fmla="*/ 38 h 52"/>
                <a:gd name="T78" fmla="*/ 43 w 55"/>
                <a:gd name="T79" fmla="*/ 29 h 52"/>
                <a:gd name="T80" fmla="*/ 38 w 55"/>
                <a:gd name="T81" fmla="*/ 27 h 52"/>
                <a:gd name="T82" fmla="*/ 11 w 55"/>
                <a:gd name="T83" fmla="*/ 26 h 52"/>
                <a:gd name="T84" fmla="*/ 10 w 55"/>
                <a:gd name="T85" fmla="*/ 38 h 52"/>
                <a:gd name="T86" fmla="*/ 15 w 55"/>
                <a:gd name="T87" fmla="*/ 45 h 52"/>
                <a:gd name="T88" fmla="*/ 11 w 55"/>
                <a:gd name="T89" fmla="*/ 50 h 52"/>
                <a:gd name="T90" fmla="*/ 3 w 55"/>
                <a:gd name="T91" fmla="*/ 44 h 52"/>
                <a:gd name="T92" fmla="*/ 6 w 55"/>
                <a:gd name="T93" fmla="*/ 35 h 52"/>
                <a:gd name="T94" fmla="*/ 5 w 55"/>
                <a:gd name="T95" fmla="*/ 32 h 52"/>
                <a:gd name="T96" fmla="*/ 6 w 55"/>
                <a:gd name="T97" fmla="*/ 29 h 52"/>
                <a:gd name="T98" fmla="*/ 4 w 55"/>
                <a:gd name="T99" fmla="*/ 21 h 52"/>
                <a:gd name="T100" fmla="*/ 4 w 55"/>
                <a:gd name="T101" fmla="*/ 16 h 52"/>
                <a:gd name="T102" fmla="*/ 6 w 55"/>
                <a:gd name="T103" fmla="*/ 10 h 52"/>
                <a:gd name="T104" fmla="*/ 13 w 55"/>
                <a:gd name="T105" fmla="*/ 11 h 52"/>
                <a:gd name="T106" fmla="*/ 19 w 55"/>
                <a:gd name="T107" fmla="*/ 14 h 52"/>
                <a:gd name="T108" fmla="*/ 24 w 55"/>
                <a:gd name="T109" fmla="*/ 15 h 52"/>
                <a:gd name="T110" fmla="*/ 33 w 55"/>
                <a:gd name="T111" fmla="*/ 6 h 52"/>
                <a:gd name="T112" fmla="*/ 40 w 55"/>
                <a:gd name="T113" fmla="*/ 5 h 52"/>
                <a:gd name="T114" fmla="*/ 40 w 55"/>
                <a:gd name="T115"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 h="52">
                  <a:moveTo>
                    <a:pt x="41" y="1"/>
                  </a:moveTo>
                  <a:cubicBezTo>
                    <a:pt x="40" y="2"/>
                    <a:pt x="40" y="2"/>
                    <a:pt x="39" y="2"/>
                  </a:cubicBezTo>
                  <a:cubicBezTo>
                    <a:pt x="39" y="3"/>
                    <a:pt x="39" y="3"/>
                    <a:pt x="38" y="4"/>
                  </a:cubicBezTo>
                  <a:cubicBezTo>
                    <a:pt x="37" y="4"/>
                    <a:pt x="36" y="5"/>
                    <a:pt x="35" y="5"/>
                  </a:cubicBezTo>
                  <a:cubicBezTo>
                    <a:pt x="34" y="5"/>
                    <a:pt x="33" y="4"/>
                    <a:pt x="33" y="4"/>
                  </a:cubicBezTo>
                  <a:cubicBezTo>
                    <a:pt x="31" y="2"/>
                    <a:pt x="31" y="2"/>
                    <a:pt x="31" y="2"/>
                  </a:cubicBezTo>
                  <a:cubicBezTo>
                    <a:pt x="31" y="2"/>
                    <a:pt x="31" y="3"/>
                    <a:pt x="31" y="4"/>
                  </a:cubicBezTo>
                  <a:cubicBezTo>
                    <a:pt x="31" y="4"/>
                    <a:pt x="31" y="4"/>
                    <a:pt x="31" y="5"/>
                  </a:cubicBezTo>
                  <a:cubicBezTo>
                    <a:pt x="31" y="5"/>
                    <a:pt x="31" y="6"/>
                    <a:pt x="31" y="7"/>
                  </a:cubicBezTo>
                  <a:cubicBezTo>
                    <a:pt x="30" y="10"/>
                    <a:pt x="27" y="13"/>
                    <a:pt x="23" y="13"/>
                  </a:cubicBezTo>
                  <a:cubicBezTo>
                    <a:pt x="23" y="13"/>
                    <a:pt x="23" y="13"/>
                    <a:pt x="23" y="13"/>
                  </a:cubicBezTo>
                  <a:cubicBezTo>
                    <a:pt x="20" y="13"/>
                    <a:pt x="17" y="13"/>
                    <a:pt x="15" y="10"/>
                  </a:cubicBezTo>
                  <a:cubicBezTo>
                    <a:pt x="13" y="9"/>
                    <a:pt x="13" y="8"/>
                    <a:pt x="11" y="8"/>
                  </a:cubicBezTo>
                  <a:cubicBezTo>
                    <a:pt x="9" y="7"/>
                    <a:pt x="8" y="7"/>
                    <a:pt x="6" y="8"/>
                  </a:cubicBezTo>
                  <a:cubicBezTo>
                    <a:pt x="6" y="8"/>
                    <a:pt x="5" y="8"/>
                    <a:pt x="5" y="9"/>
                  </a:cubicBezTo>
                  <a:cubicBezTo>
                    <a:pt x="3" y="10"/>
                    <a:pt x="2" y="11"/>
                    <a:pt x="2" y="13"/>
                  </a:cubicBezTo>
                  <a:cubicBezTo>
                    <a:pt x="2" y="15"/>
                    <a:pt x="2" y="15"/>
                    <a:pt x="2" y="15"/>
                  </a:cubicBezTo>
                  <a:cubicBezTo>
                    <a:pt x="2" y="16"/>
                    <a:pt x="2" y="16"/>
                    <a:pt x="2" y="16"/>
                  </a:cubicBezTo>
                  <a:cubicBezTo>
                    <a:pt x="2" y="17"/>
                    <a:pt x="2" y="18"/>
                    <a:pt x="1" y="19"/>
                  </a:cubicBezTo>
                  <a:cubicBezTo>
                    <a:pt x="1" y="19"/>
                    <a:pt x="0" y="20"/>
                    <a:pt x="0" y="20"/>
                  </a:cubicBezTo>
                  <a:cubicBezTo>
                    <a:pt x="0" y="20"/>
                    <a:pt x="1" y="20"/>
                    <a:pt x="1" y="21"/>
                  </a:cubicBezTo>
                  <a:cubicBezTo>
                    <a:pt x="2" y="22"/>
                    <a:pt x="3" y="23"/>
                    <a:pt x="4" y="25"/>
                  </a:cubicBezTo>
                  <a:cubicBezTo>
                    <a:pt x="4" y="26"/>
                    <a:pt x="4" y="27"/>
                    <a:pt x="4" y="28"/>
                  </a:cubicBezTo>
                  <a:cubicBezTo>
                    <a:pt x="4" y="30"/>
                    <a:pt x="4" y="30"/>
                    <a:pt x="4" y="30"/>
                  </a:cubicBezTo>
                  <a:cubicBezTo>
                    <a:pt x="4" y="31"/>
                    <a:pt x="4" y="32"/>
                    <a:pt x="3" y="32"/>
                  </a:cubicBezTo>
                  <a:cubicBezTo>
                    <a:pt x="3" y="33"/>
                    <a:pt x="3" y="33"/>
                    <a:pt x="3" y="33"/>
                  </a:cubicBezTo>
                  <a:cubicBezTo>
                    <a:pt x="3" y="33"/>
                    <a:pt x="3" y="33"/>
                    <a:pt x="3" y="33"/>
                  </a:cubicBezTo>
                  <a:cubicBezTo>
                    <a:pt x="4" y="34"/>
                    <a:pt x="4" y="35"/>
                    <a:pt x="4" y="36"/>
                  </a:cubicBezTo>
                  <a:cubicBezTo>
                    <a:pt x="4" y="36"/>
                    <a:pt x="4" y="37"/>
                    <a:pt x="4" y="38"/>
                  </a:cubicBezTo>
                  <a:cubicBezTo>
                    <a:pt x="4" y="40"/>
                    <a:pt x="3" y="42"/>
                    <a:pt x="2" y="43"/>
                  </a:cubicBezTo>
                  <a:cubicBezTo>
                    <a:pt x="2" y="43"/>
                    <a:pt x="0" y="44"/>
                    <a:pt x="0" y="44"/>
                  </a:cubicBezTo>
                  <a:cubicBezTo>
                    <a:pt x="2" y="45"/>
                    <a:pt x="2" y="45"/>
                    <a:pt x="2" y="45"/>
                  </a:cubicBezTo>
                  <a:cubicBezTo>
                    <a:pt x="3" y="45"/>
                    <a:pt x="3" y="46"/>
                    <a:pt x="4" y="46"/>
                  </a:cubicBezTo>
                  <a:cubicBezTo>
                    <a:pt x="5" y="49"/>
                    <a:pt x="8" y="52"/>
                    <a:pt x="11" y="52"/>
                  </a:cubicBezTo>
                  <a:cubicBezTo>
                    <a:pt x="14" y="52"/>
                    <a:pt x="16" y="50"/>
                    <a:pt x="17" y="48"/>
                  </a:cubicBezTo>
                  <a:cubicBezTo>
                    <a:pt x="18" y="47"/>
                    <a:pt x="18" y="47"/>
                    <a:pt x="19" y="46"/>
                  </a:cubicBezTo>
                  <a:cubicBezTo>
                    <a:pt x="20" y="45"/>
                    <a:pt x="20" y="45"/>
                    <a:pt x="20" y="45"/>
                  </a:cubicBezTo>
                  <a:cubicBezTo>
                    <a:pt x="19" y="44"/>
                    <a:pt x="19" y="44"/>
                    <a:pt x="19" y="44"/>
                  </a:cubicBezTo>
                  <a:cubicBezTo>
                    <a:pt x="18" y="44"/>
                    <a:pt x="17" y="44"/>
                    <a:pt x="16" y="44"/>
                  </a:cubicBezTo>
                  <a:cubicBezTo>
                    <a:pt x="14" y="42"/>
                    <a:pt x="12" y="40"/>
                    <a:pt x="11" y="37"/>
                  </a:cubicBezTo>
                  <a:cubicBezTo>
                    <a:pt x="11" y="36"/>
                    <a:pt x="11" y="35"/>
                    <a:pt x="11" y="34"/>
                  </a:cubicBezTo>
                  <a:cubicBezTo>
                    <a:pt x="11" y="32"/>
                    <a:pt x="11" y="29"/>
                    <a:pt x="13" y="27"/>
                  </a:cubicBezTo>
                  <a:cubicBezTo>
                    <a:pt x="15" y="23"/>
                    <a:pt x="20" y="21"/>
                    <a:pt x="25" y="21"/>
                  </a:cubicBezTo>
                  <a:cubicBezTo>
                    <a:pt x="30" y="21"/>
                    <a:pt x="34" y="24"/>
                    <a:pt x="36" y="28"/>
                  </a:cubicBezTo>
                  <a:cubicBezTo>
                    <a:pt x="36" y="28"/>
                    <a:pt x="36" y="29"/>
                    <a:pt x="36" y="29"/>
                  </a:cubicBezTo>
                  <a:cubicBezTo>
                    <a:pt x="37" y="29"/>
                    <a:pt x="37" y="29"/>
                    <a:pt x="37" y="29"/>
                  </a:cubicBezTo>
                  <a:cubicBezTo>
                    <a:pt x="37" y="29"/>
                    <a:pt x="37" y="29"/>
                    <a:pt x="37" y="29"/>
                  </a:cubicBezTo>
                  <a:cubicBezTo>
                    <a:pt x="39" y="30"/>
                    <a:pt x="41" y="30"/>
                    <a:pt x="42" y="31"/>
                  </a:cubicBezTo>
                  <a:cubicBezTo>
                    <a:pt x="47" y="33"/>
                    <a:pt x="48" y="40"/>
                    <a:pt x="48" y="40"/>
                  </a:cubicBezTo>
                  <a:cubicBezTo>
                    <a:pt x="49" y="41"/>
                    <a:pt x="49" y="41"/>
                    <a:pt x="49" y="41"/>
                  </a:cubicBezTo>
                  <a:cubicBezTo>
                    <a:pt x="50" y="41"/>
                    <a:pt x="50" y="41"/>
                    <a:pt x="50" y="41"/>
                  </a:cubicBezTo>
                  <a:cubicBezTo>
                    <a:pt x="52" y="40"/>
                    <a:pt x="53" y="39"/>
                    <a:pt x="53" y="39"/>
                  </a:cubicBezTo>
                  <a:cubicBezTo>
                    <a:pt x="53" y="38"/>
                    <a:pt x="55" y="37"/>
                    <a:pt x="55" y="35"/>
                  </a:cubicBezTo>
                  <a:cubicBezTo>
                    <a:pt x="55" y="34"/>
                    <a:pt x="54" y="33"/>
                    <a:pt x="54" y="32"/>
                  </a:cubicBezTo>
                  <a:cubicBezTo>
                    <a:pt x="54" y="32"/>
                    <a:pt x="53" y="32"/>
                    <a:pt x="53" y="32"/>
                  </a:cubicBezTo>
                  <a:cubicBezTo>
                    <a:pt x="53" y="31"/>
                    <a:pt x="53" y="31"/>
                    <a:pt x="53" y="31"/>
                  </a:cubicBezTo>
                  <a:cubicBezTo>
                    <a:pt x="52" y="31"/>
                    <a:pt x="52" y="31"/>
                    <a:pt x="52" y="31"/>
                  </a:cubicBezTo>
                  <a:cubicBezTo>
                    <a:pt x="51" y="31"/>
                    <a:pt x="49" y="31"/>
                    <a:pt x="48" y="30"/>
                  </a:cubicBezTo>
                  <a:cubicBezTo>
                    <a:pt x="45" y="28"/>
                    <a:pt x="42" y="25"/>
                    <a:pt x="42" y="21"/>
                  </a:cubicBezTo>
                  <a:cubicBezTo>
                    <a:pt x="42" y="21"/>
                    <a:pt x="42" y="20"/>
                    <a:pt x="42" y="20"/>
                  </a:cubicBezTo>
                  <a:cubicBezTo>
                    <a:pt x="42" y="16"/>
                    <a:pt x="45" y="11"/>
                    <a:pt x="50" y="9"/>
                  </a:cubicBezTo>
                  <a:cubicBezTo>
                    <a:pt x="51" y="8"/>
                    <a:pt x="51" y="8"/>
                    <a:pt x="51" y="8"/>
                  </a:cubicBezTo>
                  <a:cubicBezTo>
                    <a:pt x="52" y="8"/>
                    <a:pt x="52" y="8"/>
                    <a:pt x="52" y="8"/>
                  </a:cubicBezTo>
                  <a:cubicBezTo>
                    <a:pt x="52" y="7"/>
                    <a:pt x="52" y="7"/>
                    <a:pt x="52" y="7"/>
                  </a:cubicBezTo>
                  <a:cubicBezTo>
                    <a:pt x="52" y="5"/>
                    <a:pt x="51" y="4"/>
                    <a:pt x="50" y="3"/>
                  </a:cubicBezTo>
                  <a:cubicBezTo>
                    <a:pt x="47" y="1"/>
                    <a:pt x="44" y="0"/>
                    <a:pt x="41" y="1"/>
                  </a:cubicBezTo>
                  <a:close/>
                  <a:moveTo>
                    <a:pt x="42" y="3"/>
                  </a:moveTo>
                  <a:cubicBezTo>
                    <a:pt x="42" y="2"/>
                    <a:pt x="44" y="2"/>
                    <a:pt x="44" y="2"/>
                  </a:cubicBezTo>
                  <a:cubicBezTo>
                    <a:pt x="46" y="2"/>
                    <a:pt x="47" y="3"/>
                    <a:pt x="48" y="4"/>
                  </a:cubicBezTo>
                  <a:cubicBezTo>
                    <a:pt x="49" y="5"/>
                    <a:pt x="50" y="6"/>
                    <a:pt x="50" y="7"/>
                  </a:cubicBezTo>
                  <a:cubicBezTo>
                    <a:pt x="49" y="7"/>
                    <a:pt x="49" y="7"/>
                    <a:pt x="49" y="7"/>
                  </a:cubicBezTo>
                  <a:cubicBezTo>
                    <a:pt x="44" y="10"/>
                    <a:pt x="40" y="15"/>
                    <a:pt x="40" y="20"/>
                  </a:cubicBezTo>
                  <a:cubicBezTo>
                    <a:pt x="40" y="21"/>
                    <a:pt x="40" y="21"/>
                    <a:pt x="40" y="21"/>
                  </a:cubicBezTo>
                  <a:cubicBezTo>
                    <a:pt x="40" y="25"/>
                    <a:pt x="43" y="29"/>
                    <a:pt x="47" y="31"/>
                  </a:cubicBezTo>
                  <a:cubicBezTo>
                    <a:pt x="49" y="32"/>
                    <a:pt x="50" y="33"/>
                    <a:pt x="52" y="33"/>
                  </a:cubicBezTo>
                  <a:cubicBezTo>
                    <a:pt x="52" y="33"/>
                    <a:pt x="52" y="33"/>
                    <a:pt x="52" y="33"/>
                  </a:cubicBezTo>
                  <a:cubicBezTo>
                    <a:pt x="53" y="34"/>
                    <a:pt x="53" y="34"/>
                    <a:pt x="53" y="35"/>
                  </a:cubicBezTo>
                  <a:cubicBezTo>
                    <a:pt x="53" y="36"/>
                    <a:pt x="52" y="37"/>
                    <a:pt x="52" y="38"/>
                  </a:cubicBezTo>
                  <a:cubicBezTo>
                    <a:pt x="51" y="38"/>
                    <a:pt x="50" y="39"/>
                    <a:pt x="50" y="39"/>
                  </a:cubicBezTo>
                  <a:cubicBezTo>
                    <a:pt x="49" y="35"/>
                    <a:pt x="46" y="31"/>
                    <a:pt x="43" y="29"/>
                  </a:cubicBezTo>
                  <a:cubicBezTo>
                    <a:pt x="41" y="29"/>
                    <a:pt x="40" y="28"/>
                    <a:pt x="38" y="28"/>
                  </a:cubicBezTo>
                  <a:cubicBezTo>
                    <a:pt x="38" y="28"/>
                    <a:pt x="38" y="27"/>
                    <a:pt x="38" y="27"/>
                  </a:cubicBezTo>
                  <a:cubicBezTo>
                    <a:pt x="35" y="22"/>
                    <a:pt x="31" y="20"/>
                    <a:pt x="25" y="19"/>
                  </a:cubicBezTo>
                  <a:cubicBezTo>
                    <a:pt x="19" y="19"/>
                    <a:pt x="14" y="22"/>
                    <a:pt x="11" y="26"/>
                  </a:cubicBezTo>
                  <a:cubicBezTo>
                    <a:pt x="10" y="29"/>
                    <a:pt x="9" y="31"/>
                    <a:pt x="9" y="34"/>
                  </a:cubicBezTo>
                  <a:cubicBezTo>
                    <a:pt x="9" y="35"/>
                    <a:pt x="9" y="36"/>
                    <a:pt x="10" y="38"/>
                  </a:cubicBezTo>
                  <a:cubicBezTo>
                    <a:pt x="10" y="40"/>
                    <a:pt x="12" y="42"/>
                    <a:pt x="14" y="44"/>
                  </a:cubicBezTo>
                  <a:cubicBezTo>
                    <a:pt x="14" y="45"/>
                    <a:pt x="15" y="45"/>
                    <a:pt x="15" y="45"/>
                  </a:cubicBezTo>
                  <a:cubicBezTo>
                    <a:pt x="16" y="45"/>
                    <a:pt x="17" y="46"/>
                    <a:pt x="17" y="46"/>
                  </a:cubicBezTo>
                  <a:cubicBezTo>
                    <a:pt x="16" y="48"/>
                    <a:pt x="14" y="50"/>
                    <a:pt x="11" y="50"/>
                  </a:cubicBezTo>
                  <a:cubicBezTo>
                    <a:pt x="9" y="50"/>
                    <a:pt x="6" y="48"/>
                    <a:pt x="5" y="46"/>
                  </a:cubicBezTo>
                  <a:cubicBezTo>
                    <a:pt x="5" y="45"/>
                    <a:pt x="4" y="44"/>
                    <a:pt x="3" y="44"/>
                  </a:cubicBezTo>
                  <a:cubicBezTo>
                    <a:pt x="5" y="42"/>
                    <a:pt x="6" y="40"/>
                    <a:pt x="6" y="38"/>
                  </a:cubicBezTo>
                  <a:cubicBezTo>
                    <a:pt x="6" y="37"/>
                    <a:pt x="6" y="36"/>
                    <a:pt x="6" y="35"/>
                  </a:cubicBezTo>
                  <a:cubicBezTo>
                    <a:pt x="6" y="34"/>
                    <a:pt x="5" y="34"/>
                    <a:pt x="5" y="33"/>
                  </a:cubicBezTo>
                  <a:cubicBezTo>
                    <a:pt x="5" y="33"/>
                    <a:pt x="5" y="32"/>
                    <a:pt x="5" y="32"/>
                  </a:cubicBezTo>
                  <a:cubicBezTo>
                    <a:pt x="5" y="32"/>
                    <a:pt x="6" y="31"/>
                    <a:pt x="6" y="31"/>
                  </a:cubicBezTo>
                  <a:cubicBezTo>
                    <a:pt x="6" y="30"/>
                    <a:pt x="6" y="30"/>
                    <a:pt x="6" y="29"/>
                  </a:cubicBezTo>
                  <a:cubicBezTo>
                    <a:pt x="6" y="27"/>
                    <a:pt x="6" y="26"/>
                    <a:pt x="6" y="24"/>
                  </a:cubicBezTo>
                  <a:cubicBezTo>
                    <a:pt x="5" y="23"/>
                    <a:pt x="5" y="22"/>
                    <a:pt x="4" y="21"/>
                  </a:cubicBezTo>
                  <a:cubicBezTo>
                    <a:pt x="4" y="21"/>
                    <a:pt x="3" y="20"/>
                    <a:pt x="3" y="20"/>
                  </a:cubicBezTo>
                  <a:cubicBezTo>
                    <a:pt x="4" y="19"/>
                    <a:pt x="4" y="17"/>
                    <a:pt x="4" y="16"/>
                  </a:cubicBezTo>
                  <a:cubicBezTo>
                    <a:pt x="4" y="14"/>
                    <a:pt x="3" y="12"/>
                    <a:pt x="5" y="11"/>
                  </a:cubicBezTo>
                  <a:cubicBezTo>
                    <a:pt x="5" y="11"/>
                    <a:pt x="5" y="10"/>
                    <a:pt x="6" y="10"/>
                  </a:cubicBezTo>
                  <a:cubicBezTo>
                    <a:pt x="7" y="9"/>
                    <a:pt x="9" y="9"/>
                    <a:pt x="11" y="10"/>
                  </a:cubicBezTo>
                  <a:cubicBezTo>
                    <a:pt x="12" y="10"/>
                    <a:pt x="12" y="10"/>
                    <a:pt x="13" y="11"/>
                  </a:cubicBezTo>
                  <a:cubicBezTo>
                    <a:pt x="13" y="11"/>
                    <a:pt x="14" y="12"/>
                    <a:pt x="14" y="12"/>
                  </a:cubicBezTo>
                  <a:cubicBezTo>
                    <a:pt x="16" y="13"/>
                    <a:pt x="17" y="14"/>
                    <a:pt x="19" y="14"/>
                  </a:cubicBezTo>
                  <a:cubicBezTo>
                    <a:pt x="20" y="15"/>
                    <a:pt x="22" y="15"/>
                    <a:pt x="23" y="15"/>
                  </a:cubicBezTo>
                  <a:cubicBezTo>
                    <a:pt x="24" y="15"/>
                    <a:pt x="24" y="15"/>
                    <a:pt x="24" y="15"/>
                  </a:cubicBezTo>
                  <a:cubicBezTo>
                    <a:pt x="28" y="14"/>
                    <a:pt x="32" y="11"/>
                    <a:pt x="33" y="7"/>
                  </a:cubicBezTo>
                  <a:cubicBezTo>
                    <a:pt x="33" y="7"/>
                    <a:pt x="33" y="6"/>
                    <a:pt x="33" y="6"/>
                  </a:cubicBezTo>
                  <a:cubicBezTo>
                    <a:pt x="34" y="6"/>
                    <a:pt x="34" y="6"/>
                    <a:pt x="35" y="6"/>
                  </a:cubicBezTo>
                  <a:cubicBezTo>
                    <a:pt x="36" y="7"/>
                    <a:pt x="38" y="6"/>
                    <a:pt x="40" y="5"/>
                  </a:cubicBezTo>
                  <a:cubicBezTo>
                    <a:pt x="40" y="5"/>
                    <a:pt x="40" y="4"/>
                    <a:pt x="40" y="4"/>
                  </a:cubicBezTo>
                  <a:cubicBezTo>
                    <a:pt x="40" y="4"/>
                    <a:pt x="40" y="4"/>
                    <a:pt x="40" y="4"/>
                  </a:cubicBezTo>
                  <a:cubicBezTo>
                    <a:pt x="41" y="3"/>
                    <a:pt x="41" y="3"/>
                    <a:pt x="4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0"/>
            <p:cNvSpPr>
              <a:spLocks noEditPoints="1"/>
            </p:cNvSpPr>
            <p:nvPr/>
          </p:nvSpPr>
          <p:spPr bwMode="auto">
            <a:xfrm>
              <a:off x="5222935" y="2006389"/>
              <a:ext cx="187325" cy="122237"/>
            </a:xfrm>
            <a:custGeom>
              <a:avLst/>
              <a:gdLst>
                <a:gd name="T0" fmla="*/ 7 w 17"/>
                <a:gd name="T1" fmla="*/ 0 h 11"/>
                <a:gd name="T2" fmla="*/ 7 w 17"/>
                <a:gd name="T3" fmla="*/ 2 h 11"/>
                <a:gd name="T4" fmla="*/ 1 w 17"/>
                <a:gd name="T5" fmla="*/ 6 h 11"/>
                <a:gd name="T6" fmla="*/ 0 w 17"/>
                <a:gd name="T7" fmla="*/ 7 h 11"/>
                <a:gd name="T8" fmla="*/ 2 w 17"/>
                <a:gd name="T9" fmla="*/ 8 h 11"/>
                <a:gd name="T10" fmla="*/ 5 w 17"/>
                <a:gd name="T11" fmla="*/ 10 h 11"/>
                <a:gd name="T12" fmla="*/ 5 w 17"/>
                <a:gd name="T13" fmla="*/ 11 h 11"/>
                <a:gd name="T14" fmla="*/ 10 w 17"/>
                <a:gd name="T15" fmla="*/ 11 h 11"/>
                <a:gd name="T16" fmla="*/ 12 w 17"/>
                <a:gd name="T17" fmla="*/ 10 h 11"/>
                <a:gd name="T18" fmla="*/ 14 w 17"/>
                <a:gd name="T19" fmla="*/ 9 h 11"/>
                <a:gd name="T20" fmla="*/ 15 w 17"/>
                <a:gd name="T21" fmla="*/ 8 h 11"/>
                <a:gd name="T22" fmla="*/ 16 w 17"/>
                <a:gd name="T23" fmla="*/ 6 h 11"/>
                <a:gd name="T24" fmla="*/ 16 w 17"/>
                <a:gd name="T25" fmla="*/ 2 h 11"/>
                <a:gd name="T26" fmla="*/ 14 w 17"/>
                <a:gd name="T27" fmla="*/ 0 h 11"/>
                <a:gd name="T28" fmla="*/ 11 w 17"/>
                <a:gd name="T29" fmla="*/ 0 h 11"/>
                <a:gd name="T30" fmla="*/ 11 w 17"/>
                <a:gd name="T31" fmla="*/ 0 h 11"/>
                <a:gd name="T32" fmla="*/ 8 w 17"/>
                <a:gd name="T33" fmla="*/ 0 h 11"/>
                <a:gd name="T34" fmla="*/ 8 w 17"/>
                <a:gd name="T35" fmla="*/ 0 h 11"/>
                <a:gd name="T36" fmla="*/ 7 w 17"/>
                <a:gd name="T37" fmla="*/ 0 h 11"/>
                <a:gd name="T38" fmla="*/ 11 w 17"/>
                <a:gd name="T39" fmla="*/ 1 h 11"/>
                <a:gd name="T40" fmla="*/ 11 w 17"/>
                <a:gd name="T41" fmla="*/ 1 h 11"/>
                <a:gd name="T42" fmla="*/ 13 w 17"/>
                <a:gd name="T43" fmla="*/ 2 h 11"/>
                <a:gd name="T44" fmla="*/ 15 w 17"/>
                <a:gd name="T45" fmla="*/ 5 h 11"/>
                <a:gd name="T46" fmla="*/ 13 w 17"/>
                <a:gd name="T47" fmla="*/ 8 h 11"/>
                <a:gd name="T48" fmla="*/ 11 w 17"/>
                <a:gd name="T49" fmla="*/ 9 h 11"/>
                <a:gd name="T50" fmla="*/ 9 w 17"/>
                <a:gd name="T51" fmla="*/ 9 h 11"/>
                <a:gd name="T52" fmla="*/ 6 w 17"/>
                <a:gd name="T53" fmla="*/ 9 h 11"/>
                <a:gd name="T54" fmla="*/ 4 w 17"/>
                <a:gd name="T55" fmla="*/ 8 h 11"/>
                <a:gd name="T56" fmla="*/ 3 w 17"/>
                <a:gd name="T57" fmla="*/ 7 h 11"/>
                <a:gd name="T58" fmla="*/ 8 w 17"/>
                <a:gd name="T59" fmla="*/ 3 h 11"/>
                <a:gd name="T60" fmla="*/ 9 w 17"/>
                <a:gd name="T61" fmla="*/ 2 h 11"/>
                <a:gd name="T62" fmla="*/ 11 w 17"/>
                <a:gd name="T6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 h="11">
                  <a:moveTo>
                    <a:pt x="7" y="0"/>
                  </a:moveTo>
                  <a:cubicBezTo>
                    <a:pt x="7" y="2"/>
                    <a:pt x="7" y="2"/>
                    <a:pt x="7" y="2"/>
                  </a:cubicBezTo>
                  <a:cubicBezTo>
                    <a:pt x="6" y="4"/>
                    <a:pt x="4" y="5"/>
                    <a:pt x="1" y="6"/>
                  </a:cubicBezTo>
                  <a:cubicBezTo>
                    <a:pt x="0" y="7"/>
                    <a:pt x="0" y="7"/>
                    <a:pt x="0" y="7"/>
                  </a:cubicBezTo>
                  <a:cubicBezTo>
                    <a:pt x="2" y="8"/>
                    <a:pt x="2" y="8"/>
                    <a:pt x="2" y="8"/>
                  </a:cubicBezTo>
                  <a:cubicBezTo>
                    <a:pt x="3" y="9"/>
                    <a:pt x="4" y="10"/>
                    <a:pt x="5" y="10"/>
                  </a:cubicBezTo>
                  <a:cubicBezTo>
                    <a:pt x="5" y="11"/>
                    <a:pt x="5" y="11"/>
                    <a:pt x="5" y="11"/>
                  </a:cubicBezTo>
                  <a:cubicBezTo>
                    <a:pt x="7" y="11"/>
                    <a:pt x="8" y="11"/>
                    <a:pt x="10" y="11"/>
                  </a:cubicBezTo>
                  <a:cubicBezTo>
                    <a:pt x="10" y="11"/>
                    <a:pt x="11" y="11"/>
                    <a:pt x="12" y="10"/>
                  </a:cubicBezTo>
                  <a:cubicBezTo>
                    <a:pt x="14" y="9"/>
                    <a:pt x="14" y="9"/>
                    <a:pt x="14" y="9"/>
                  </a:cubicBezTo>
                  <a:cubicBezTo>
                    <a:pt x="14" y="9"/>
                    <a:pt x="15" y="8"/>
                    <a:pt x="15" y="8"/>
                  </a:cubicBezTo>
                  <a:cubicBezTo>
                    <a:pt x="15" y="7"/>
                    <a:pt x="16" y="7"/>
                    <a:pt x="16" y="6"/>
                  </a:cubicBezTo>
                  <a:cubicBezTo>
                    <a:pt x="17" y="5"/>
                    <a:pt x="16" y="3"/>
                    <a:pt x="16" y="2"/>
                  </a:cubicBezTo>
                  <a:cubicBezTo>
                    <a:pt x="15" y="1"/>
                    <a:pt x="14" y="1"/>
                    <a:pt x="14" y="0"/>
                  </a:cubicBezTo>
                  <a:cubicBezTo>
                    <a:pt x="13" y="0"/>
                    <a:pt x="12" y="0"/>
                    <a:pt x="11" y="0"/>
                  </a:cubicBezTo>
                  <a:cubicBezTo>
                    <a:pt x="11" y="0"/>
                    <a:pt x="11" y="0"/>
                    <a:pt x="11" y="0"/>
                  </a:cubicBezTo>
                  <a:cubicBezTo>
                    <a:pt x="10" y="0"/>
                    <a:pt x="9" y="0"/>
                    <a:pt x="8" y="0"/>
                  </a:cubicBezTo>
                  <a:cubicBezTo>
                    <a:pt x="8" y="0"/>
                    <a:pt x="8" y="0"/>
                    <a:pt x="8" y="0"/>
                  </a:cubicBezTo>
                  <a:lnTo>
                    <a:pt x="7" y="0"/>
                  </a:lnTo>
                  <a:close/>
                  <a:moveTo>
                    <a:pt x="11" y="1"/>
                  </a:moveTo>
                  <a:cubicBezTo>
                    <a:pt x="11" y="1"/>
                    <a:pt x="11" y="1"/>
                    <a:pt x="11" y="1"/>
                  </a:cubicBezTo>
                  <a:cubicBezTo>
                    <a:pt x="12" y="1"/>
                    <a:pt x="12" y="1"/>
                    <a:pt x="13" y="2"/>
                  </a:cubicBezTo>
                  <a:cubicBezTo>
                    <a:pt x="14" y="2"/>
                    <a:pt x="15" y="3"/>
                    <a:pt x="15" y="5"/>
                  </a:cubicBezTo>
                  <a:cubicBezTo>
                    <a:pt x="14" y="6"/>
                    <a:pt x="14" y="7"/>
                    <a:pt x="13" y="8"/>
                  </a:cubicBezTo>
                  <a:cubicBezTo>
                    <a:pt x="11" y="9"/>
                    <a:pt x="11" y="9"/>
                    <a:pt x="11" y="9"/>
                  </a:cubicBezTo>
                  <a:cubicBezTo>
                    <a:pt x="11" y="9"/>
                    <a:pt x="10" y="9"/>
                    <a:pt x="9" y="9"/>
                  </a:cubicBezTo>
                  <a:cubicBezTo>
                    <a:pt x="8" y="10"/>
                    <a:pt x="7" y="9"/>
                    <a:pt x="6" y="9"/>
                  </a:cubicBezTo>
                  <a:cubicBezTo>
                    <a:pt x="6" y="9"/>
                    <a:pt x="4" y="8"/>
                    <a:pt x="4" y="8"/>
                  </a:cubicBezTo>
                  <a:cubicBezTo>
                    <a:pt x="4" y="8"/>
                    <a:pt x="3" y="7"/>
                    <a:pt x="3" y="7"/>
                  </a:cubicBezTo>
                  <a:cubicBezTo>
                    <a:pt x="6" y="6"/>
                    <a:pt x="7" y="5"/>
                    <a:pt x="8" y="3"/>
                  </a:cubicBezTo>
                  <a:cubicBezTo>
                    <a:pt x="8" y="3"/>
                    <a:pt x="9" y="2"/>
                    <a:pt x="9" y="2"/>
                  </a:cubicBezTo>
                  <a:cubicBezTo>
                    <a:pt x="10" y="2"/>
                    <a:pt x="10" y="2"/>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1"/>
            <p:cNvSpPr>
              <a:spLocks noEditPoints="1"/>
            </p:cNvSpPr>
            <p:nvPr/>
          </p:nvSpPr>
          <p:spPr bwMode="auto">
            <a:xfrm>
              <a:off x="3919598" y="1680951"/>
              <a:ext cx="942975" cy="436562"/>
            </a:xfrm>
            <a:custGeom>
              <a:avLst/>
              <a:gdLst>
                <a:gd name="T0" fmla="*/ 86 w 86"/>
                <a:gd name="T1" fmla="*/ 3 h 39"/>
                <a:gd name="T2" fmla="*/ 69 w 86"/>
                <a:gd name="T3" fmla="*/ 1 h 39"/>
                <a:gd name="T4" fmla="*/ 60 w 86"/>
                <a:gd name="T5" fmla="*/ 8 h 39"/>
                <a:gd name="T6" fmla="*/ 55 w 86"/>
                <a:gd name="T7" fmla="*/ 16 h 39"/>
                <a:gd name="T8" fmla="*/ 50 w 86"/>
                <a:gd name="T9" fmla="*/ 13 h 39"/>
                <a:gd name="T10" fmla="*/ 20 w 86"/>
                <a:gd name="T11" fmla="*/ 16 h 39"/>
                <a:gd name="T12" fmla="*/ 18 w 86"/>
                <a:gd name="T13" fmla="*/ 18 h 39"/>
                <a:gd name="T14" fmla="*/ 3 w 86"/>
                <a:gd name="T15" fmla="*/ 27 h 39"/>
                <a:gd name="T16" fmla="*/ 1 w 86"/>
                <a:gd name="T17" fmla="*/ 28 h 39"/>
                <a:gd name="T18" fmla="*/ 6 w 86"/>
                <a:gd name="T19" fmla="*/ 31 h 39"/>
                <a:gd name="T20" fmla="*/ 20 w 86"/>
                <a:gd name="T21" fmla="*/ 29 h 39"/>
                <a:gd name="T22" fmla="*/ 32 w 86"/>
                <a:gd name="T23" fmla="*/ 22 h 39"/>
                <a:gd name="T24" fmla="*/ 44 w 86"/>
                <a:gd name="T25" fmla="*/ 22 h 39"/>
                <a:gd name="T26" fmla="*/ 46 w 86"/>
                <a:gd name="T27" fmla="*/ 22 h 39"/>
                <a:gd name="T28" fmla="*/ 53 w 86"/>
                <a:gd name="T29" fmla="*/ 17 h 39"/>
                <a:gd name="T30" fmla="*/ 57 w 86"/>
                <a:gd name="T31" fmla="*/ 16 h 39"/>
                <a:gd name="T32" fmla="*/ 66 w 86"/>
                <a:gd name="T33" fmla="*/ 24 h 39"/>
                <a:gd name="T34" fmla="*/ 64 w 86"/>
                <a:gd name="T35" fmla="*/ 30 h 39"/>
                <a:gd name="T36" fmla="*/ 63 w 86"/>
                <a:gd name="T37" fmla="*/ 31 h 39"/>
                <a:gd name="T38" fmla="*/ 66 w 86"/>
                <a:gd name="T39" fmla="*/ 34 h 39"/>
                <a:gd name="T40" fmla="*/ 67 w 86"/>
                <a:gd name="T41" fmla="*/ 36 h 39"/>
                <a:gd name="T42" fmla="*/ 76 w 86"/>
                <a:gd name="T43" fmla="*/ 39 h 39"/>
                <a:gd name="T44" fmla="*/ 80 w 86"/>
                <a:gd name="T45" fmla="*/ 38 h 39"/>
                <a:gd name="T46" fmla="*/ 78 w 86"/>
                <a:gd name="T47" fmla="*/ 32 h 39"/>
                <a:gd name="T48" fmla="*/ 81 w 86"/>
                <a:gd name="T49" fmla="*/ 25 h 39"/>
                <a:gd name="T50" fmla="*/ 81 w 86"/>
                <a:gd name="T51" fmla="*/ 24 h 39"/>
                <a:gd name="T52" fmla="*/ 77 w 86"/>
                <a:gd name="T53" fmla="*/ 15 h 39"/>
                <a:gd name="T54" fmla="*/ 84 w 86"/>
                <a:gd name="T55" fmla="*/ 4 h 39"/>
                <a:gd name="T56" fmla="*/ 45 w 86"/>
                <a:gd name="T57" fmla="*/ 20 h 39"/>
                <a:gd name="T58" fmla="*/ 40 w 86"/>
                <a:gd name="T59" fmla="*/ 19 h 39"/>
                <a:gd name="T60" fmla="*/ 24 w 86"/>
                <a:gd name="T61" fmla="*/ 24 h 39"/>
                <a:gd name="T62" fmla="*/ 12 w 86"/>
                <a:gd name="T63" fmla="*/ 27 h 39"/>
                <a:gd name="T64" fmla="*/ 22 w 86"/>
                <a:gd name="T65" fmla="*/ 17 h 39"/>
                <a:gd name="T66" fmla="*/ 26 w 86"/>
                <a:gd name="T67" fmla="*/ 12 h 39"/>
                <a:gd name="T68" fmla="*/ 50 w 86"/>
                <a:gd name="T69" fmla="*/ 15 h 39"/>
                <a:gd name="T70" fmla="*/ 47 w 86"/>
                <a:gd name="T71" fmla="*/ 18 h 39"/>
                <a:gd name="T72" fmla="*/ 75 w 86"/>
                <a:gd name="T73" fmla="*/ 15 h 39"/>
                <a:gd name="T74" fmla="*/ 79 w 86"/>
                <a:gd name="T75" fmla="*/ 24 h 39"/>
                <a:gd name="T76" fmla="*/ 77 w 86"/>
                <a:gd name="T77" fmla="*/ 32 h 39"/>
                <a:gd name="T78" fmla="*/ 76 w 86"/>
                <a:gd name="T79" fmla="*/ 37 h 39"/>
                <a:gd name="T80" fmla="*/ 68 w 86"/>
                <a:gd name="T81" fmla="*/ 35 h 39"/>
                <a:gd name="T82" fmla="*/ 67 w 86"/>
                <a:gd name="T83" fmla="*/ 33 h 39"/>
                <a:gd name="T84" fmla="*/ 68 w 86"/>
                <a:gd name="T85" fmla="*/ 25 h 39"/>
                <a:gd name="T86" fmla="*/ 63 w 86"/>
                <a:gd name="T87" fmla="*/ 16 h 39"/>
                <a:gd name="T88" fmla="*/ 59 w 86"/>
                <a:gd name="T89" fmla="*/ 14 h 39"/>
                <a:gd name="T90" fmla="*/ 60 w 86"/>
                <a:gd name="T91" fmla="*/ 11 h 39"/>
                <a:gd name="T92" fmla="*/ 66 w 86"/>
                <a:gd name="T93" fmla="*/ 4 h 39"/>
                <a:gd name="T94" fmla="*/ 82 w 86"/>
                <a:gd name="T95"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 h="39">
                  <a:moveTo>
                    <a:pt x="84" y="4"/>
                  </a:moveTo>
                  <a:cubicBezTo>
                    <a:pt x="86" y="3"/>
                    <a:pt x="86" y="3"/>
                    <a:pt x="86" y="3"/>
                  </a:cubicBezTo>
                  <a:cubicBezTo>
                    <a:pt x="84" y="2"/>
                    <a:pt x="84" y="2"/>
                    <a:pt x="84" y="2"/>
                  </a:cubicBezTo>
                  <a:cubicBezTo>
                    <a:pt x="79" y="0"/>
                    <a:pt x="73" y="0"/>
                    <a:pt x="69" y="1"/>
                  </a:cubicBezTo>
                  <a:cubicBezTo>
                    <a:pt x="67" y="2"/>
                    <a:pt x="65" y="3"/>
                    <a:pt x="63" y="5"/>
                  </a:cubicBezTo>
                  <a:cubicBezTo>
                    <a:pt x="62" y="6"/>
                    <a:pt x="61" y="7"/>
                    <a:pt x="60" y="8"/>
                  </a:cubicBezTo>
                  <a:cubicBezTo>
                    <a:pt x="59" y="10"/>
                    <a:pt x="59" y="11"/>
                    <a:pt x="58" y="13"/>
                  </a:cubicBezTo>
                  <a:cubicBezTo>
                    <a:pt x="57" y="14"/>
                    <a:pt x="56" y="15"/>
                    <a:pt x="55" y="16"/>
                  </a:cubicBezTo>
                  <a:cubicBezTo>
                    <a:pt x="54" y="16"/>
                    <a:pt x="53" y="15"/>
                    <a:pt x="53" y="15"/>
                  </a:cubicBezTo>
                  <a:cubicBezTo>
                    <a:pt x="52" y="15"/>
                    <a:pt x="51" y="14"/>
                    <a:pt x="50" y="13"/>
                  </a:cubicBezTo>
                  <a:cubicBezTo>
                    <a:pt x="47" y="11"/>
                    <a:pt x="34" y="2"/>
                    <a:pt x="24" y="11"/>
                  </a:cubicBezTo>
                  <a:cubicBezTo>
                    <a:pt x="23" y="13"/>
                    <a:pt x="22" y="14"/>
                    <a:pt x="20" y="16"/>
                  </a:cubicBezTo>
                  <a:cubicBezTo>
                    <a:pt x="20" y="16"/>
                    <a:pt x="20" y="16"/>
                    <a:pt x="20" y="16"/>
                  </a:cubicBezTo>
                  <a:cubicBezTo>
                    <a:pt x="18" y="18"/>
                    <a:pt x="18" y="18"/>
                    <a:pt x="18" y="18"/>
                  </a:cubicBezTo>
                  <a:cubicBezTo>
                    <a:pt x="16" y="22"/>
                    <a:pt x="13" y="24"/>
                    <a:pt x="11" y="25"/>
                  </a:cubicBezTo>
                  <a:cubicBezTo>
                    <a:pt x="8" y="26"/>
                    <a:pt x="6" y="27"/>
                    <a:pt x="3" y="27"/>
                  </a:cubicBezTo>
                  <a:cubicBezTo>
                    <a:pt x="0" y="27"/>
                    <a:pt x="0" y="27"/>
                    <a:pt x="0" y="27"/>
                  </a:cubicBezTo>
                  <a:cubicBezTo>
                    <a:pt x="0" y="28"/>
                    <a:pt x="1" y="28"/>
                    <a:pt x="1" y="28"/>
                  </a:cubicBezTo>
                  <a:cubicBezTo>
                    <a:pt x="2" y="29"/>
                    <a:pt x="3" y="29"/>
                    <a:pt x="3" y="30"/>
                  </a:cubicBezTo>
                  <a:cubicBezTo>
                    <a:pt x="4" y="30"/>
                    <a:pt x="5" y="30"/>
                    <a:pt x="6" y="31"/>
                  </a:cubicBezTo>
                  <a:cubicBezTo>
                    <a:pt x="8" y="31"/>
                    <a:pt x="9" y="31"/>
                    <a:pt x="11" y="31"/>
                  </a:cubicBezTo>
                  <a:cubicBezTo>
                    <a:pt x="14" y="32"/>
                    <a:pt x="17" y="31"/>
                    <a:pt x="20" y="29"/>
                  </a:cubicBezTo>
                  <a:cubicBezTo>
                    <a:pt x="22" y="28"/>
                    <a:pt x="23" y="27"/>
                    <a:pt x="25" y="26"/>
                  </a:cubicBezTo>
                  <a:cubicBezTo>
                    <a:pt x="27" y="24"/>
                    <a:pt x="29" y="23"/>
                    <a:pt x="32" y="22"/>
                  </a:cubicBezTo>
                  <a:cubicBezTo>
                    <a:pt x="34" y="21"/>
                    <a:pt x="37" y="21"/>
                    <a:pt x="40" y="21"/>
                  </a:cubicBezTo>
                  <a:cubicBezTo>
                    <a:pt x="42" y="21"/>
                    <a:pt x="43" y="21"/>
                    <a:pt x="44" y="22"/>
                  </a:cubicBezTo>
                  <a:cubicBezTo>
                    <a:pt x="46" y="22"/>
                    <a:pt x="46" y="22"/>
                    <a:pt x="46" y="22"/>
                  </a:cubicBezTo>
                  <a:cubicBezTo>
                    <a:pt x="46" y="22"/>
                    <a:pt x="46" y="22"/>
                    <a:pt x="46" y="22"/>
                  </a:cubicBezTo>
                  <a:cubicBezTo>
                    <a:pt x="47" y="21"/>
                    <a:pt x="48" y="20"/>
                    <a:pt x="48" y="19"/>
                  </a:cubicBezTo>
                  <a:cubicBezTo>
                    <a:pt x="50" y="18"/>
                    <a:pt x="51" y="17"/>
                    <a:pt x="53" y="17"/>
                  </a:cubicBezTo>
                  <a:cubicBezTo>
                    <a:pt x="55" y="16"/>
                    <a:pt x="55" y="16"/>
                    <a:pt x="55" y="16"/>
                  </a:cubicBezTo>
                  <a:cubicBezTo>
                    <a:pt x="57" y="16"/>
                    <a:pt x="57" y="16"/>
                    <a:pt x="57" y="16"/>
                  </a:cubicBezTo>
                  <a:cubicBezTo>
                    <a:pt x="59" y="16"/>
                    <a:pt x="61" y="17"/>
                    <a:pt x="62" y="18"/>
                  </a:cubicBezTo>
                  <a:cubicBezTo>
                    <a:pt x="64" y="19"/>
                    <a:pt x="66" y="21"/>
                    <a:pt x="66" y="24"/>
                  </a:cubicBezTo>
                  <a:cubicBezTo>
                    <a:pt x="66" y="25"/>
                    <a:pt x="66" y="25"/>
                    <a:pt x="66" y="25"/>
                  </a:cubicBezTo>
                  <a:cubicBezTo>
                    <a:pt x="66" y="27"/>
                    <a:pt x="65" y="29"/>
                    <a:pt x="64" y="30"/>
                  </a:cubicBezTo>
                  <a:cubicBezTo>
                    <a:pt x="64" y="30"/>
                    <a:pt x="64" y="30"/>
                    <a:pt x="64" y="30"/>
                  </a:cubicBezTo>
                  <a:cubicBezTo>
                    <a:pt x="63" y="31"/>
                    <a:pt x="63" y="31"/>
                    <a:pt x="63" y="31"/>
                  </a:cubicBezTo>
                  <a:cubicBezTo>
                    <a:pt x="64" y="32"/>
                    <a:pt x="64" y="32"/>
                    <a:pt x="64" y="32"/>
                  </a:cubicBezTo>
                  <a:cubicBezTo>
                    <a:pt x="65" y="32"/>
                    <a:pt x="66" y="34"/>
                    <a:pt x="66" y="34"/>
                  </a:cubicBezTo>
                  <a:cubicBezTo>
                    <a:pt x="66" y="34"/>
                    <a:pt x="66" y="35"/>
                    <a:pt x="66" y="35"/>
                  </a:cubicBezTo>
                  <a:cubicBezTo>
                    <a:pt x="67" y="35"/>
                    <a:pt x="67" y="36"/>
                    <a:pt x="67" y="36"/>
                  </a:cubicBezTo>
                  <a:cubicBezTo>
                    <a:pt x="67" y="36"/>
                    <a:pt x="68" y="37"/>
                    <a:pt x="71" y="38"/>
                  </a:cubicBezTo>
                  <a:cubicBezTo>
                    <a:pt x="72" y="39"/>
                    <a:pt x="74" y="39"/>
                    <a:pt x="76" y="39"/>
                  </a:cubicBezTo>
                  <a:cubicBezTo>
                    <a:pt x="77" y="39"/>
                    <a:pt x="78" y="38"/>
                    <a:pt x="79" y="38"/>
                  </a:cubicBezTo>
                  <a:cubicBezTo>
                    <a:pt x="80" y="38"/>
                    <a:pt x="80" y="38"/>
                    <a:pt x="80" y="38"/>
                  </a:cubicBezTo>
                  <a:cubicBezTo>
                    <a:pt x="79" y="37"/>
                    <a:pt x="79" y="37"/>
                    <a:pt x="79" y="37"/>
                  </a:cubicBezTo>
                  <a:cubicBezTo>
                    <a:pt x="79" y="35"/>
                    <a:pt x="78" y="34"/>
                    <a:pt x="78" y="32"/>
                  </a:cubicBezTo>
                  <a:cubicBezTo>
                    <a:pt x="78" y="31"/>
                    <a:pt x="78" y="31"/>
                    <a:pt x="78" y="31"/>
                  </a:cubicBezTo>
                  <a:cubicBezTo>
                    <a:pt x="79" y="29"/>
                    <a:pt x="79" y="27"/>
                    <a:pt x="81" y="25"/>
                  </a:cubicBezTo>
                  <a:cubicBezTo>
                    <a:pt x="81" y="24"/>
                    <a:pt x="81" y="24"/>
                    <a:pt x="81" y="24"/>
                  </a:cubicBezTo>
                  <a:cubicBezTo>
                    <a:pt x="81" y="24"/>
                    <a:pt x="81" y="24"/>
                    <a:pt x="81" y="24"/>
                  </a:cubicBezTo>
                  <a:cubicBezTo>
                    <a:pt x="80" y="23"/>
                    <a:pt x="79" y="22"/>
                    <a:pt x="79" y="21"/>
                  </a:cubicBezTo>
                  <a:cubicBezTo>
                    <a:pt x="78" y="19"/>
                    <a:pt x="77" y="17"/>
                    <a:pt x="77" y="15"/>
                  </a:cubicBezTo>
                  <a:cubicBezTo>
                    <a:pt x="77" y="12"/>
                    <a:pt x="78" y="10"/>
                    <a:pt x="80" y="7"/>
                  </a:cubicBezTo>
                  <a:cubicBezTo>
                    <a:pt x="81" y="6"/>
                    <a:pt x="83" y="5"/>
                    <a:pt x="84" y="4"/>
                  </a:cubicBezTo>
                  <a:close/>
                  <a:moveTo>
                    <a:pt x="47" y="18"/>
                  </a:moveTo>
                  <a:cubicBezTo>
                    <a:pt x="46" y="18"/>
                    <a:pt x="46" y="19"/>
                    <a:pt x="45" y="20"/>
                  </a:cubicBezTo>
                  <a:cubicBezTo>
                    <a:pt x="45" y="20"/>
                    <a:pt x="45" y="20"/>
                    <a:pt x="45" y="20"/>
                  </a:cubicBezTo>
                  <a:cubicBezTo>
                    <a:pt x="44" y="20"/>
                    <a:pt x="42" y="19"/>
                    <a:pt x="40" y="19"/>
                  </a:cubicBezTo>
                  <a:cubicBezTo>
                    <a:pt x="37" y="19"/>
                    <a:pt x="34" y="19"/>
                    <a:pt x="31" y="20"/>
                  </a:cubicBezTo>
                  <a:cubicBezTo>
                    <a:pt x="28" y="21"/>
                    <a:pt x="26" y="23"/>
                    <a:pt x="24" y="24"/>
                  </a:cubicBezTo>
                  <a:cubicBezTo>
                    <a:pt x="17" y="30"/>
                    <a:pt x="12" y="31"/>
                    <a:pt x="6" y="28"/>
                  </a:cubicBezTo>
                  <a:cubicBezTo>
                    <a:pt x="8" y="28"/>
                    <a:pt x="10" y="28"/>
                    <a:pt x="12" y="27"/>
                  </a:cubicBezTo>
                  <a:cubicBezTo>
                    <a:pt x="15" y="25"/>
                    <a:pt x="17" y="23"/>
                    <a:pt x="20" y="20"/>
                  </a:cubicBezTo>
                  <a:cubicBezTo>
                    <a:pt x="22" y="17"/>
                    <a:pt x="22" y="17"/>
                    <a:pt x="22" y="17"/>
                  </a:cubicBezTo>
                  <a:cubicBezTo>
                    <a:pt x="22" y="17"/>
                    <a:pt x="22" y="17"/>
                    <a:pt x="22" y="17"/>
                  </a:cubicBezTo>
                  <a:cubicBezTo>
                    <a:pt x="23" y="15"/>
                    <a:pt x="24" y="14"/>
                    <a:pt x="26" y="12"/>
                  </a:cubicBezTo>
                  <a:cubicBezTo>
                    <a:pt x="34" y="5"/>
                    <a:pt x="46" y="12"/>
                    <a:pt x="49" y="15"/>
                  </a:cubicBezTo>
                  <a:cubicBezTo>
                    <a:pt x="50" y="15"/>
                    <a:pt x="50" y="15"/>
                    <a:pt x="50" y="15"/>
                  </a:cubicBezTo>
                  <a:cubicBezTo>
                    <a:pt x="50" y="15"/>
                    <a:pt x="50" y="15"/>
                    <a:pt x="50" y="16"/>
                  </a:cubicBezTo>
                  <a:cubicBezTo>
                    <a:pt x="49" y="16"/>
                    <a:pt x="48" y="17"/>
                    <a:pt x="47" y="18"/>
                  </a:cubicBezTo>
                  <a:close/>
                  <a:moveTo>
                    <a:pt x="79" y="6"/>
                  </a:moveTo>
                  <a:cubicBezTo>
                    <a:pt x="76" y="9"/>
                    <a:pt x="75" y="12"/>
                    <a:pt x="75" y="15"/>
                  </a:cubicBezTo>
                  <a:cubicBezTo>
                    <a:pt x="75" y="18"/>
                    <a:pt x="76" y="20"/>
                    <a:pt x="77" y="22"/>
                  </a:cubicBezTo>
                  <a:cubicBezTo>
                    <a:pt x="78" y="23"/>
                    <a:pt x="78" y="24"/>
                    <a:pt x="79" y="24"/>
                  </a:cubicBezTo>
                  <a:cubicBezTo>
                    <a:pt x="78" y="26"/>
                    <a:pt x="77" y="29"/>
                    <a:pt x="77" y="31"/>
                  </a:cubicBezTo>
                  <a:cubicBezTo>
                    <a:pt x="77" y="32"/>
                    <a:pt x="77" y="32"/>
                    <a:pt x="77" y="32"/>
                  </a:cubicBezTo>
                  <a:cubicBezTo>
                    <a:pt x="77" y="34"/>
                    <a:pt x="77" y="35"/>
                    <a:pt x="78" y="37"/>
                  </a:cubicBezTo>
                  <a:cubicBezTo>
                    <a:pt x="77" y="37"/>
                    <a:pt x="77" y="37"/>
                    <a:pt x="76" y="37"/>
                  </a:cubicBezTo>
                  <a:cubicBezTo>
                    <a:pt x="74" y="37"/>
                    <a:pt x="73" y="37"/>
                    <a:pt x="71" y="37"/>
                  </a:cubicBezTo>
                  <a:cubicBezTo>
                    <a:pt x="70" y="36"/>
                    <a:pt x="69" y="36"/>
                    <a:pt x="68" y="35"/>
                  </a:cubicBezTo>
                  <a:cubicBezTo>
                    <a:pt x="68" y="35"/>
                    <a:pt x="68" y="34"/>
                    <a:pt x="68" y="34"/>
                  </a:cubicBezTo>
                  <a:cubicBezTo>
                    <a:pt x="68" y="34"/>
                    <a:pt x="67" y="33"/>
                    <a:pt x="67" y="33"/>
                  </a:cubicBezTo>
                  <a:cubicBezTo>
                    <a:pt x="67" y="33"/>
                    <a:pt x="67" y="32"/>
                    <a:pt x="66" y="31"/>
                  </a:cubicBezTo>
                  <a:cubicBezTo>
                    <a:pt x="67" y="29"/>
                    <a:pt x="68" y="27"/>
                    <a:pt x="68" y="25"/>
                  </a:cubicBezTo>
                  <a:cubicBezTo>
                    <a:pt x="68" y="24"/>
                    <a:pt x="68" y="24"/>
                    <a:pt x="68" y="24"/>
                  </a:cubicBezTo>
                  <a:cubicBezTo>
                    <a:pt x="67" y="21"/>
                    <a:pt x="66" y="18"/>
                    <a:pt x="63" y="16"/>
                  </a:cubicBezTo>
                  <a:cubicBezTo>
                    <a:pt x="62" y="16"/>
                    <a:pt x="60" y="15"/>
                    <a:pt x="59" y="15"/>
                  </a:cubicBezTo>
                  <a:cubicBezTo>
                    <a:pt x="59" y="14"/>
                    <a:pt x="59" y="14"/>
                    <a:pt x="59" y="14"/>
                  </a:cubicBezTo>
                  <a:cubicBezTo>
                    <a:pt x="59" y="14"/>
                    <a:pt x="59" y="13"/>
                    <a:pt x="59" y="13"/>
                  </a:cubicBezTo>
                  <a:cubicBezTo>
                    <a:pt x="60" y="12"/>
                    <a:pt x="60" y="12"/>
                    <a:pt x="60" y="11"/>
                  </a:cubicBezTo>
                  <a:cubicBezTo>
                    <a:pt x="61" y="11"/>
                    <a:pt x="61" y="10"/>
                    <a:pt x="62" y="9"/>
                  </a:cubicBezTo>
                  <a:cubicBezTo>
                    <a:pt x="63" y="7"/>
                    <a:pt x="64" y="6"/>
                    <a:pt x="66" y="4"/>
                  </a:cubicBezTo>
                  <a:cubicBezTo>
                    <a:pt x="67" y="4"/>
                    <a:pt x="68" y="3"/>
                    <a:pt x="69" y="3"/>
                  </a:cubicBezTo>
                  <a:cubicBezTo>
                    <a:pt x="73" y="2"/>
                    <a:pt x="78" y="2"/>
                    <a:pt x="82" y="3"/>
                  </a:cubicBezTo>
                  <a:cubicBezTo>
                    <a:pt x="81" y="4"/>
                    <a:pt x="80" y="5"/>
                    <a:pt x="7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2"/>
            <p:cNvSpPr>
              <a:spLocks noEditPoints="1"/>
            </p:cNvSpPr>
            <p:nvPr/>
          </p:nvSpPr>
          <p:spPr bwMode="auto">
            <a:xfrm>
              <a:off x="5618223" y="1680951"/>
              <a:ext cx="963612" cy="436562"/>
            </a:xfrm>
            <a:custGeom>
              <a:avLst/>
              <a:gdLst>
                <a:gd name="T0" fmla="*/ 79 w 88"/>
                <a:gd name="T1" fmla="*/ 12 h 39"/>
                <a:gd name="T2" fmla="*/ 63 w 88"/>
                <a:gd name="T3" fmla="*/ 7 h 39"/>
                <a:gd name="T4" fmla="*/ 55 w 88"/>
                <a:gd name="T5" fmla="*/ 10 h 39"/>
                <a:gd name="T6" fmla="*/ 46 w 88"/>
                <a:gd name="T7" fmla="*/ 15 h 39"/>
                <a:gd name="T8" fmla="*/ 40 w 88"/>
                <a:gd name="T9" fmla="*/ 15 h 39"/>
                <a:gd name="T10" fmla="*/ 36 w 88"/>
                <a:gd name="T11" fmla="*/ 23 h 39"/>
                <a:gd name="T12" fmla="*/ 32 w 88"/>
                <a:gd name="T13" fmla="*/ 25 h 39"/>
                <a:gd name="T14" fmla="*/ 26 w 88"/>
                <a:gd name="T15" fmla="*/ 26 h 39"/>
                <a:gd name="T16" fmla="*/ 17 w 88"/>
                <a:gd name="T17" fmla="*/ 16 h 39"/>
                <a:gd name="T18" fmla="*/ 19 w 88"/>
                <a:gd name="T19" fmla="*/ 10 h 39"/>
                <a:gd name="T20" fmla="*/ 18 w 88"/>
                <a:gd name="T21" fmla="*/ 9 h 39"/>
                <a:gd name="T22" fmla="*/ 4 w 88"/>
                <a:gd name="T23" fmla="*/ 0 h 39"/>
                <a:gd name="T24" fmla="*/ 6 w 88"/>
                <a:gd name="T25" fmla="*/ 5 h 39"/>
                <a:gd name="T26" fmla="*/ 9 w 88"/>
                <a:gd name="T27" fmla="*/ 13 h 39"/>
                <a:gd name="T28" fmla="*/ 4 w 88"/>
                <a:gd name="T29" fmla="*/ 23 h 39"/>
                <a:gd name="T30" fmla="*/ 3 w 88"/>
                <a:gd name="T31" fmla="*/ 24 h 39"/>
                <a:gd name="T32" fmla="*/ 1 w 88"/>
                <a:gd name="T33" fmla="*/ 33 h 39"/>
                <a:gd name="T34" fmla="*/ 1 w 88"/>
                <a:gd name="T35" fmla="*/ 35 h 39"/>
                <a:gd name="T36" fmla="*/ 20 w 88"/>
                <a:gd name="T37" fmla="*/ 37 h 39"/>
                <a:gd name="T38" fmla="*/ 27 w 88"/>
                <a:gd name="T39" fmla="*/ 30 h 39"/>
                <a:gd name="T40" fmla="*/ 30 w 88"/>
                <a:gd name="T41" fmla="*/ 27 h 39"/>
                <a:gd name="T42" fmla="*/ 34 w 88"/>
                <a:gd name="T43" fmla="*/ 27 h 39"/>
                <a:gd name="T44" fmla="*/ 66 w 88"/>
                <a:gd name="T45" fmla="*/ 26 h 39"/>
                <a:gd name="T46" fmla="*/ 71 w 88"/>
                <a:gd name="T47" fmla="*/ 23 h 39"/>
                <a:gd name="T48" fmla="*/ 84 w 88"/>
                <a:gd name="T49" fmla="*/ 17 h 39"/>
                <a:gd name="T50" fmla="*/ 88 w 88"/>
                <a:gd name="T51" fmla="*/ 16 h 39"/>
                <a:gd name="T52" fmla="*/ 26 w 88"/>
                <a:gd name="T53" fmla="*/ 29 h 39"/>
                <a:gd name="T54" fmla="*/ 23 w 88"/>
                <a:gd name="T55" fmla="*/ 33 h 39"/>
                <a:gd name="T56" fmla="*/ 17 w 88"/>
                <a:gd name="T57" fmla="*/ 36 h 39"/>
                <a:gd name="T58" fmla="*/ 5 w 88"/>
                <a:gd name="T59" fmla="*/ 26 h 39"/>
                <a:gd name="T60" fmla="*/ 5 w 88"/>
                <a:gd name="T61" fmla="*/ 24 h 39"/>
                <a:gd name="T62" fmla="*/ 11 w 88"/>
                <a:gd name="T63" fmla="*/ 13 h 39"/>
                <a:gd name="T64" fmla="*/ 14 w 88"/>
                <a:gd name="T65" fmla="*/ 7 h 39"/>
                <a:gd name="T66" fmla="*/ 16 w 88"/>
                <a:gd name="T67" fmla="*/ 12 h 39"/>
                <a:gd name="T68" fmla="*/ 17 w 88"/>
                <a:gd name="T69" fmla="*/ 22 h 39"/>
                <a:gd name="T70" fmla="*/ 27 w 88"/>
                <a:gd name="T71" fmla="*/ 27 h 39"/>
                <a:gd name="T72" fmla="*/ 74 w 88"/>
                <a:gd name="T73" fmla="*/ 20 h 39"/>
                <a:gd name="T74" fmla="*/ 68 w 88"/>
                <a:gd name="T75" fmla="*/ 23 h 39"/>
                <a:gd name="T76" fmla="*/ 65 w 88"/>
                <a:gd name="T77" fmla="*/ 25 h 39"/>
                <a:gd name="T78" fmla="*/ 35 w 88"/>
                <a:gd name="T79" fmla="*/ 26 h 39"/>
                <a:gd name="T80" fmla="*/ 37 w 88"/>
                <a:gd name="T81" fmla="*/ 25 h 39"/>
                <a:gd name="T82" fmla="*/ 47 w 88"/>
                <a:gd name="T83" fmla="*/ 16 h 39"/>
                <a:gd name="T84" fmla="*/ 56 w 88"/>
                <a:gd name="T85" fmla="*/ 12 h 39"/>
                <a:gd name="T86" fmla="*/ 63 w 88"/>
                <a:gd name="T87" fmla="*/ 9 h 39"/>
                <a:gd name="T88" fmla="*/ 78 w 88"/>
                <a:gd name="T89" fmla="*/ 14 h 39"/>
                <a:gd name="T90" fmla="*/ 74 w 88"/>
                <a:gd name="T91"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8" h="39">
                  <a:moveTo>
                    <a:pt x="86" y="15"/>
                  </a:moveTo>
                  <a:cubicBezTo>
                    <a:pt x="79" y="12"/>
                    <a:pt x="79" y="12"/>
                    <a:pt x="79" y="12"/>
                  </a:cubicBezTo>
                  <a:cubicBezTo>
                    <a:pt x="78" y="11"/>
                    <a:pt x="78" y="11"/>
                    <a:pt x="78" y="11"/>
                  </a:cubicBezTo>
                  <a:cubicBezTo>
                    <a:pt x="73" y="9"/>
                    <a:pt x="68" y="6"/>
                    <a:pt x="63" y="7"/>
                  </a:cubicBezTo>
                  <a:cubicBezTo>
                    <a:pt x="61" y="7"/>
                    <a:pt x="61" y="7"/>
                    <a:pt x="61" y="7"/>
                  </a:cubicBezTo>
                  <a:cubicBezTo>
                    <a:pt x="59" y="8"/>
                    <a:pt x="57" y="9"/>
                    <a:pt x="55" y="10"/>
                  </a:cubicBezTo>
                  <a:cubicBezTo>
                    <a:pt x="53" y="11"/>
                    <a:pt x="53" y="11"/>
                    <a:pt x="53" y="11"/>
                  </a:cubicBezTo>
                  <a:cubicBezTo>
                    <a:pt x="51" y="13"/>
                    <a:pt x="49" y="14"/>
                    <a:pt x="46" y="15"/>
                  </a:cubicBezTo>
                  <a:cubicBezTo>
                    <a:pt x="45" y="15"/>
                    <a:pt x="43" y="15"/>
                    <a:pt x="42" y="15"/>
                  </a:cubicBezTo>
                  <a:cubicBezTo>
                    <a:pt x="40" y="15"/>
                    <a:pt x="40" y="15"/>
                    <a:pt x="40" y="15"/>
                  </a:cubicBezTo>
                  <a:cubicBezTo>
                    <a:pt x="40" y="16"/>
                    <a:pt x="40" y="16"/>
                    <a:pt x="40" y="16"/>
                  </a:cubicBezTo>
                  <a:cubicBezTo>
                    <a:pt x="40" y="19"/>
                    <a:pt x="38" y="21"/>
                    <a:pt x="36" y="23"/>
                  </a:cubicBezTo>
                  <a:cubicBezTo>
                    <a:pt x="35" y="24"/>
                    <a:pt x="34" y="24"/>
                    <a:pt x="33" y="25"/>
                  </a:cubicBezTo>
                  <a:cubicBezTo>
                    <a:pt x="32" y="25"/>
                    <a:pt x="32" y="25"/>
                    <a:pt x="32" y="25"/>
                  </a:cubicBezTo>
                  <a:cubicBezTo>
                    <a:pt x="31" y="26"/>
                    <a:pt x="31" y="26"/>
                    <a:pt x="30" y="26"/>
                  </a:cubicBezTo>
                  <a:cubicBezTo>
                    <a:pt x="29" y="26"/>
                    <a:pt x="26" y="26"/>
                    <a:pt x="26" y="26"/>
                  </a:cubicBezTo>
                  <a:cubicBezTo>
                    <a:pt x="23" y="25"/>
                    <a:pt x="20" y="24"/>
                    <a:pt x="19" y="21"/>
                  </a:cubicBezTo>
                  <a:cubicBezTo>
                    <a:pt x="18" y="20"/>
                    <a:pt x="17" y="18"/>
                    <a:pt x="17" y="16"/>
                  </a:cubicBezTo>
                  <a:cubicBezTo>
                    <a:pt x="17" y="15"/>
                    <a:pt x="17" y="14"/>
                    <a:pt x="18" y="13"/>
                  </a:cubicBezTo>
                  <a:cubicBezTo>
                    <a:pt x="18" y="12"/>
                    <a:pt x="18" y="11"/>
                    <a:pt x="19" y="10"/>
                  </a:cubicBezTo>
                  <a:cubicBezTo>
                    <a:pt x="20" y="9"/>
                    <a:pt x="20" y="9"/>
                    <a:pt x="20" y="9"/>
                  </a:cubicBezTo>
                  <a:cubicBezTo>
                    <a:pt x="18" y="9"/>
                    <a:pt x="18" y="9"/>
                    <a:pt x="18" y="9"/>
                  </a:cubicBezTo>
                  <a:cubicBezTo>
                    <a:pt x="17" y="9"/>
                    <a:pt x="16" y="8"/>
                    <a:pt x="16" y="7"/>
                  </a:cubicBezTo>
                  <a:cubicBezTo>
                    <a:pt x="14" y="2"/>
                    <a:pt x="9" y="0"/>
                    <a:pt x="4" y="0"/>
                  </a:cubicBezTo>
                  <a:cubicBezTo>
                    <a:pt x="2" y="1"/>
                    <a:pt x="2" y="1"/>
                    <a:pt x="2" y="1"/>
                  </a:cubicBezTo>
                  <a:cubicBezTo>
                    <a:pt x="4" y="2"/>
                    <a:pt x="5" y="3"/>
                    <a:pt x="6" y="5"/>
                  </a:cubicBezTo>
                  <a:cubicBezTo>
                    <a:pt x="7" y="6"/>
                    <a:pt x="8" y="8"/>
                    <a:pt x="8" y="10"/>
                  </a:cubicBezTo>
                  <a:cubicBezTo>
                    <a:pt x="9" y="11"/>
                    <a:pt x="9" y="12"/>
                    <a:pt x="9" y="13"/>
                  </a:cubicBezTo>
                  <a:cubicBezTo>
                    <a:pt x="9" y="14"/>
                    <a:pt x="8" y="16"/>
                    <a:pt x="8" y="18"/>
                  </a:cubicBezTo>
                  <a:cubicBezTo>
                    <a:pt x="7" y="20"/>
                    <a:pt x="5" y="22"/>
                    <a:pt x="4" y="23"/>
                  </a:cubicBezTo>
                  <a:cubicBezTo>
                    <a:pt x="3" y="23"/>
                    <a:pt x="3" y="23"/>
                    <a:pt x="3" y="23"/>
                  </a:cubicBezTo>
                  <a:cubicBezTo>
                    <a:pt x="3" y="24"/>
                    <a:pt x="3" y="24"/>
                    <a:pt x="3" y="24"/>
                  </a:cubicBezTo>
                  <a:cubicBezTo>
                    <a:pt x="3" y="26"/>
                    <a:pt x="3" y="26"/>
                    <a:pt x="3" y="26"/>
                  </a:cubicBezTo>
                  <a:cubicBezTo>
                    <a:pt x="3" y="28"/>
                    <a:pt x="2" y="31"/>
                    <a:pt x="1" y="33"/>
                  </a:cubicBezTo>
                  <a:cubicBezTo>
                    <a:pt x="0" y="34"/>
                    <a:pt x="0" y="34"/>
                    <a:pt x="0" y="34"/>
                  </a:cubicBezTo>
                  <a:cubicBezTo>
                    <a:pt x="1" y="35"/>
                    <a:pt x="1" y="35"/>
                    <a:pt x="1" y="35"/>
                  </a:cubicBezTo>
                  <a:cubicBezTo>
                    <a:pt x="6" y="38"/>
                    <a:pt x="12" y="39"/>
                    <a:pt x="17" y="38"/>
                  </a:cubicBezTo>
                  <a:cubicBezTo>
                    <a:pt x="18" y="37"/>
                    <a:pt x="19" y="37"/>
                    <a:pt x="20" y="37"/>
                  </a:cubicBezTo>
                  <a:cubicBezTo>
                    <a:pt x="22" y="36"/>
                    <a:pt x="25" y="34"/>
                    <a:pt x="26" y="32"/>
                  </a:cubicBezTo>
                  <a:cubicBezTo>
                    <a:pt x="27" y="32"/>
                    <a:pt x="27" y="31"/>
                    <a:pt x="27" y="30"/>
                  </a:cubicBezTo>
                  <a:cubicBezTo>
                    <a:pt x="28" y="29"/>
                    <a:pt x="28" y="29"/>
                    <a:pt x="29" y="28"/>
                  </a:cubicBezTo>
                  <a:cubicBezTo>
                    <a:pt x="29" y="28"/>
                    <a:pt x="29" y="27"/>
                    <a:pt x="30" y="27"/>
                  </a:cubicBezTo>
                  <a:cubicBezTo>
                    <a:pt x="30" y="27"/>
                    <a:pt x="30" y="27"/>
                    <a:pt x="31" y="27"/>
                  </a:cubicBezTo>
                  <a:cubicBezTo>
                    <a:pt x="32" y="27"/>
                    <a:pt x="33" y="27"/>
                    <a:pt x="34" y="27"/>
                  </a:cubicBezTo>
                  <a:cubicBezTo>
                    <a:pt x="41" y="32"/>
                    <a:pt x="50" y="32"/>
                    <a:pt x="59" y="29"/>
                  </a:cubicBezTo>
                  <a:cubicBezTo>
                    <a:pt x="62" y="29"/>
                    <a:pt x="64" y="28"/>
                    <a:pt x="66" y="26"/>
                  </a:cubicBezTo>
                  <a:cubicBezTo>
                    <a:pt x="66" y="26"/>
                    <a:pt x="69" y="25"/>
                    <a:pt x="69" y="25"/>
                  </a:cubicBezTo>
                  <a:cubicBezTo>
                    <a:pt x="69" y="25"/>
                    <a:pt x="71" y="23"/>
                    <a:pt x="71" y="23"/>
                  </a:cubicBezTo>
                  <a:cubicBezTo>
                    <a:pt x="71" y="23"/>
                    <a:pt x="74" y="21"/>
                    <a:pt x="74" y="21"/>
                  </a:cubicBezTo>
                  <a:cubicBezTo>
                    <a:pt x="78" y="19"/>
                    <a:pt x="81" y="18"/>
                    <a:pt x="84" y="17"/>
                  </a:cubicBezTo>
                  <a:cubicBezTo>
                    <a:pt x="85" y="17"/>
                    <a:pt x="85" y="17"/>
                    <a:pt x="85" y="17"/>
                  </a:cubicBezTo>
                  <a:cubicBezTo>
                    <a:pt x="88" y="16"/>
                    <a:pt x="88" y="16"/>
                    <a:pt x="88" y="16"/>
                  </a:cubicBezTo>
                  <a:lnTo>
                    <a:pt x="86" y="15"/>
                  </a:lnTo>
                  <a:close/>
                  <a:moveTo>
                    <a:pt x="26" y="29"/>
                  </a:moveTo>
                  <a:cubicBezTo>
                    <a:pt x="26" y="30"/>
                    <a:pt x="25" y="31"/>
                    <a:pt x="25" y="31"/>
                  </a:cubicBezTo>
                  <a:cubicBezTo>
                    <a:pt x="23" y="33"/>
                    <a:pt x="23" y="33"/>
                    <a:pt x="23" y="33"/>
                  </a:cubicBezTo>
                  <a:cubicBezTo>
                    <a:pt x="22" y="34"/>
                    <a:pt x="21" y="34"/>
                    <a:pt x="19" y="35"/>
                  </a:cubicBezTo>
                  <a:cubicBezTo>
                    <a:pt x="18" y="35"/>
                    <a:pt x="18" y="36"/>
                    <a:pt x="17" y="36"/>
                  </a:cubicBezTo>
                  <a:cubicBezTo>
                    <a:pt x="12" y="37"/>
                    <a:pt x="7" y="36"/>
                    <a:pt x="3" y="34"/>
                  </a:cubicBezTo>
                  <a:cubicBezTo>
                    <a:pt x="4" y="31"/>
                    <a:pt x="5" y="28"/>
                    <a:pt x="5" y="26"/>
                  </a:cubicBezTo>
                  <a:cubicBezTo>
                    <a:pt x="5" y="26"/>
                    <a:pt x="5" y="25"/>
                    <a:pt x="5" y="24"/>
                  </a:cubicBezTo>
                  <a:cubicBezTo>
                    <a:pt x="5" y="24"/>
                    <a:pt x="5" y="24"/>
                    <a:pt x="5" y="24"/>
                  </a:cubicBezTo>
                  <a:cubicBezTo>
                    <a:pt x="7" y="23"/>
                    <a:pt x="8" y="21"/>
                    <a:pt x="9" y="18"/>
                  </a:cubicBezTo>
                  <a:cubicBezTo>
                    <a:pt x="10" y="17"/>
                    <a:pt x="11" y="15"/>
                    <a:pt x="11" y="13"/>
                  </a:cubicBezTo>
                  <a:cubicBezTo>
                    <a:pt x="11" y="9"/>
                    <a:pt x="9" y="5"/>
                    <a:pt x="6" y="2"/>
                  </a:cubicBezTo>
                  <a:cubicBezTo>
                    <a:pt x="10" y="2"/>
                    <a:pt x="13" y="4"/>
                    <a:pt x="14" y="7"/>
                  </a:cubicBezTo>
                  <a:cubicBezTo>
                    <a:pt x="15" y="9"/>
                    <a:pt x="16" y="10"/>
                    <a:pt x="17" y="10"/>
                  </a:cubicBezTo>
                  <a:cubicBezTo>
                    <a:pt x="17" y="11"/>
                    <a:pt x="16" y="11"/>
                    <a:pt x="16" y="12"/>
                  </a:cubicBezTo>
                  <a:cubicBezTo>
                    <a:pt x="15" y="13"/>
                    <a:pt x="15" y="15"/>
                    <a:pt x="15" y="16"/>
                  </a:cubicBezTo>
                  <a:cubicBezTo>
                    <a:pt x="15" y="18"/>
                    <a:pt x="16" y="20"/>
                    <a:pt x="17" y="22"/>
                  </a:cubicBezTo>
                  <a:cubicBezTo>
                    <a:pt x="19" y="25"/>
                    <a:pt x="22" y="27"/>
                    <a:pt x="25" y="27"/>
                  </a:cubicBezTo>
                  <a:cubicBezTo>
                    <a:pt x="26" y="27"/>
                    <a:pt x="26" y="27"/>
                    <a:pt x="27" y="27"/>
                  </a:cubicBezTo>
                  <a:cubicBezTo>
                    <a:pt x="26" y="28"/>
                    <a:pt x="26" y="29"/>
                    <a:pt x="26" y="29"/>
                  </a:cubicBezTo>
                  <a:close/>
                  <a:moveTo>
                    <a:pt x="74" y="20"/>
                  </a:moveTo>
                  <a:cubicBezTo>
                    <a:pt x="70" y="22"/>
                    <a:pt x="70" y="22"/>
                    <a:pt x="70" y="22"/>
                  </a:cubicBezTo>
                  <a:cubicBezTo>
                    <a:pt x="68" y="23"/>
                    <a:pt x="68" y="23"/>
                    <a:pt x="68" y="23"/>
                  </a:cubicBezTo>
                  <a:cubicBezTo>
                    <a:pt x="68" y="23"/>
                    <a:pt x="68" y="23"/>
                    <a:pt x="68" y="23"/>
                  </a:cubicBezTo>
                  <a:cubicBezTo>
                    <a:pt x="68" y="23"/>
                    <a:pt x="67" y="24"/>
                    <a:pt x="65" y="25"/>
                  </a:cubicBezTo>
                  <a:cubicBezTo>
                    <a:pt x="63" y="26"/>
                    <a:pt x="61" y="27"/>
                    <a:pt x="59" y="28"/>
                  </a:cubicBezTo>
                  <a:cubicBezTo>
                    <a:pt x="50" y="31"/>
                    <a:pt x="41" y="30"/>
                    <a:pt x="35" y="26"/>
                  </a:cubicBezTo>
                  <a:cubicBezTo>
                    <a:pt x="35" y="26"/>
                    <a:pt x="35" y="26"/>
                    <a:pt x="34" y="26"/>
                  </a:cubicBezTo>
                  <a:cubicBezTo>
                    <a:pt x="35" y="26"/>
                    <a:pt x="36" y="25"/>
                    <a:pt x="37" y="25"/>
                  </a:cubicBezTo>
                  <a:cubicBezTo>
                    <a:pt x="39" y="23"/>
                    <a:pt x="41" y="20"/>
                    <a:pt x="42" y="17"/>
                  </a:cubicBezTo>
                  <a:cubicBezTo>
                    <a:pt x="43" y="17"/>
                    <a:pt x="45" y="17"/>
                    <a:pt x="47" y="16"/>
                  </a:cubicBezTo>
                  <a:cubicBezTo>
                    <a:pt x="49" y="15"/>
                    <a:pt x="52" y="14"/>
                    <a:pt x="54" y="13"/>
                  </a:cubicBezTo>
                  <a:cubicBezTo>
                    <a:pt x="56" y="12"/>
                    <a:pt x="56" y="12"/>
                    <a:pt x="56" y="12"/>
                  </a:cubicBezTo>
                  <a:cubicBezTo>
                    <a:pt x="58" y="11"/>
                    <a:pt x="60" y="9"/>
                    <a:pt x="62" y="9"/>
                  </a:cubicBezTo>
                  <a:cubicBezTo>
                    <a:pt x="63" y="9"/>
                    <a:pt x="63" y="9"/>
                    <a:pt x="63" y="9"/>
                  </a:cubicBezTo>
                  <a:cubicBezTo>
                    <a:pt x="68" y="8"/>
                    <a:pt x="72" y="10"/>
                    <a:pt x="77" y="13"/>
                  </a:cubicBezTo>
                  <a:cubicBezTo>
                    <a:pt x="78" y="14"/>
                    <a:pt x="78" y="14"/>
                    <a:pt x="78" y="14"/>
                  </a:cubicBezTo>
                  <a:cubicBezTo>
                    <a:pt x="78" y="14"/>
                    <a:pt x="81" y="15"/>
                    <a:pt x="83" y="16"/>
                  </a:cubicBezTo>
                  <a:cubicBezTo>
                    <a:pt x="80" y="17"/>
                    <a:pt x="77" y="18"/>
                    <a:pt x="7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Oval 13"/>
            <p:cNvSpPr>
              <a:spLocks noChangeArrowheads="1"/>
            </p:cNvSpPr>
            <p:nvPr/>
          </p:nvSpPr>
          <p:spPr bwMode="auto">
            <a:xfrm>
              <a:off x="5989698" y="2185776"/>
              <a:ext cx="22225"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 name="PA_椭圆 1"/>
          <p:cNvSpPr/>
          <p:nvPr/>
        </p:nvSpPr>
        <p:spPr>
          <a:xfrm>
            <a:off x="4991986" y="1577008"/>
            <a:ext cx="2208029" cy="2208029"/>
          </a:xfrm>
          <a:prstGeom prst="ellipse">
            <a:avLst/>
          </a:prstGeom>
          <a:gradFill>
            <a:gsLst>
              <a:gs pos="9000">
                <a:srgbClr val="131122"/>
              </a:gs>
              <a:gs pos="100000">
                <a:srgbClr val="E3939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PA_任意多边形 2"/>
          <p:cNvSpPr/>
          <p:nvPr/>
        </p:nvSpPr>
        <p:spPr>
          <a:xfrm>
            <a:off x="1254802" y="4501592"/>
            <a:ext cx="1809059" cy="1037229"/>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63000"/>
                </a:srgbClr>
              </a:gs>
              <a:gs pos="55000">
                <a:srgbClr val="72202A">
                  <a:alpha val="0"/>
                </a:srgbClr>
              </a:gs>
              <a:gs pos="78000">
                <a:srgbClr val="FFFFFF">
                  <a:alpha val="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PA_任意多边形 3"/>
          <p:cNvSpPr/>
          <p:nvPr/>
        </p:nvSpPr>
        <p:spPr>
          <a:xfrm>
            <a:off x="9829842" y="3611733"/>
            <a:ext cx="1809059" cy="1037229"/>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63000"/>
                </a:srgbClr>
              </a:gs>
              <a:gs pos="55000">
                <a:srgbClr val="72202A">
                  <a:alpha val="0"/>
                </a:srgbClr>
              </a:gs>
              <a:gs pos="78000">
                <a:srgbClr val="FFFFFF">
                  <a:alpha val="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PA_任意多边形 4"/>
          <p:cNvSpPr/>
          <p:nvPr/>
        </p:nvSpPr>
        <p:spPr>
          <a:xfrm>
            <a:off x="8921411" y="3074423"/>
            <a:ext cx="1372283" cy="786802"/>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63000"/>
                </a:srgbClr>
              </a:gs>
              <a:gs pos="55000">
                <a:srgbClr val="72202A">
                  <a:alpha val="0"/>
                </a:srgbClr>
              </a:gs>
              <a:gs pos="78000">
                <a:srgbClr val="FFFFFF">
                  <a:alpha val="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A_任意多边形 5"/>
          <p:cNvSpPr/>
          <p:nvPr/>
        </p:nvSpPr>
        <p:spPr>
          <a:xfrm flipH="1">
            <a:off x="2469804" y="2287621"/>
            <a:ext cx="1372283" cy="786802"/>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63000"/>
                </a:srgbClr>
              </a:gs>
              <a:gs pos="55000">
                <a:srgbClr val="72202A">
                  <a:alpha val="0"/>
                </a:srgbClr>
              </a:gs>
              <a:gs pos="78000">
                <a:srgbClr val="FFFFFF">
                  <a:alpha val="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PA_文本框 6"/>
          <p:cNvSpPr txBox="1"/>
          <p:nvPr/>
        </p:nvSpPr>
        <p:spPr>
          <a:xfrm>
            <a:off x="4789862" y="2327079"/>
            <a:ext cx="2960630" cy="646331"/>
          </a:xfrm>
          <a:prstGeom prst="rect">
            <a:avLst/>
          </a:prstGeom>
          <a:noFill/>
        </p:spPr>
        <p:txBody>
          <a:bodyPr vert="horz" wrap="square" rtlCol="0">
            <a:spAutoFit/>
          </a:bodyPr>
          <a:lstStyle/>
          <a:p>
            <a:r>
              <a:rPr lang="zh-CN" altLang="en-US" sz="3600" b="1" dirty="0">
                <a:solidFill>
                  <a:schemeClr val="bg1"/>
                </a:solidFill>
                <a:latin typeface="等线" panose="02010600030101010101" pitchFamily="2" charset="-122"/>
                <a:ea typeface="等线" panose="02010600030101010101" pitchFamily="2" charset="-122"/>
              </a:rPr>
              <a:t> Thank you</a:t>
            </a:r>
          </a:p>
        </p:txBody>
      </p:sp>
      <p:sp>
        <p:nvSpPr>
          <p:cNvPr id="8" name="PA_文本框 7"/>
          <p:cNvSpPr txBox="1"/>
          <p:nvPr/>
        </p:nvSpPr>
        <p:spPr>
          <a:xfrm>
            <a:off x="5726668" y="4574104"/>
            <a:ext cx="738664" cy="2490839"/>
          </a:xfrm>
          <a:prstGeom prst="rect">
            <a:avLst/>
          </a:prstGeom>
          <a:noFill/>
        </p:spPr>
        <p:txBody>
          <a:bodyPr vert="eaVert" wrap="square" rtlCol="0">
            <a:spAutoFit/>
          </a:bodyPr>
          <a:lstStyle/>
          <a:p>
            <a:r>
              <a:rPr lang="zh-CN" altLang="en-US" dirty="0">
                <a:latin typeface="方正清刻本悦宋简体" pitchFamily="2" charset="-122"/>
                <a:ea typeface="方正清刻本悦宋简体" pitchFamily="2" charset="-122"/>
              </a:rPr>
              <a:t>The end of the song is not scattered</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5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75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1551" y="3807884"/>
            <a:ext cx="596900" cy="656167"/>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7220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4" name="矩形 3"/>
          <p:cNvSpPr/>
          <p:nvPr/>
        </p:nvSpPr>
        <p:spPr>
          <a:xfrm>
            <a:off x="2832100" y="3810000"/>
            <a:ext cx="9359900" cy="658284"/>
          </a:xfrm>
          <a:prstGeom prst="rect">
            <a:avLst/>
          </a:prstGeom>
          <a:solidFill>
            <a:srgbClr val="E4ACB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fontAlgn="base">
              <a:defRPr/>
            </a:pPr>
            <a:r>
              <a:rPr lang="en-US" altLang="zh-CN" sz="2800" strike="noStrike"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7" name="矩形 6"/>
          <p:cNvSpPr/>
          <p:nvPr/>
        </p:nvSpPr>
        <p:spPr>
          <a:xfrm>
            <a:off x="0" y="3043767"/>
            <a:ext cx="9313333" cy="774700"/>
          </a:xfrm>
          <a:prstGeom prst="rect">
            <a:avLst/>
          </a:prstGeom>
          <a:solidFill>
            <a:srgbClr val="E3939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trike="noStrike"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trike="noStrike"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9311217" y="3039533"/>
            <a:ext cx="855133" cy="778933"/>
          </a:xfrm>
          <a:prstGeom prst="rtTriangle">
            <a:avLst/>
          </a:prstGeom>
          <a:solidFill>
            <a:srgbClr val="7220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5365" name="矩形 11"/>
          <p:cNvSpPr/>
          <p:nvPr/>
        </p:nvSpPr>
        <p:spPr>
          <a:xfrm>
            <a:off x="2643717" y="3920067"/>
            <a:ext cx="6904567" cy="169333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4123425" y="1442072"/>
            <a:ext cx="4143675" cy="956111"/>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任意多边形 22"/>
          <p:cNvSpPr/>
          <p:nvPr/>
        </p:nvSpPr>
        <p:spPr>
          <a:xfrm>
            <a:off x="1438579" y="4513272"/>
            <a:ext cx="1796990" cy="1030309"/>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flipH="1">
            <a:off x="9759589" y="5282247"/>
            <a:ext cx="1374959" cy="788336"/>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1" name="组合 370"/>
          <p:cNvGrpSpPr/>
          <p:nvPr/>
        </p:nvGrpSpPr>
        <p:grpSpPr>
          <a:xfrm>
            <a:off x="3173043" y="2266055"/>
            <a:ext cx="5845914" cy="2325890"/>
            <a:chOff x="3061566" y="1994868"/>
            <a:chExt cx="5845914" cy="2325890"/>
          </a:xfrm>
        </p:grpSpPr>
        <p:sp>
          <p:nvSpPr>
            <p:cNvPr id="4" name="文本框 3"/>
            <p:cNvSpPr txBox="1"/>
            <p:nvPr/>
          </p:nvSpPr>
          <p:spPr>
            <a:xfrm>
              <a:off x="3061566" y="1994868"/>
              <a:ext cx="1954381" cy="957955"/>
            </a:xfrm>
            <a:prstGeom prst="rect">
              <a:avLst/>
            </a:prstGeom>
            <a:noFill/>
          </p:spPr>
          <p:txBody>
            <a:bodyPr vert="eaVert" wrap="none" rtlCol="0">
              <a:spAutoFit/>
            </a:bodyPr>
            <a:lstStyle/>
            <a:p>
              <a:r>
                <a:rPr lang="en-US" altLang="zh-CN" sz="11500" dirty="0">
                  <a:solidFill>
                    <a:schemeClr val="tx1">
                      <a:lumMod val="75000"/>
                      <a:lumOff val="25000"/>
                    </a:schemeClr>
                  </a:solidFill>
                  <a:latin typeface="方正清刻本悦宋简体" pitchFamily="2" charset="-122"/>
                  <a:ea typeface="方正清刻本悦宋简体" pitchFamily="2" charset="-122"/>
                </a:rPr>
                <a:t>1</a:t>
              </a:r>
              <a:endParaRPr lang="zh-CN" altLang="en-US" sz="11500" dirty="0">
                <a:solidFill>
                  <a:schemeClr val="tx1">
                    <a:lumMod val="75000"/>
                    <a:lumOff val="25000"/>
                  </a:schemeClr>
                </a:solidFill>
                <a:latin typeface="方正清刻本悦宋简体" pitchFamily="2" charset="-122"/>
                <a:ea typeface="方正清刻本悦宋简体" pitchFamily="2" charset="-122"/>
              </a:endParaRPr>
            </a:p>
          </p:txBody>
        </p:sp>
        <p:sp>
          <p:nvSpPr>
            <p:cNvPr id="7" name="文本框 6"/>
            <p:cNvSpPr txBox="1"/>
            <p:nvPr/>
          </p:nvSpPr>
          <p:spPr>
            <a:xfrm>
              <a:off x="4828483" y="3763301"/>
              <a:ext cx="3293848" cy="523220"/>
            </a:xfrm>
            <a:prstGeom prst="rect">
              <a:avLst/>
            </a:prstGeom>
            <a:noFill/>
          </p:spPr>
          <p:txBody>
            <a:bodyPr vert="horz" wrap="square" rtlCol="0" anchor="b">
              <a:spAutoFit/>
            </a:bodyPr>
            <a:lstStyle/>
            <a:p>
              <a:r>
                <a:rPr lang="en-US" altLang="zh-CN" sz="1400" dirty="0">
                  <a:solidFill>
                    <a:schemeClr val="tx1">
                      <a:lumMod val="75000"/>
                      <a:lumOff val="25000"/>
                    </a:schemeClr>
                  </a:solidFill>
                  <a:latin typeface="Arial" pitchFamily="34" charset="0"/>
                  <a:ea typeface="方正清刻本悦宋简体" pitchFamily="2" charset="-122"/>
                  <a:cs typeface="Arial" pitchFamily="34" charset="0"/>
                </a:rPr>
                <a:t>Truth is lifeblood of life, is the foundation of all values</a:t>
              </a:r>
              <a:endParaRPr lang="zh-CN" altLang="en-US" sz="1400" dirty="0">
                <a:solidFill>
                  <a:schemeClr val="tx1">
                    <a:lumMod val="75000"/>
                    <a:lumOff val="25000"/>
                  </a:schemeClr>
                </a:solidFill>
                <a:latin typeface="Arial" pitchFamily="34" charset="0"/>
                <a:ea typeface="方正清刻本悦宋简体" pitchFamily="2" charset="-122"/>
                <a:cs typeface="Arial" pitchFamily="34" charset="0"/>
              </a:endParaRPr>
            </a:p>
          </p:txBody>
        </p:sp>
        <p:sp>
          <p:nvSpPr>
            <p:cNvPr id="9" name="文本框 8"/>
            <p:cNvSpPr txBox="1"/>
            <p:nvPr/>
          </p:nvSpPr>
          <p:spPr>
            <a:xfrm>
              <a:off x="4828483" y="3301636"/>
              <a:ext cx="2015295" cy="461665"/>
            </a:xfrm>
            <a:prstGeom prst="rect">
              <a:avLst/>
            </a:prstGeom>
            <a:noFill/>
          </p:spPr>
          <p:txBody>
            <a:bodyPr vert="horz" wrap="none" rtlCol="0">
              <a:spAutoFit/>
            </a:bodyPr>
            <a:lstStyle/>
            <a:p>
              <a:r>
                <a:rPr lang="en-US" altLang="zh-CN" sz="2400" dirty="0">
                  <a:latin typeface="Arial" pitchFamily="34" charset="0"/>
                  <a:cs typeface="Arial" pitchFamily="34" charset="0"/>
                </a:rPr>
                <a:t>NAME HERE</a:t>
              </a:r>
              <a:endParaRPr lang="zh-CN" altLang="en-US" sz="2400" dirty="0">
                <a:latin typeface="Arial" pitchFamily="34" charset="0"/>
                <a:cs typeface="Arial" pitchFamily="34" charset="0"/>
              </a:endParaRPr>
            </a:p>
          </p:txBody>
        </p:sp>
        <p:pic>
          <p:nvPicPr>
            <p:cNvPr id="16" name="图片 15"/>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68750"/>
            <a:stretch>
              <a:fillRect/>
            </a:stretch>
          </p:blipFill>
          <p:spPr>
            <a:xfrm>
              <a:off x="5833735" y="2868599"/>
              <a:ext cx="1652612" cy="663869"/>
            </a:xfrm>
            <a:prstGeom prst="rect">
              <a:avLst/>
            </a:prstGeom>
          </p:spPr>
        </p:pic>
        <p:grpSp>
          <p:nvGrpSpPr>
            <p:cNvPr id="370" name="组合 369"/>
            <p:cNvGrpSpPr/>
            <p:nvPr/>
          </p:nvGrpSpPr>
          <p:grpSpPr>
            <a:xfrm>
              <a:off x="8057599" y="3672054"/>
              <a:ext cx="849881" cy="648704"/>
              <a:chOff x="7630815" y="599098"/>
              <a:chExt cx="2067277" cy="1577929"/>
            </a:xfrm>
          </p:grpSpPr>
          <p:sp>
            <p:nvSpPr>
              <p:cNvPr id="29" name="Freeform 210"/>
              <p:cNvSpPr/>
              <p:nvPr/>
            </p:nvSpPr>
            <p:spPr bwMode="auto">
              <a:xfrm>
                <a:off x="9316916" y="715854"/>
                <a:ext cx="73832" cy="194022"/>
              </a:xfrm>
              <a:custGeom>
                <a:avLst/>
                <a:gdLst>
                  <a:gd name="T0" fmla="*/ 17 w 70"/>
                  <a:gd name="T1" fmla="*/ 175 h 187"/>
                  <a:gd name="T2" fmla="*/ 18 w 70"/>
                  <a:gd name="T3" fmla="*/ 173 h 187"/>
                  <a:gd name="T4" fmla="*/ 70 w 70"/>
                  <a:gd name="T5" fmla="*/ 0 h 187"/>
                  <a:gd name="T6" fmla="*/ 0 w 70"/>
                  <a:gd name="T7" fmla="*/ 187 h 187"/>
                  <a:gd name="T8" fmla="*/ 17 w 70"/>
                  <a:gd name="T9" fmla="*/ 175 h 187"/>
                </a:gdLst>
                <a:ahLst/>
                <a:cxnLst>
                  <a:cxn ang="0">
                    <a:pos x="T0" y="T1"/>
                  </a:cxn>
                  <a:cxn ang="0">
                    <a:pos x="T2" y="T3"/>
                  </a:cxn>
                  <a:cxn ang="0">
                    <a:pos x="T4" y="T5"/>
                  </a:cxn>
                  <a:cxn ang="0">
                    <a:pos x="T6" y="T7"/>
                  </a:cxn>
                  <a:cxn ang="0">
                    <a:pos x="T8" y="T9"/>
                  </a:cxn>
                </a:cxnLst>
                <a:rect l="0" t="0" r="r" b="b"/>
                <a:pathLst>
                  <a:path w="70" h="187">
                    <a:moveTo>
                      <a:pt x="17" y="175"/>
                    </a:moveTo>
                    <a:cubicBezTo>
                      <a:pt x="17" y="175"/>
                      <a:pt x="17" y="174"/>
                      <a:pt x="18" y="173"/>
                    </a:cubicBezTo>
                    <a:cubicBezTo>
                      <a:pt x="51" y="122"/>
                      <a:pt x="62" y="60"/>
                      <a:pt x="70" y="0"/>
                    </a:cubicBezTo>
                    <a:cubicBezTo>
                      <a:pt x="56" y="66"/>
                      <a:pt x="35" y="129"/>
                      <a:pt x="0" y="187"/>
                    </a:cubicBezTo>
                    <a:cubicBezTo>
                      <a:pt x="6" y="183"/>
                      <a:pt x="12" y="179"/>
                      <a:pt x="17" y="175"/>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1"/>
              <p:cNvSpPr/>
              <p:nvPr/>
            </p:nvSpPr>
            <p:spPr bwMode="auto">
              <a:xfrm>
                <a:off x="9392464" y="750194"/>
                <a:ext cx="12020" cy="164833"/>
              </a:xfrm>
              <a:custGeom>
                <a:avLst/>
                <a:gdLst>
                  <a:gd name="T0" fmla="*/ 3 w 11"/>
                  <a:gd name="T1" fmla="*/ 159 h 159"/>
                  <a:gd name="T2" fmla="*/ 6 w 11"/>
                  <a:gd name="T3" fmla="*/ 0 h 159"/>
                  <a:gd name="T4" fmla="*/ 1 w 11"/>
                  <a:gd name="T5" fmla="*/ 94 h 159"/>
                  <a:gd name="T6" fmla="*/ 3 w 11"/>
                  <a:gd name="T7" fmla="*/ 159 h 159"/>
                </a:gdLst>
                <a:ahLst/>
                <a:cxnLst>
                  <a:cxn ang="0">
                    <a:pos x="T0" y="T1"/>
                  </a:cxn>
                  <a:cxn ang="0">
                    <a:pos x="T2" y="T3"/>
                  </a:cxn>
                  <a:cxn ang="0">
                    <a:pos x="T4" y="T5"/>
                  </a:cxn>
                  <a:cxn ang="0">
                    <a:pos x="T6" y="T7"/>
                  </a:cxn>
                </a:cxnLst>
                <a:rect l="0" t="0" r="r" b="b"/>
                <a:pathLst>
                  <a:path w="11" h="159">
                    <a:moveTo>
                      <a:pt x="3" y="159"/>
                    </a:moveTo>
                    <a:cubicBezTo>
                      <a:pt x="9" y="106"/>
                      <a:pt x="11" y="53"/>
                      <a:pt x="6" y="0"/>
                    </a:cubicBezTo>
                    <a:cubicBezTo>
                      <a:pt x="6" y="35"/>
                      <a:pt x="5" y="60"/>
                      <a:pt x="1" y="94"/>
                    </a:cubicBezTo>
                    <a:cubicBezTo>
                      <a:pt x="1" y="99"/>
                      <a:pt x="0" y="140"/>
                      <a:pt x="3" y="159"/>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2"/>
              <p:cNvSpPr/>
              <p:nvPr/>
            </p:nvSpPr>
            <p:spPr bwMode="auto">
              <a:xfrm>
                <a:off x="9273991" y="721006"/>
                <a:ext cx="108172" cy="212909"/>
              </a:xfrm>
              <a:custGeom>
                <a:avLst/>
                <a:gdLst>
                  <a:gd name="T0" fmla="*/ 0 w 104"/>
                  <a:gd name="T1" fmla="*/ 204 h 204"/>
                  <a:gd name="T2" fmla="*/ 32 w 104"/>
                  <a:gd name="T3" fmla="*/ 186 h 204"/>
                  <a:gd name="T4" fmla="*/ 104 w 104"/>
                  <a:gd name="T5" fmla="*/ 0 h 204"/>
                  <a:gd name="T6" fmla="*/ 69 w 104"/>
                  <a:gd name="T7" fmla="*/ 94 h 204"/>
                  <a:gd name="T8" fmla="*/ 0 w 104"/>
                  <a:gd name="T9" fmla="*/ 204 h 204"/>
                </a:gdLst>
                <a:ahLst/>
                <a:cxnLst>
                  <a:cxn ang="0">
                    <a:pos x="T0" y="T1"/>
                  </a:cxn>
                  <a:cxn ang="0">
                    <a:pos x="T2" y="T3"/>
                  </a:cxn>
                  <a:cxn ang="0">
                    <a:pos x="T4" y="T5"/>
                  </a:cxn>
                  <a:cxn ang="0">
                    <a:pos x="T6" y="T7"/>
                  </a:cxn>
                  <a:cxn ang="0">
                    <a:pos x="T8" y="T9"/>
                  </a:cxn>
                </a:cxnLst>
                <a:rect l="0" t="0" r="r" b="b"/>
                <a:pathLst>
                  <a:path w="104" h="204">
                    <a:moveTo>
                      <a:pt x="0" y="204"/>
                    </a:moveTo>
                    <a:cubicBezTo>
                      <a:pt x="11" y="198"/>
                      <a:pt x="21" y="192"/>
                      <a:pt x="32" y="186"/>
                    </a:cubicBezTo>
                    <a:cubicBezTo>
                      <a:pt x="69" y="129"/>
                      <a:pt x="90" y="65"/>
                      <a:pt x="104" y="0"/>
                    </a:cubicBezTo>
                    <a:cubicBezTo>
                      <a:pt x="95" y="32"/>
                      <a:pt x="84" y="63"/>
                      <a:pt x="69" y="94"/>
                    </a:cubicBezTo>
                    <a:cubicBezTo>
                      <a:pt x="50" y="132"/>
                      <a:pt x="28" y="171"/>
                      <a:pt x="0" y="20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3"/>
              <p:cNvSpPr/>
              <p:nvPr/>
            </p:nvSpPr>
            <p:spPr bwMode="auto">
              <a:xfrm>
                <a:off x="9347822" y="739892"/>
                <a:ext cx="46360" cy="144229"/>
              </a:xfrm>
              <a:custGeom>
                <a:avLst/>
                <a:gdLst>
                  <a:gd name="T0" fmla="*/ 26 w 45"/>
                  <a:gd name="T1" fmla="*/ 117 h 138"/>
                  <a:gd name="T2" fmla="*/ 45 w 45"/>
                  <a:gd name="T3" fmla="*/ 0 h 138"/>
                  <a:gd name="T4" fmla="*/ 0 w 45"/>
                  <a:gd name="T5" fmla="*/ 138 h 138"/>
                  <a:gd name="T6" fmla="*/ 26 w 45"/>
                  <a:gd name="T7" fmla="*/ 117 h 138"/>
                </a:gdLst>
                <a:ahLst/>
                <a:cxnLst>
                  <a:cxn ang="0">
                    <a:pos x="T0" y="T1"/>
                  </a:cxn>
                  <a:cxn ang="0">
                    <a:pos x="T2" y="T3"/>
                  </a:cxn>
                  <a:cxn ang="0">
                    <a:pos x="T4" y="T5"/>
                  </a:cxn>
                  <a:cxn ang="0">
                    <a:pos x="T6" y="T7"/>
                  </a:cxn>
                </a:cxnLst>
                <a:rect l="0" t="0" r="r" b="b"/>
                <a:pathLst>
                  <a:path w="45" h="138">
                    <a:moveTo>
                      <a:pt x="26" y="117"/>
                    </a:moveTo>
                    <a:cubicBezTo>
                      <a:pt x="43" y="80"/>
                      <a:pt x="45" y="40"/>
                      <a:pt x="45" y="0"/>
                    </a:cubicBezTo>
                    <a:cubicBezTo>
                      <a:pt x="37" y="49"/>
                      <a:pt x="25" y="96"/>
                      <a:pt x="0" y="138"/>
                    </a:cubicBezTo>
                    <a:cubicBezTo>
                      <a:pt x="9" y="132"/>
                      <a:pt x="18" y="125"/>
                      <a:pt x="26" y="117"/>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4"/>
              <p:cNvSpPr/>
              <p:nvPr/>
            </p:nvSpPr>
            <p:spPr bwMode="auto">
              <a:xfrm>
                <a:off x="9177839" y="1586377"/>
                <a:ext cx="109888" cy="118474"/>
              </a:xfrm>
              <a:custGeom>
                <a:avLst/>
                <a:gdLst>
                  <a:gd name="T0" fmla="*/ 0 w 105"/>
                  <a:gd name="T1" fmla="*/ 113 h 113"/>
                  <a:gd name="T2" fmla="*/ 105 w 105"/>
                  <a:gd name="T3" fmla="*/ 0 h 113"/>
                  <a:gd name="T4" fmla="*/ 89 w 105"/>
                  <a:gd name="T5" fmla="*/ 20 h 113"/>
                  <a:gd name="T6" fmla="*/ 0 w 105"/>
                  <a:gd name="T7" fmla="*/ 113 h 113"/>
                </a:gdLst>
                <a:ahLst/>
                <a:cxnLst>
                  <a:cxn ang="0">
                    <a:pos x="T0" y="T1"/>
                  </a:cxn>
                  <a:cxn ang="0">
                    <a:pos x="T2" y="T3"/>
                  </a:cxn>
                  <a:cxn ang="0">
                    <a:pos x="T4" y="T5"/>
                  </a:cxn>
                  <a:cxn ang="0">
                    <a:pos x="T6" y="T7"/>
                  </a:cxn>
                </a:cxnLst>
                <a:rect l="0" t="0" r="r" b="b"/>
                <a:pathLst>
                  <a:path w="105" h="113">
                    <a:moveTo>
                      <a:pt x="0" y="113"/>
                    </a:moveTo>
                    <a:cubicBezTo>
                      <a:pt x="39" y="80"/>
                      <a:pt x="74" y="42"/>
                      <a:pt x="105" y="0"/>
                    </a:cubicBezTo>
                    <a:cubicBezTo>
                      <a:pt x="100" y="7"/>
                      <a:pt x="94" y="13"/>
                      <a:pt x="89" y="20"/>
                    </a:cubicBezTo>
                    <a:cubicBezTo>
                      <a:pt x="60" y="52"/>
                      <a:pt x="31" y="83"/>
                      <a:pt x="0" y="11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15"/>
              <p:cNvSpPr/>
              <p:nvPr/>
            </p:nvSpPr>
            <p:spPr bwMode="auto">
              <a:xfrm>
                <a:off x="9425088" y="1200050"/>
                <a:ext cx="207758" cy="109888"/>
              </a:xfrm>
              <a:custGeom>
                <a:avLst/>
                <a:gdLst>
                  <a:gd name="T0" fmla="*/ 138 w 199"/>
                  <a:gd name="T1" fmla="*/ 36 h 107"/>
                  <a:gd name="T2" fmla="*/ 199 w 199"/>
                  <a:gd name="T3" fmla="*/ 0 h 107"/>
                  <a:gd name="T4" fmla="*/ 142 w 199"/>
                  <a:gd name="T5" fmla="*/ 20 h 107"/>
                  <a:gd name="T6" fmla="*/ 6 w 199"/>
                  <a:gd name="T7" fmla="*/ 76 h 107"/>
                  <a:gd name="T8" fmla="*/ 0 w 199"/>
                  <a:gd name="T9" fmla="*/ 107 h 107"/>
                  <a:gd name="T10" fmla="*/ 138 w 199"/>
                  <a:gd name="T11" fmla="*/ 36 h 107"/>
                </a:gdLst>
                <a:ahLst/>
                <a:cxnLst>
                  <a:cxn ang="0">
                    <a:pos x="T0" y="T1"/>
                  </a:cxn>
                  <a:cxn ang="0">
                    <a:pos x="T2" y="T3"/>
                  </a:cxn>
                  <a:cxn ang="0">
                    <a:pos x="T4" y="T5"/>
                  </a:cxn>
                  <a:cxn ang="0">
                    <a:pos x="T6" y="T7"/>
                  </a:cxn>
                  <a:cxn ang="0">
                    <a:pos x="T8" y="T9"/>
                  </a:cxn>
                  <a:cxn ang="0">
                    <a:pos x="T10" y="T11"/>
                  </a:cxn>
                </a:cxnLst>
                <a:rect l="0" t="0" r="r" b="b"/>
                <a:pathLst>
                  <a:path w="199" h="107">
                    <a:moveTo>
                      <a:pt x="138" y="36"/>
                    </a:moveTo>
                    <a:cubicBezTo>
                      <a:pt x="159" y="26"/>
                      <a:pt x="179" y="13"/>
                      <a:pt x="199" y="0"/>
                    </a:cubicBezTo>
                    <a:cubicBezTo>
                      <a:pt x="180" y="8"/>
                      <a:pt x="161" y="14"/>
                      <a:pt x="142" y="20"/>
                    </a:cubicBezTo>
                    <a:cubicBezTo>
                      <a:pt x="95" y="35"/>
                      <a:pt x="48" y="49"/>
                      <a:pt x="6" y="76"/>
                    </a:cubicBezTo>
                    <a:cubicBezTo>
                      <a:pt x="4" y="86"/>
                      <a:pt x="3" y="97"/>
                      <a:pt x="0" y="107"/>
                    </a:cubicBezTo>
                    <a:cubicBezTo>
                      <a:pt x="46" y="84"/>
                      <a:pt x="92" y="60"/>
                      <a:pt x="138" y="3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16"/>
              <p:cNvSpPr/>
              <p:nvPr/>
            </p:nvSpPr>
            <p:spPr bwMode="auto">
              <a:xfrm>
                <a:off x="9073101" y="1308222"/>
                <a:ext cx="518536" cy="520253"/>
              </a:xfrm>
              <a:custGeom>
                <a:avLst/>
                <a:gdLst>
                  <a:gd name="T0" fmla="*/ 285 w 496"/>
                  <a:gd name="T1" fmla="*/ 264 h 501"/>
                  <a:gd name="T2" fmla="*/ 208 w 496"/>
                  <a:gd name="T3" fmla="*/ 364 h 501"/>
                  <a:gd name="T4" fmla="*/ 131 w 496"/>
                  <a:gd name="T5" fmla="*/ 447 h 501"/>
                  <a:gd name="T6" fmla="*/ 49 w 496"/>
                  <a:gd name="T7" fmla="*/ 486 h 501"/>
                  <a:gd name="T8" fmla="*/ 0 w 496"/>
                  <a:gd name="T9" fmla="*/ 498 h 501"/>
                  <a:gd name="T10" fmla="*/ 45 w 496"/>
                  <a:gd name="T11" fmla="*/ 500 h 501"/>
                  <a:gd name="T12" fmla="*/ 67 w 496"/>
                  <a:gd name="T13" fmla="*/ 501 h 501"/>
                  <a:gd name="T14" fmla="*/ 143 w 496"/>
                  <a:gd name="T15" fmla="*/ 482 h 501"/>
                  <a:gd name="T16" fmla="*/ 225 w 496"/>
                  <a:gd name="T17" fmla="*/ 413 h 501"/>
                  <a:gd name="T18" fmla="*/ 339 w 496"/>
                  <a:gd name="T19" fmla="*/ 238 h 501"/>
                  <a:gd name="T20" fmla="*/ 456 w 496"/>
                  <a:gd name="T21" fmla="*/ 62 h 501"/>
                  <a:gd name="T22" fmla="*/ 496 w 496"/>
                  <a:gd name="T23" fmla="*/ 0 h 501"/>
                  <a:gd name="T24" fmla="*/ 439 w 496"/>
                  <a:gd name="T25" fmla="*/ 66 h 501"/>
                  <a:gd name="T26" fmla="*/ 285 w 496"/>
                  <a:gd name="T27" fmla="*/ 264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6" h="501">
                    <a:moveTo>
                      <a:pt x="285" y="264"/>
                    </a:moveTo>
                    <a:cubicBezTo>
                      <a:pt x="260" y="298"/>
                      <a:pt x="235" y="332"/>
                      <a:pt x="208" y="364"/>
                    </a:cubicBezTo>
                    <a:cubicBezTo>
                      <a:pt x="185" y="393"/>
                      <a:pt x="161" y="424"/>
                      <a:pt x="131" y="447"/>
                    </a:cubicBezTo>
                    <a:cubicBezTo>
                      <a:pt x="106" y="466"/>
                      <a:pt x="79" y="480"/>
                      <a:pt x="49" y="486"/>
                    </a:cubicBezTo>
                    <a:cubicBezTo>
                      <a:pt x="33" y="490"/>
                      <a:pt x="16" y="495"/>
                      <a:pt x="0" y="498"/>
                    </a:cubicBezTo>
                    <a:cubicBezTo>
                      <a:pt x="15" y="498"/>
                      <a:pt x="30" y="499"/>
                      <a:pt x="45" y="500"/>
                    </a:cubicBezTo>
                    <a:cubicBezTo>
                      <a:pt x="52" y="500"/>
                      <a:pt x="60" y="501"/>
                      <a:pt x="67" y="501"/>
                    </a:cubicBezTo>
                    <a:cubicBezTo>
                      <a:pt x="93" y="500"/>
                      <a:pt x="119" y="495"/>
                      <a:pt x="143" y="482"/>
                    </a:cubicBezTo>
                    <a:cubicBezTo>
                      <a:pt x="174" y="465"/>
                      <a:pt x="202" y="440"/>
                      <a:pt x="225" y="413"/>
                    </a:cubicBezTo>
                    <a:cubicBezTo>
                      <a:pt x="270" y="360"/>
                      <a:pt x="303" y="298"/>
                      <a:pt x="339" y="238"/>
                    </a:cubicBezTo>
                    <a:cubicBezTo>
                      <a:pt x="375" y="178"/>
                      <a:pt x="417" y="121"/>
                      <a:pt x="456" y="62"/>
                    </a:cubicBezTo>
                    <a:cubicBezTo>
                      <a:pt x="469" y="41"/>
                      <a:pt x="482" y="21"/>
                      <a:pt x="496" y="0"/>
                    </a:cubicBezTo>
                    <a:cubicBezTo>
                      <a:pt x="477" y="22"/>
                      <a:pt x="458" y="44"/>
                      <a:pt x="439" y="66"/>
                    </a:cubicBezTo>
                    <a:cubicBezTo>
                      <a:pt x="384" y="129"/>
                      <a:pt x="334" y="196"/>
                      <a:pt x="285" y="26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17"/>
              <p:cNvSpPr/>
              <p:nvPr/>
            </p:nvSpPr>
            <p:spPr bwMode="auto">
              <a:xfrm>
                <a:off x="8806966" y="1883418"/>
                <a:ext cx="528838" cy="187154"/>
              </a:xfrm>
              <a:custGeom>
                <a:avLst/>
                <a:gdLst>
                  <a:gd name="T0" fmla="*/ 4 w 505"/>
                  <a:gd name="T1" fmla="*/ 0 h 180"/>
                  <a:gd name="T2" fmla="*/ 0 w 505"/>
                  <a:gd name="T3" fmla="*/ 2 h 180"/>
                  <a:gd name="T4" fmla="*/ 272 w 505"/>
                  <a:gd name="T5" fmla="*/ 84 h 180"/>
                  <a:gd name="T6" fmla="*/ 425 w 505"/>
                  <a:gd name="T7" fmla="*/ 123 h 180"/>
                  <a:gd name="T8" fmla="*/ 505 w 505"/>
                  <a:gd name="T9" fmla="*/ 180 h 180"/>
                  <a:gd name="T10" fmla="*/ 426 w 505"/>
                  <a:gd name="T11" fmla="*/ 109 h 180"/>
                  <a:gd name="T12" fmla="*/ 335 w 505"/>
                  <a:gd name="T13" fmla="*/ 68 h 180"/>
                  <a:gd name="T14" fmla="*/ 273 w 505"/>
                  <a:gd name="T15" fmla="*/ 60 h 180"/>
                  <a:gd name="T16" fmla="*/ 120 w 505"/>
                  <a:gd name="T17" fmla="*/ 46 h 180"/>
                  <a:gd name="T18" fmla="*/ 6 w 505"/>
                  <a:gd name="T19" fmla="*/ 1 h 180"/>
                  <a:gd name="T20" fmla="*/ 6 w 505"/>
                  <a:gd name="T21" fmla="*/ 0 h 180"/>
                  <a:gd name="T22" fmla="*/ 4 w 505"/>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180">
                    <a:moveTo>
                      <a:pt x="4" y="0"/>
                    </a:moveTo>
                    <a:cubicBezTo>
                      <a:pt x="3" y="1"/>
                      <a:pt x="2" y="1"/>
                      <a:pt x="0" y="2"/>
                    </a:cubicBezTo>
                    <a:cubicBezTo>
                      <a:pt x="65" y="84"/>
                      <a:pt x="176" y="84"/>
                      <a:pt x="272" y="84"/>
                    </a:cubicBezTo>
                    <a:cubicBezTo>
                      <a:pt x="327" y="84"/>
                      <a:pt x="377" y="96"/>
                      <a:pt x="425" y="123"/>
                    </a:cubicBezTo>
                    <a:cubicBezTo>
                      <a:pt x="453" y="140"/>
                      <a:pt x="480" y="159"/>
                      <a:pt x="505" y="180"/>
                    </a:cubicBezTo>
                    <a:cubicBezTo>
                      <a:pt x="480" y="154"/>
                      <a:pt x="455" y="129"/>
                      <a:pt x="426" y="109"/>
                    </a:cubicBezTo>
                    <a:cubicBezTo>
                      <a:pt x="399" y="89"/>
                      <a:pt x="368" y="74"/>
                      <a:pt x="335" y="68"/>
                    </a:cubicBezTo>
                    <a:cubicBezTo>
                      <a:pt x="314" y="64"/>
                      <a:pt x="294" y="62"/>
                      <a:pt x="273" y="60"/>
                    </a:cubicBezTo>
                    <a:cubicBezTo>
                      <a:pt x="222" y="57"/>
                      <a:pt x="171" y="54"/>
                      <a:pt x="120" y="46"/>
                    </a:cubicBezTo>
                    <a:cubicBezTo>
                      <a:pt x="82" y="39"/>
                      <a:pt x="34" y="31"/>
                      <a:pt x="6" y="1"/>
                    </a:cubicBezTo>
                    <a:cubicBezTo>
                      <a:pt x="6" y="1"/>
                      <a:pt x="6" y="0"/>
                      <a:pt x="6" y="0"/>
                    </a:cubicBezTo>
                    <a:cubicBezTo>
                      <a:pt x="5" y="0"/>
                      <a:pt x="5" y="0"/>
                      <a:pt x="4" y="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18"/>
              <p:cNvSpPr/>
              <p:nvPr/>
            </p:nvSpPr>
            <p:spPr bwMode="auto">
              <a:xfrm>
                <a:off x="8861910" y="1133087"/>
                <a:ext cx="283307" cy="726294"/>
              </a:xfrm>
              <a:custGeom>
                <a:avLst/>
                <a:gdLst>
                  <a:gd name="T0" fmla="*/ 93 w 270"/>
                  <a:gd name="T1" fmla="*/ 663 h 698"/>
                  <a:gd name="T2" fmla="*/ 245 w 270"/>
                  <a:gd name="T3" fmla="*/ 463 h 698"/>
                  <a:gd name="T4" fmla="*/ 246 w 270"/>
                  <a:gd name="T5" fmla="*/ 459 h 698"/>
                  <a:gd name="T6" fmla="*/ 171 w 270"/>
                  <a:gd name="T7" fmla="*/ 130 h 698"/>
                  <a:gd name="T8" fmla="*/ 145 w 270"/>
                  <a:gd name="T9" fmla="*/ 101 h 698"/>
                  <a:gd name="T10" fmla="*/ 142 w 270"/>
                  <a:gd name="T11" fmla="*/ 100 h 698"/>
                  <a:gd name="T12" fmla="*/ 142 w 270"/>
                  <a:gd name="T13" fmla="*/ 98 h 698"/>
                  <a:gd name="T14" fmla="*/ 102 w 270"/>
                  <a:gd name="T15" fmla="*/ 62 h 698"/>
                  <a:gd name="T16" fmla="*/ 34 w 270"/>
                  <a:gd name="T17" fmla="*/ 16 h 698"/>
                  <a:gd name="T18" fmla="*/ 3 w 270"/>
                  <a:gd name="T19" fmla="*/ 0 h 698"/>
                  <a:gd name="T20" fmla="*/ 39 w 270"/>
                  <a:gd name="T21" fmla="*/ 28 h 698"/>
                  <a:gd name="T22" fmla="*/ 115 w 270"/>
                  <a:gd name="T23" fmla="*/ 104 h 698"/>
                  <a:gd name="T24" fmla="*/ 181 w 270"/>
                  <a:gd name="T25" fmla="*/ 194 h 698"/>
                  <a:gd name="T26" fmla="*/ 216 w 270"/>
                  <a:gd name="T27" fmla="*/ 417 h 698"/>
                  <a:gd name="T28" fmla="*/ 0 w 270"/>
                  <a:gd name="T29" fmla="*/ 698 h 698"/>
                  <a:gd name="T30" fmla="*/ 31 w 270"/>
                  <a:gd name="T31" fmla="*/ 694 h 698"/>
                  <a:gd name="T32" fmla="*/ 45 w 270"/>
                  <a:gd name="T33" fmla="*/ 689 h 698"/>
                  <a:gd name="T34" fmla="*/ 45 w 270"/>
                  <a:gd name="T35" fmla="*/ 688 h 698"/>
                  <a:gd name="T36" fmla="*/ 93 w 270"/>
                  <a:gd name="T37" fmla="*/ 66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0" h="698">
                    <a:moveTo>
                      <a:pt x="93" y="663"/>
                    </a:moveTo>
                    <a:cubicBezTo>
                      <a:pt x="166" y="617"/>
                      <a:pt x="222" y="546"/>
                      <a:pt x="245" y="463"/>
                    </a:cubicBezTo>
                    <a:cubicBezTo>
                      <a:pt x="246" y="462"/>
                      <a:pt x="246" y="460"/>
                      <a:pt x="246" y="459"/>
                    </a:cubicBezTo>
                    <a:cubicBezTo>
                      <a:pt x="270" y="345"/>
                      <a:pt x="242" y="222"/>
                      <a:pt x="171" y="130"/>
                    </a:cubicBezTo>
                    <a:cubicBezTo>
                      <a:pt x="163" y="120"/>
                      <a:pt x="154" y="111"/>
                      <a:pt x="145" y="101"/>
                    </a:cubicBezTo>
                    <a:cubicBezTo>
                      <a:pt x="144" y="101"/>
                      <a:pt x="142" y="101"/>
                      <a:pt x="142" y="100"/>
                    </a:cubicBezTo>
                    <a:cubicBezTo>
                      <a:pt x="142" y="99"/>
                      <a:pt x="142" y="99"/>
                      <a:pt x="142" y="98"/>
                    </a:cubicBezTo>
                    <a:cubicBezTo>
                      <a:pt x="129" y="85"/>
                      <a:pt x="116" y="73"/>
                      <a:pt x="102" y="62"/>
                    </a:cubicBezTo>
                    <a:cubicBezTo>
                      <a:pt x="80" y="44"/>
                      <a:pt x="58" y="29"/>
                      <a:pt x="34" y="16"/>
                    </a:cubicBezTo>
                    <a:cubicBezTo>
                      <a:pt x="24" y="10"/>
                      <a:pt x="13" y="5"/>
                      <a:pt x="3" y="0"/>
                    </a:cubicBezTo>
                    <a:cubicBezTo>
                      <a:pt x="15" y="9"/>
                      <a:pt x="27" y="18"/>
                      <a:pt x="39" y="28"/>
                    </a:cubicBezTo>
                    <a:cubicBezTo>
                      <a:pt x="66" y="51"/>
                      <a:pt x="91" y="77"/>
                      <a:pt x="115" y="104"/>
                    </a:cubicBezTo>
                    <a:cubicBezTo>
                      <a:pt x="140" y="131"/>
                      <a:pt x="164" y="161"/>
                      <a:pt x="181" y="194"/>
                    </a:cubicBezTo>
                    <a:cubicBezTo>
                      <a:pt x="217" y="263"/>
                      <a:pt x="232" y="341"/>
                      <a:pt x="216" y="417"/>
                    </a:cubicBezTo>
                    <a:cubicBezTo>
                      <a:pt x="191" y="537"/>
                      <a:pt x="109" y="643"/>
                      <a:pt x="0" y="698"/>
                    </a:cubicBezTo>
                    <a:cubicBezTo>
                      <a:pt x="11" y="696"/>
                      <a:pt x="21" y="695"/>
                      <a:pt x="31" y="694"/>
                    </a:cubicBezTo>
                    <a:cubicBezTo>
                      <a:pt x="36" y="692"/>
                      <a:pt x="41" y="691"/>
                      <a:pt x="45" y="689"/>
                    </a:cubicBezTo>
                    <a:cubicBezTo>
                      <a:pt x="45" y="688"/>
                      <a:pt x="45" y="688"/>
                      <a:pt x="45" y="688"/>
                    </a:cubicBezTo>
                    <a:lnTo>
                      <a:pt x="93" y="663"/>
                    </a:ln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19"/>
              <p:cNvSpPr/>
              <p:nvPr/>
            </p:nvSpPr>
            <p:spPr bwMode="auto">
              <a:xfrm>
                <a:off x="8970081" y="1809588"/>
                <a:ext cx="61812" cy="17170"/>
              </a:xfrm>
              <a:custGeom>
                <a:avLst/>
                <a:gdLst>
                  <a:gd name="T0" fmla="*/ 38 w 59"/>
                  <a:gd name="T1" fmla="*/ 6 h 17"/>
                  <a:gd name="T2" fmla="*/ 6 w 59"/>
                  <a:gd name="T3" fmla="*/ 13 h 17"/>
                  <a:gd name="T4" fmla="*/ 0 w 59"/>
                  <a:gd name="T5" fmla="*/ 17 h 17"/>
                  <a:gd name="T6" fmla="*/ 33 w 59"/>
                  <a:gd name="T7" fmla="*/ 14 h 17"/>
                  <a:gd name="T8" fmla="*/ 59 w 59"/>
                  <a:gd name="T9" fmla="*/ 0 h 17"/>
                  <a:gd name="T10" fmla="*/ 38 w 59"/>
                  <a:gd name="T11" fmla="*/ 6 h 17"/>
                </a:gdLst>
                <a:ahLst/>
                <a:cxnLst>
                  <a:cxn ang="0">
                    <a:pos x="T0" y="T1"/>
                  </a:cxn>
                  <a:cxn ang="0">
                    <a:pos x="T2" y="T3"/>
                  </a:cxn>
                  <a:cxn ang="0">
                    <a:pos x="T4" y="T5"/>
                  </a:cxn>
                  <a:cxn ang="0">
                    <a:pos x="T6" y="T7"/>
                  </a:cxn>
                  <a:cxn ang="0">
                    <a:pos x="T8" y="T9"/>
                  </a:cxn>
                  <a:cxn ang="0">
                    <a:pos x="T10" y="T11"/>
                  </a:cxn>
                </a:cxnLst>
                <a:rect l="0" t="0" r="r" b="b"/>
                <a:pathLst>
                  <a:path w="59" h="17">
                    <a:moveTo>
                      <a:pt x="38" y="6"/>
                    </a:moveTo>
                    <a:cubicBezTo>
                      <a:pt x="29" y="9"/>
                      <a:pt x="17" y="11"/>
                      <a:pt x="6" y="13"/>
                    </a:cubicBezTo>
                    <a:cubicBezTo>
                      <a:pt x="4" y="15"/>
                      <a:pt x="2" y="16"/>
                      <a:pt x="0" y="17"/>
                    </a:cubicBezTo>
                    <a:cubicBezTo>
                      <a:pt x="11" y="16"/>
                      <a:pt x="22" y="15"/>
                      <a:pt x="33" y="14"/>
                    </a:cubicBezTo>
                    <a:cubicBezTo>
                      <a:pt x="42" y="10"/>
                      <a:pt x="50" y="5"/>
                      <a:pt x="59" y="0"/>
                    </a:cubicBezTo>
                    <a:cubicBezTo>
                      <a:pt x="52" y="2"/>
                      <a:pt x="45" y="5"/>
                      <a:pt x="38" y="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0"/>
              <p:cNvSpPr/>
              <p:nvPr/>
            </p:nvSpPr>
            <p:spPr bwMode="auto">
              <a:xfrm>
                <a:off x="9548712" y="1194900"/>
                <a:ext cx="109888" cy="84134"/>
              </a:xfrm>
              <a:custGeom>
                <a:avLst/>
                <a:gdLst>
                  <a:gd name="T0" fmla="*/ 0 w 106"/>
                  <a:gd name="T1" fmla="*/ 81 h 81"/>
                  <a:gd name="T2" fmla="*/ 106 w 106"/>
                  <a:gd name="T3" fmla="*/ 0 h 81"/>
                  <a:gd name="T4" fmla="*/ 0 w 106"/>
                  <a:gd name="T5" fmla="*/ 81 h 81"/>
                </a:gdLst>
                <a:ahLst/>
                <a:cxnLst>
                  <a:cxn ang="0">
                    <a:pos x="T0" y="T1"/>
                  </a:cxn>
                  <a:cxn ang="0">
                    <a:pos x="T2" y="T3"/>
                  </a:cxn>
                  <a:cxn ang="0">
                    <a:pos x="T4" y="T5"/>
                  </a:cxn>
                </a:cxnLst>
                <a:rect l="0" t="0" r="r" b="b"/>
                <a:pathLst>
                  <a:path w="106" h="81">
                    <a:moveTo>
                      <a:pt x="0" y="81"/>
                    </a:moveTo>
                    <a:cubicBezTo>
                      <a:pt x="35" y="54"/>
                      <a:pt x="72" y="28"/>
                      <a:pt x="106" y="0"/>
                    </a:cubicBezTo>
                    <a:cubicBezTo>
                      <a:pt x="70" y="26"/>
                      <a:pt x="35" y="53"/>
                      <a:pt x="0" y="81"/>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1"/>
              <p:cNvSpPr/>
              <p:nvPr/>
            </p:nvSpPr>
            <p:spPr bwMode="auto">
              <a:xfrm>
                <a:off x="9402766" y="1186314"/>
                <a:ext cx="257551" cy="207758"/>
              </a:xfrm>
              <a:custGeom>
                <a:avLst/>
                <a:gdLst>
                  <a:gd name="T0" fmla="*/ 13 w 247"/>
                  <a:gd name="T1" fmla="*/ 156 h 199"/>
                  <a:gd name="T2" fmla="*/ 0 w 247"/>
                  <a:gd name="T3" fmla="*/ 199 h 199"/>
                  <a:gd name="T4" fmla="*/ 39 w 247"/>
                  <a:gd name="T5" fmla="*/ 164 h 199"/>
                  <a:gd name="T6" fmla="*/ 126 w 247"/>
                  <a:gd name="T7" fmla="*/ 93 h 199"/>
                  <a:gd name="T8" fmla="*/ 247 w 247"/>
                  <a:gd name="T9" fmla="*/ 0 h 199"/>
                  <a:gd name="T10" fmla="*/ 246 w 247"/>
                  <a:gd name="T11" fmla="*/ 1 h 199"/>
                  <a:gd name="T12" fmla="*/ 195 w 247"/>
                  <a:gd name="T13" fmla="*/ 34 h 199"/>
                  <a:gd name="T14" fmla="*/ 13 w 247"/>
                  <a:gd name="T15" fmla="*/ 156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199">
                    <a:moveTo>
                      <a:pt x="13" y="156"/>
                    </a:moveTo>
                    <a:cubicBezTo>
                      <a:pt x="9" y="171"/>
                      <a:pt x="4" y="185"/>
                      <a:pt x="0" y="199"/>
                    </a:cubicBezTo>
                    <a:cubicBezTo>
                      <a:pt x="12" y="187"/>
                      <a:pt x="26" y="175"/>
                      <a:pt x="39" y="164"/>
                    </a:cubicBezTo>
                    <a:cubicBezTo>
                      <a:pt x="68" y="140"/>
                      <a:pt x="97" y="117"/>
                      <a:pt x="126" y="93"/>
                    </a:cubicBezTo>
                    <a:cubicBezTo>
                      <a:pt x="166" y="62"/>
                      <a:pt x="206" y="31"/>
                      <a:pt x="247" y="0"/>
                    </a:cubicBezTo>
                    <a:cubicBezTo>
                      <a:pt x="246" y="0"/>
                      <a:pt x="246" y="1"/>
                      <a:pt x="246" y="1"/>
                    </a:cubicBezTo>
                    <a:cubicBezTo>
                      <a:pt x="229" y="12"/>
                      <a:pt x="212" y="23"/>
                      <a:pt x="195" y="34"/>
                    </a:cubicBezTo>
                    <a:cubicBezTo>
                      <a:pt x="134" y="74"/>
                      <a:pt x="73" y="115"/>
                      <a:pt x="13" y="15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2"/>
              <p:cNvSpPr/>
              <p:nvPr/>
            </p:nvSpPr>
            <p:spPr bwMode="auto">
              <a:xfrm>
                <a:off x="8769191" y="1093596"/>
                <a:ext cx="271287" cy="788106"/>
              </a:xfrm>
              <a:custGeom>
                <a:avLst/>
                <a:gdLst>
                  <a:gd name="T0" fmla="*/ 148 w 260"/>
                  <a:gd name="T1" fmla="*/ 668 h 757"/>
                  <a:gd name="T2" fmla="*/ 248 w 260"/>
                  <a:gd name="T3" fmla="*/ 478 h 757"/>
                  <a:gd name="T4" fmla="*/ 231 w 260"/>
                  <a:gd name="T5" fmla="*/ 270 h 757"/>
                  <a:gd name="T6" fmla="*/ 39 w 260"/>
                  <a:gd name="T7" fmla="*/ 7 h 757"/>
                  <a:gd name="T8" fmla="*/ 29 w 260"/>
                  <a:gd name="T9" fmla="*/ 0 h 757"/>
                  <a:gd name="T10" fmla="*/ 110 w 260"/>
                  <a:gd name="T11" fmla="*/ 92 h 757"/>
                  <a:gd name="T12" fmla="*/ 204 w 260"/>
                  <a:gd name="T13" fmla="*/ 477 h 757"/>
                  <a:gd name="T14" fmla="*/ 177 w 260"/>
                  <a:gd name="T15" fmla="*/ 568 h 757"/>
                  <a:gd name="T16" fmla="*/ 126 w 260"/>
                  <a:gd name="T17" fmla="*/ 645 h 757"/>
                  <a:gd name="T18" fmla="*/ 0 w 260"/>
                  <a:gd name="T19" fmla="*/ 757 h 757"/>
                  <a:gd name="T20" fmla="*/ 84 w 260"/>
                  <a:gd name="T21" fmla="*/ 722 h 757"/>
                  <a:gd name="T22" fmla="*/ 148 w 260"/>
                  <a:gd name="T23" fmla="*/ 668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0" h="757">
                    <a:moveTo>
                      <a:pt x="148" y="668"/>
                    </a:moveTo>
                    <a:cubicBezTo>
                      <a:pt x="202" y="616"/>
                      <a:pt x="235" y="551"/>
                      <a:pt x="248" y="478"/>
                    </a:cubicBezTo>
                    <a:cubicBezTo>
                      <a:pt x="260" y="408"/>
                      <a:pt x="255" y="336"/>
                      <a:pt x="231" y="270"/>
                    </a:cubicBezTo>
                    <a:cubicBezTo>
                      <a:pt x="193" y="166"/>
                      <a:pt x="120" y="81"/>
                      <a:pt x="39" y="7"/>
                    </a:cubicBezTo>
                    <a:cubicBezTo>
                      <a:pt x="36" y="5"/>
                      <a:pt x="32" y="3"/>
                      <a:pt x="29" y="0"/>
                    </a:cubicBezTo>
                    <a:cubicBezTo>
                      <a:pt x="56" y="31"/>
                      <a:pt x="85" y="60"/>
                      <a:pt x="110" y="92"/>
                    </a:cubicBezTo>
                    <a:cubicBezTo>
                      <a:pt x="194" y="197"/>
                      <a:pt x="226" y="344"/>
                      <a:pt x="204" y="477"/>
                    </a:cubicBezTo>
                    <a:cubicBezTo>
                      <a:pt x="199" y="508"/>
                      <a:pt x="190" y="539"/>
                      <a:pt x="177" y="568"/>
                    </a:cubicBezTo>
                    <a:cubicBezTo>
                      <a:pt x="163" y="596"/>
                      <a:pt x="145" y="620"/>
                      <a:pt x="126" y="645"/>
                    </a:cubicBezTo>
                    <a:cubicBezTo>
                      <a:pt x="93" y="688"/>
                      <a:pt x="54" y="738"/>
                      <a:pt x="0" y="757"/>
                    </a:cubicBezTo>
                    <a:cubicBezTo>
                      <a:pt x="31" y="753"/>
                      <a:pt x="59" y="742"/>
                      <a:pt x="84" y="722"/>
                    </a:cubicBezTo>
                    <a:cubicBezTo>
                      <a:pt x="106" y="705"/>
                      <a:pt x="128" y="687"/>
                      <a:pt x="148" y="668"/>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3"/>
              <p:cNvSpPr/>
              <p:nvPr/>
            </p:nvSpPr>
            <p:spPr bwMode="auto">
              <a:xfrm>
                <a:off x="9224198" y="707270"/>
                <a:ext cx="154531" cy="250683"/>
              </a:xfrm>
              <a:custGeom>
                <a:avLst/>
                <a:gdLst>
                  <a:gd name="T0" fmla="*/ 0 w 148"/>
                  <a:gd name="T1" fmla="*/ 241 h 241"/>
                  <a:gd name="T2" fmla="*/ 36 w 148"/>
                  <a:gd name="T3" fmla="*/ 223 h 241"/>
                  <a:gd name="T4" fmla="*/ 36 w 148"/>
                  <a:gd name="T5" fmla="*/ 222 h 241"/>
                  <a:gd name="T6" fmla="*/ 148 w 148"/>
                  <a:gd name="T7" fmla="*/ 0 h 241"/>
                  <a:gd name="T8" fmla="*/ 88 w 148"/>
                  <a:gd name="T9" fmla="*/ 120 h 241"/>
                  <a:gd name="T10" fmla="*/ 0 w 148"/>
                  <a:gd name="T11" fmla="*/ 241 h 241"/>
                </a:gdLst>
                <a:ahLst/>
                <a:cxnLst>
                  <a:cxn ang="0">
                    <a:pos x="T0" y="T1"/>
                  </a:cxn>
                  <a:cxn ang="0">
                    <a:pos x="T2" y="T3"/>
                  </a:cxn>
                  <a:cxn ang="0">
                    <a:pos x="T4" y="T5"/>
                  </a:cxn>
                  <a:cxn ang="0">
                    <a:pos x="T6" y="T7"/>
                  </a:cxn>
                  <a:cxn ang="0">
                    <a:pos x="T8" y="T9"/>
                  </a:cxn>
                  <a:cxn ang="0">
                    <a:pos x="T10" y="T11"/>
                  </a:cxn>
                </a:cxnLst>
                <a:rect l="0" t="0" r="r" b="b"/>
                <a:pathLst>
                  <a:path w="148" h="241">
                    <a:moveTo>
                      <a:pt x="0" y="241"/>
                    </a:moveTo>
                    <a:cubicBezTo>
                      <a:pt x="12" y="235"/>
                      <a:pt x="24" y="230"/>
                      <a:pt x="36" y="223"/>
                    </a:cubicBezTo>
                    <a:cubicBezTo>
                      <a:pt x="36" y="223"/>
                      <a:pt x="36" y="223"/>
                      <a:pt x="36" y="222"/>
                    </a:cubicBezTo>
                    <a:cubicBezTo>
                      <a:pt x="94" y="161"/>
                      <a:pt x="126" y="80"/>
                      <a:pt x="148" y="0"/>
                    </a:cubicBezTo>
                    <a:cubicBezTo>
                      <a:pt x="130" y="41"/>
                      <a:pt x="110" y="81"/>
                      <a:pt x="88" y="120"/>
                    </a:cubicBezTo>
                    <a:cubicBezTo>
                      <a:pt x="63" y="163"/>
                      <a:pt x="35" y="205"/>
                      <a:pt x="0" y="241"/>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4"/>
              <p:cNvSpPr/>
              <p:nvPr/>
            </p:nvSpPr>
            <p:spPr bwMode="auto">
              <a:xfrm>
                <a:off x="8770908" y="188857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25"/>
              <p:cNvSpPr/>
              <p:nvPr/>
            </p:nvSpPr>
            <p:spPr bwMode="auto">
              <a:xfrm>
                <a:off x="7958764" y="1040369"/>
                <a:ext cx="455007" cy="776087"/>
              </a:xfrm>
              <a:custGeom>
                <a:avLst/>
                <a:gdLst>
                  <a:gd name="T0" fmla="*/ 61 w 435"/>
                  <a:gd name="T1" fmla="*/ 400 h 745"/>
                  <a:gd name="T2" fmla="*/ 170 w 435"/>
                  <a:gd name="T3" fmla="*/ 584 h 745"/>
                  <a:gd name="T4" fmla="*/ 340 w 435"/>
                  <a:gd name="T5" fmla="*/ 719 h 745"/>
                  <a:gd name="T6" fmla="*/ 435 w 435"/>
                  <a:gd name="T7" fmla="*/ 745 h 745"/>
                  <a:gd name="T8" fmla="*/ 313 w 435"/>
                  <a:gd name="T9" fmla="*/ 698 h 745"/>
                  <a:gd name="T10" fmla="*/ 159 w 435"/>
                  <a:gd name="T11" fmla="*/ 547 h 745"/>
                  <a:gd name="T12" fmla="*/ 47 w 435"/>
                  <a:gd name="T13" fmla="*/ 332 h 745"/>
                  <a:gd name="T14" fmla="*/ 19 w 435"/>
                  <a:gd name="T15" fmla="*/ 210 h 745"/>
                  <a:gd name="T16" fmla="*/ 10 w 435"/>
                  <a:gd name="T17" fmla="*/ 78 h 745"/>
                  <a:gd name="T18" fmla="*/ 0 w 435"/>
                  <a:gd name="T19" fmla="*/ 0 h 745"/>
                  <a:gd name="T20" fmla="*/ 6 w 435"/>
                  <a:gd name="T21" fmla="*/ 171 h 745"/>
                  <a:gd name="T22" fmla="*/ 25 w 435"/>
                  <a:gd name="T23" fmla="*/ 296 h 745"/>
                  <a:gd name="T24" fmla="*/ 61 w 435"/>
                  <a:gd name="T25" fmla="*/ 40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5" h="745">
                    <a:moveTo>
                      <a:pt x="61" y="400"/>
                    </a:moveTo>
                    <a:cubicBezTo>
                      <a:pt x="89" y="466"/>
                      <a:pt x="124" y="529"/>
                      <a:pt x="170" y="584"/>
                    </a:cubicBezTo>
                    <a:cubicBezTo>
                      <a:pt x="217" y="640"/>
                      <a:pt x="274" y="688"/>
                      <a:pt x="340" y="719"/>
                    </a:cubicBezTo>
                    <a:cubicBezTo>
                      <a:pt x="370" y="733"/>
                      <a:pt x="402" y="740"/>
                      <a:pt x="435" y="745"/>
                    </a:cubicBezTo>
                    <a:cubicBezTo>
                      <a:pt x="393" y="734"/>
                      <a:pt x="351" y="718"/>
                      <a:pt x="313" y="698"/>
                    </a:cubicBezTo>
                    <a:cubicBezTo>
                      <a:pt x="249" y="663"/>
                      <a:pt x="197" y="609"/>
                      <a:pt x="159" y="547"/>
                    </a:cubicBezTo>
                    <a:cubicBezTo>
                      <a:pt x="117" y="478"/>
                      <a:pt x="73" y="409"/>
                      <a:pt x="47" y="332"/>
                    </a:cubicBezTo>
                    <a:cubicBezTo>
                      <a:pt x="34" y="293"/>
                      <a:pt x="23" y="252"/>
                      <a:pt x="19" y="210"/>
                    </a:cubicBezTo>
                    <a:cubicBezTo>
                      <a:pt x="14" y="166"/>
                      <a:pt x="13" y="122"/>
                      <a:pt x="10" y="78"/>
                    </a:cubicBezTo>
                    <a:cubicBezTo>
                      <a:pt x="8" y="52"/>
                      <a:pt x="5" y="26"/>
                      <a:pt x="0" y="0"/>
                    </a:cubicBezTo>
                    <a:cubicBezTo>
                      <a:pt x="5" y="57"/>
                      <a:pt x="3" y="114"/>
                      <a:pt x="6" y="171"/>
                    </a:cubicBezTo>
                    <a:cubicBezTo>
                      <a:pt x="8" y="213"/>
                      <a:pt x="13" y="256"/>
                      <a:pt x="25" y="296"/>
                    </a:cubicBezTo>
                    <a:cubicBezTo>
                      <a:pt x="35" y="331"/>
                      <a:pt x="47" y="366"/>
                      <a:pt x="61" y="40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26"/>
              <p:cNvSpPr/>
              <p:nvPr/>
            </p:nvSpPr>
            <p:spPr bwMode="auto">
              <a:xfrm>
                <a:off x="8175107" y="803422"/>
                <a:ext cx="197456" cy="230079"/>
              </a:xfrm>
              <a:custGeom>
                <a:avLst/>
                <a:gdLst>
                  <a:gd name="T0" fmla="*/ 103 w 189"/>
                  <a:gd name="T1" fmla="*/ 80 h 221"/>
                  <a:gd name="T2" fmla="*/ 0 w 189"/>
                  <a:gd name="T3" fmla="*/ 0 h 221"/>
                  <a:gd name="T4" fmla="*/ 63 w 189"/>
                  <a:gd name="T5" fmla="*/ 60 h 221"/>
                  <a:gd name="T6" fmla="*/ 124 w 189"/>
                  <a:gd name="T7" fmla="*/ 182 h 221"/>
                  <a:gd name="T8" fmla="*/ 130 w 189"/>
                  <a:gd name="T9" fmla="*/ 185 h 221"/>
                  <a:gd name="T10" fmla="*/ 189 w 189"/>
                  <a:gd name="T11" fmla="*/ 221 h 221"/>
                  <a:gd name="T12" fmla="*/ 103 w 189"/>
                  <a:gd name="T13" fmla="*/ 80 h 221"/>
                </a:gdLst>
                <a:ahLst/>
                <a:cxnLst>
                  <a:cxn ang="0">
                    <a:pos x="T0" y="T1"/>
                  </a:cxn>
                  <a:cxn ang="0">
                    <a:pos x="T2" y="T3"/>
                  </a:cxn>
                  <a:cxn ang="0">
                    <a:pos x="T4" y="T5"/>
                  </a:cxn>
                  <a:cxn ang="0">
                    <a:pos x="T6" y="T7"/>
                  </a:cxn>
                  <a:cxn ang="0">
                    <a:pos x="T8" y="T9"/>
                  </a:cxn>
                  <a:cxn ang="0">
                    <a:pos x="T10" y="T11"/>
                  </a:cxn>
                  <a:cxn ang="0">
                    <a:pos x="T12" y="T13"/>
                  </a:cxn>
                </a:cxnLst>
                <a:rect l="0" t="0" r="r" b="b"/>
                <a:pathLst>
                  <a:path w="189" h="221">
                    <a:moveTo>
                      <a:pt x="103" y="80"/>
                    </a:moveTo>
                    <a:cubicBezTo>
                      <a:pt x="74" y="47"/>
                      <a:pt x="38" y="18"/>
                      <a:pt x="0" y="0"/>
                    </a:cubicBezTo>
                    <a:cubicBezTo>
                      <a:pt x="23" y="14"/>
                      <a:pt x="47" y="39"/>
                      <a:pt x="63" y="60"/>
                    </a:cubicBezTo>
                    <a:cubicBezTo>
                      <a:pt x="91" y="96"/>
                      <a:pt x="110" y="139"/>
                      <a:pt x="124" y="182"/>
                    </a:cubicBezTo>
                    <a:cubicBezTo>
                      <a:pt x="126" y="183"/>
                      <a:pt x="128" y="184"/>
                      <a:pt x="130" y="185"/>
                    </a:cubicBezTo>
                    <a:cubicBezTo>
                      <a:pt x="151" y="196"/>
                      <a:pt x="170" y="208"/>
                      <a:pt x="189" y="221"/>
                    </a:cubicBezTo>
                    <a:cubicBezTo>
                      <a:pt x="165" y="171"/>
                      <a:pt x="140" y="121"/>
                      <a:pt x="103" y="8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27"/>
              <p:cNvSpPr/>
              <p:nvPr/>
            </p:nvSpPr>
            <p:spPr bwMode="auto">
              <a:xfrm>
                <a:off x="8683341" y="1072992"/>
                <a:ext cx="94436" cy="808710"/>
              </a:xfrm>
              <a:custGeom>
                <a:avLst/>
                <a:gdLst>
                  <a:gd name="T0" fmla="*/ 74 w 91"/>
                  <a:gd name="T1" fmla="*/ 402 h 777"/>
                  <a:gd name="T2" fmla="*/ 82 w 91"/>
                  <a:gd name="T3" fmla="*/ 197 h 777"/>
                  <a:gd name="T4" fmla="*/ 60 w 91"/>
                  <a:gd name="T5" fmla="*/ 55 h 777"/>
                  <a:gd name="T6" fmla="*/ 51 w 91"/>
                  <a:gd name="T7" fmla="*/ 0 h 777"/>
                  <a:gd name="T8" fmla="*/ 33 w 91"/>
                  <a:gd name="T9" fmla="*/ 367 h 777"/>
                  <a:gd name="T10" fmla="*/ 16 w 91"/>
                  <a:gd name="T11" fmla="*/ 586 h 777"/>
                  <a:gd name="T12" fmla="*/ 15 w 91"/>
                  <a:gd name="T13" fmla="*/ 775 h 777"/>
                  <a:gd name="T14" fmla="*/ 19 w 91"/>
                  <a:gd name="T15" fmla="*/ 777 h 777"/>
                  <a:gd name="T16" fmla="*/ 19 w 91"/>
                  <a:gd name="T17" fmla="*/ 777 h 777"/>
                  <a:gd name="T18" fmla="*/ 29 w 91"/>
                  <a:gd name="T19" fmla="*/ 660 h 777"/>
                  <a:gd name="T20" fmla="*/ 74 w 91"/>
                  <a:gd name="T21" fmla="*/ 402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77">
                    <a:moveTo>
                      <a:pt x="74" y="402"/>
                    </a:moveTo>
                    <a:cubicBezTo>
                      <a:pt x="83" y="335"/>
                      <a:pt x="91" y="265"/>
                      <a:pt x="82" y="197"/>
                    </a:cubicBezTo>
                    <a:cubicBezTo>
                      <a:pt x="77" y="150"/>
                      <a:pt x="68" y="103"/>
                      <a:pt x="60" y="55"/>
                    </a:cubicBezTo>
                    <a:cubicBezTo>
                      <a:pt x="57" y="37"/>
                      <a:pt x="54" y="19"/>
                      <a:pt x="51" y="0"/>
                    </a:cubicBezTo>
                    <a:cubicBezTo>
                      <a:pt x="63" y="122"/>
                      <a:pt x="43" y="245"/>
                      <a:pt x="33" y="367"/>
                    </a:cubicBezTo>
                    <a:cubicBezTo>
                      <a:pt x="27" y="440"/>
                      <a:pt x="22" y="513"/>
                      <a:pt x="16" y="586"/>
                    </a:cubicBezTo>
                    <a:cubicBezTo>
                      <a:pt x="11" y="647"/>
                      <a:pt x="0" y="714"/>
                      <a:pt x="15" y="775"/>
                    </a:cubicBezTo>
                    <a:cubicBezTo>
                      <a:pt x="16" y="777"/>
                      <a:pt x="18" y="777"/>
                      <a:pt x="19" y="777"/>
                    </a:cubicBezTo>
                    <a:cubicBezTo>
                      <a:pt x="19" y="777"/>
                      <a:pt x="19" y="777"/>
                      <a:pt x="19" y="777"/>
                    </a:cubicBezTo>
                    <a:cubicBezTo>
                      <a:pt x="17" y="738"/>
                      <a:pt x="21" y="699"/>
                      <a:pt x="29" y="660"/>
                    </a:cubicBezTo>
                    <a:cubicBezTo>
                      <a:pt x="48" y="575"/>
                      <a:pt x="63" y="489"/>
                      <a:pt x="74" y="40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28"/>
              <p:cNvSpPr/>
              <p:nvPr/>
            </p:nvSpPr>
            <p:spPr bwMode="auto">
              <a:xfrm>
                <a:off x="8676473" y="1886852"/>
                <a:ext cx="44642" cy="254117"/>
              </a:xfrm>
              <a:custGeom>
                <a:avLst/>
                <a:gdLst>
                  <a:gd name="T0" fmla="*/ 24 w 42"/>
                  <a:gd name="T1" fmla="*/ 219 h 245"/>
                  <a:gd name="T2" fmla="*/ 33 w 42"/>
                  <a:gd name="T3" fmla="*/ 173 h 245"/>
                  <a:gd name="T4" fmla="*/ 21 w 42"/>
                  <a:gd name="T5" fmla="*/ 3 h 245"/>
                  <a:gd name="T6" fmla="*/ 5 w 42"/>
                  <a:gd name="T7" fmla="*/ 0 h 245"/>
                  <a:gd name="T8" fmla="*/ 17 w 42"/>
                  <a:gd name="T9" fmla="*/ 140 h 245"/>
                  <a:gd name="T10" fmla="*/ 14 w 42"/>
                  <a:gd name="T11" fmla="*/ 245 h 245"/>
                  <a:gd name="T12" fmla="*/ 24 w 42"/>
                  <a:gd name="T13" fmla="*/ 219 h 245"/>
                </a:gdLst>
                <a:ahLst/>
                <a:cxnLst>
                  <a:cxn ang="0">
                    <a:pos x="T0" y="T1"/>
                  </a:cxn>
                  <a:cxn ang="0">
                    <a:pos x="T2" y="T3"/>
                  </a:cxn>
                  <a:cxn ang="0">
                    <a:pos x="T4" y="T5"/>
                  </a:cxn>
                  <a:cxn ang="0">
                    <a:pos x="T6" y="T7"/>
                  </a:cxn>
                  <a:cxn ang="0">
                    <a:pos x="T8" y="T9"/>
                  </a:cxn>
                  <a:cxn ang="0">
                    <a:pos x="T10" y="T11"/>
                  </a:cxn>
                  <a:cxn ang="0">
                    <a:pos x="T12" y="T13"/>
                  </a:cxn>
                </a:cxnLst>
                <a:rect l="0" t="0" r="r" b="b"/>
                <a:pathLst>
                  <a:path w="42" h="245">
                    <a:moveTo>
                      <a:pt x="24" y="219"/>
                    </a:moveTo>
                    <a:cubicBezTo>
                      <a:pt x="27" y="204"/>
                      <a:pt x="31" y="188"/>
                      <a:pt x="33" y="173"/>
                    </a:cubicBezTo>
                    <a:cubicBezTo>
                      <a:pt x="42" y="116"/>
                      <a:pt x="38" y="58"/>
                      <a:pt x="21" y="3"/>
                    </a:cubicBezTo>
                    <a:cubicBezTo>
                      <a:pt x="16" y="2"/>
                      <a:pt x="11" y="2"/>
                      <a:pt x="5" y="0"/>
                    </a:cubicBezTo>
                    <a:cubicBezTo>
                      <a:pt x="0" y="47"/>
                      <a:pt x="13" y="93"/>
                      <a:pt x="17" y="140"/>
                    </a:cubicBezTo>
                    <a:cubicBezTo>
                      <a:pt x="19" y="174"/>
                      <a:pt x="17" y="210"/>
                      <a:pt x="14" y="245"/>
                    </a:cubicBezTo>
                    <a:cubicBezTo>
                      <a:pt x="18" y="236"/>
                      <a:pt x="22" y="227"/>
                      <a:pt x="24" y="219"/>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29"/>
              <p:cNvSpPr/>
              <p:nvPr/>
            </p:nvSpPr>
            <p:spPr bwMode="auto">
              <a:xfrm>
                <a:off x="8480734" y="1838776"/>
                <a:ext cx="157965" cy="30906"/>
              </a:xfrm>
              <a:custGeom>
                <a:avLst/>
                <a:gdLst>
                  <a:gd name="T0" fmla="*/ 151 w 151"/>
                  <a:gd name="T1" fmla="*/ 28 h 30"/>
                  <a:gd name="T2" fmla="*/ 139 w 151"/>
                  <a:gd name="T3" fmla="*/ 20 h 30"/>
                  <a:gd name="T4" fmla="*/ 138 w 151"/>
                  <a:gd name="T5" fmla="*/ 20 h 30"/>
                  <a:gd name="T6" fmla="*/ 36 w 151"/>
                  <a:gd name="T7" fmla="*/ 4 h 30"/>
                  <a:gd name="T8" fmla="*/ 0 w 151"/>
                  <a:gd name="T9" fmla="*/ 0 h 30"/>
                  <a:gd name="T10" fmla="*/ 31 w 151"/>
                  <a:gd name="T11" fmla="*/ 14 h 30"/>
                  <a:gd name="T12" fmla="*/ 151 w 151"/>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51" h="30">
                    <a:moveTo>
                      <a:pt x="151" y="28"/>
                    </a:moveTo>
                    <a:cubicBezTo>
                      <a:pt x="147" y="25"/>
                      <a:pt x="143" y="23"/>
                      <a:pt x="139" y="20"/>
                    </a:cubicBezTo>
                    <a:cubicBezTo>
                      <a:pt x="139" y="20"/>
                      <a:pt x="138" y="20"/>
                      <a:pt x="138" y="20"/>
                    </a:cubicBezTo>
                    <a:cubicBezTo>
                      <a:pt x="105" y="28"/>
                      <a:pt x="69" y="17"/>
                      <a:pt x="36" y="4"/>
                    </a:cubicBezTo>
                    <a:cubicBezTo>
                      <a:pt x="24" y="3"/>
                      <a:pt x="12" y="1"/>
                      <a:pt x="0" y="0"/>
                    </a:cubicBezTo>
                    <a:cubicBezTo>
                      <a:pt x="10" y="5"/>
                      <a:pt x="20" y="10"/>
                      <a:pt x="31" y="14"/>
                    </a:cubicBezTo>
                    <a:cubicBezTo>
                      <a:pt x="69" y="29"/>
                      <a:pt x="111" y="30"/>
                      <a:pt x="151" y="28"/>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0"/>
              <p:cNvSpPr/>
              <p:nvPr/>
            </p:nvSpPr>
            <p:spPr bwMode="auto">
              <a:xfrm>
                <a:off x="8705662" y="1069558"/>
                <a:ext cx="140795" cy="812144"/>
              </a:xfrm>
              <a:custGeom>
                <a:avLst/>
                <a:gdLst>
                  <a:gd name="T0" fmla="*/ 69 w 134"/>
                  <a:gd name="T1" fmla="*/ 608 h 780"/>
                  <a:gd name="T2" fmla="*/ 127 w 134"/>
                  <a:gd name="T3" fmla="*/ 383 h 780"/>
                  <a:gd name="T4" fmla="*/ 96 w 134"/>
                  <a:gd name="T5" fmla="*/ 153 h 780"/>
                  <a:gd name="T6" fmla="*/ 34 w 134"/>
                  <a:gd name="T7" fmla="*/ 0 h 780"/>
                  <a:gd name="T8" fmla="*/ 57 w 134"/>
                  <a:gd name="T9" fmla="*/ 134 h 780"/>
                  <a:gd name="T10" fmla="*/ 68 w 134"/>
                  <a:gd name="T11" fmla="*/ 273 h 780"/>
                  <a:gd name="T12" fmla="*/ 39 w 134"/>
                  <a:gd name="T13" fmla="*/ 525 h 780"/>
                  <a:gd name="T14" fmla="*/ 15 w 134"/>
                  <a:gd name="T15" fmla="*/ 651 h 780"/>
                  <a:gd name="T16" fmla="*/ 3 w 134"/>
                  <a:gd name="T17" fmla="*/ 780 h 780"/>
                  <a:gd name="T18" fmla="*/ 5 w 134"/>
                  <a:gd name="T19" fmla="*/ 780 h 780"/>
                  <a:gd name="T20" fmla="*/ 25 w 134"/>
                  <a:gd name="T21" fmla="*/ 706 h 780"/>
                  <a:gd name="T22" fmla="*/ 69 w 134"/>
                  <a:gd name="T23" fmla="*/ 608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780">
                    <a:moveTo>
                      <a:pt x="69" y="608"/>
                    </a:moveTo>
                    <a:cubicBezTo>
                      <a:pt x="97" y="536"/>
                      <a:pt x="120" y="461"/>
                      <a:pt x="127" y="383"/>
                    </a:cubicBezTo>
                    <a:cubicBezTo>
                      <a:pt x="134" y="304"/>
                      <a:pt x="123" y="227"/>
                      <a:pt x="96" y="153"/>
                    </a:cubicBezTo>
                    <a:cubicBezTo>
                      <a:pt x="78" y="101"/>
                      <a:pt x="55" y="51"/>
                      <a:pt x="34" y="0"/>
                    </a:cubicBezTo>
                    <a:cubicBezTo>
                      <a:pt x="42" y="45"/>
                      <a:pt x="50" y="89"/>
                      <a:pt x="57" y="134"/>
                    </a:cubicBezTo>
                    <a:cubicBezTo>
                      <a:pt x="65" y="181"/>
                      <a:pt x="70" y="225"/>
                      <a:pt x="68" y="273"/>
                    </a:cubicBezTo>
                    <a:cubicBezTo>
                      <a:pt x="66" y="358"/>
                      <a:pt x="54" y="441"/>
                      <a:pt x="39" y="525"/>
                    </a:cubicBezTo>
                    <a:cubicBezTo>
                      <a:pt x="31" y="567"/>
                      <a:pt x="25" y="609"/>
                      <a:pt x="15" y="651"/>
                    </a:cubicBezTo>
                    <a:cubicBezTo>
                      <a:pt x="6" y="694"/>
                      <a:pt x="0" y="736"/>
                      <a:pt x="3" y="780"/>
                    </a:cubicBezTo>
                    <a:cubicBezTo>
                      <a:pt x="4" y="780"/>
                      <a:pt x="4" y="780"/>
                      <a:pt x="5" y="780"/>
                    </a:cubicBezTo>
                    <a:cubicBezTo>
                      <a:pt x="3" y="753"/>
                      <a:pt x="12" y="729"/>
                      <a:pt x="25" y="706"/>
                    </a:cubicBezTo>
                    <a:cubicBezTo>
                      <a:pt x="43" y="674"/>
                      <a:pt x="56" y="642"/>
                      <a:pt x="69" y="608"/>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1"/>
              <p:cNvSpPr/>
              <p:nvPr/>
            </p:nvSpPr>
            <p:spPr bwMode="auto">
              <a:xfrm>
                <a:off x="8329638" y="18147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2"/>
              <p:cNvSpPr/>
              <p:nvPr/>
            </p:nvSpPr>
            <p:spPr bwMode="auto">
              <a:xfrm>
                <a:off x="8121879" y="1855946"/>
                <a:ext cx="382893" cy="260985"/>
              </a:xfrm>
              <a:custGeom>
                <a:avLst/>
                <a:gdLst>
                  <a:gd name="T0" fmla="*/ 252 w 366"/>
                  <a:gd name="T1" fmla="*/ 77 h 251"/>
                  <a:gd name="T2" fmla="*/ 212 w 366"/>
                  <a:gd name="T3" fmla="*/ 121 h 251"/>
                  <a:gd name="T4" fmla="*/ 163 w 366"/>
                  <a:gd name="T5" fmla="*/ 164 h 251"/>
                  <a:gd name="T6" fmla="*/ 0 w 366"/>
                  <a:gd name="T7" fmla="*/ 251 h 251"/>
                  <a:gd name="T8" fmla="*/ 232 w 366"/>
                  <a:gd name="T9" fmla="*/ 149 h 251"/>
                  <a:gd name="T10" fmla="*/ 366 w 366"/>
                  <a:gd name="T11" fmla="*/ 8 h 251"/>
                  <a:gd name="T12" fmla="*/ 348 w 366"/>
                  <a:gd name="T13" fmla="*/ 0 h 251"/>
                  <a:gd name="T14" fmla="*/ 252 w 366"/>
                  <a:gd name="T15" fmla="*/ 77 h 2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6" h="251">
                    <a:moveTo>
                      <a:pt x="252" y="77"/>
                    </a:moveTo>
                    <a:cubicBezTo>
                      <a:pt x="239" y="92"/>
                      <a:pt x="226" y="107"/>
                      <a:pt x="212" y="121"/>
                    </a:cubicBezTo>
                    <a:cubicBezTo>
                      <a:pt x="197" y="137"/>
                      <a:pt x="180" y="151"/>
                      <a:pt x="163" y="164"/>
                    </a:cubicBezTo>
                    <a:cubicBezTo>
                      <a:pt x="114" y="204"/>
                      <a:pt x="60" y="237"/>
                      <a:pt x="0" y="251"/>
                    </a:cubicBezTo>
                    <a:cubicBezTo>
                      <a:pt x="87" y="248"/>
                      <a:pt x="163" y="197"/>
                      <a:pt x="232" y="149"/>
                    </a:cubicBezTo>
                    <a:cubicBezTo>
                      <a:pt x="286" y="111"/>
                      <a:pt x="309" y="42"/>
                      <a:pt x="366" y="8"/>
                    </a:cubicBezTo>
                    <a:cubicBezTo>
                      <a:pt x="360" y="6"/>
                      <a:pt x="354" y="3"/>
                      <a:pt x="348" y="0"/>
                    </a:cubicBezTo>
                    <a:cubicBezTo>
                      <a:pt x="310" y="15"/>
                      <a:pt x="279" y="47"/>
                      <a:pt x="252" y="77"/>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3"/>
              <p:cNvSpPr/>
              <p:nvPr/>
            </p:nvSpPr>
            <p:spPr bwMode="auto">
              <a:xfrm>
                <a:off x="8226617" y="980273"/>
                <a:ext cx="20604" cy="176852"/>
              </a:xfrm>
              <a:custGeom>
                <a:avLst/>
                <a:gdLst>
                  <a:gd name="T0" fmla="*/ 0 w 21"/>
                  <a:gd name="T1" fmla="*/ 0 h 170"/>
                  <a:gd name="T2" fmla="*/ 8 w 21"/>
                  <a:gd name="T3" fmla="*/ 57 h 170"/>
                  <a:gd name="T4" fmla="*/ 15 w 21"/>
                  <a:gd name="T5" fmla="*/ 170 h 170"/>
                  <a:gd name="T6" fmla="*/ 17 w 21"/>
                  <a:gd name="T7" fmla="*/ 146 h 170"/>
                  <a:gd name="T8" fmla="*/ 0 w 21"/>
                  <a:gd name="T9" fmla="*/ 0 h 170"/>
                </a:gdLst>
                <a:ahLst/>
                <a:cxnLst>
                  <a:cxn ang="0">
                    <a:pos x="T0" y="T1"/>
                  </a:cxn>
                  <a:cxn ang="0">
                    <a:pos x="T2" y="T3"/>
                  </a:cxn>
                  <a:cxn ang="0">
                    <a:pos x="T4" y="T5"/>
                  </a:cxn>
                  <a:cxn ang="0">
                    <a:pos x="T6" y="T7"/>
                  </a:cxn>
                  <a:cxn ang="0">
                    <a:pos x="T8" y="T9"/>
                  </a:cxn>
                </a:cxnLst>
                <a:rect l="0" t="0" r="r" b="b"/>
                <a:pathLst>
                  <a:path w="21" h="170">
                    <a:moveTo>
                      <a:pt x="0" y="0"/>
                    </a:moveTo>
                    <a:cubicBezTo>
                      <a:pt x="3" y="19"/>
                      <a:pt x="6" y="38"/>
                      <a:pt x="8" y="57"/>
                    </a:cubicBezTo>
                    <a:cubicBezTo>
                      <a:pt x="12" y="94"/>
                      <a:pt x="14" y="132"/>
                      <a:pt x="15" y="170"/>
                    </a:cubicBezTo>
                    <a:cubicBezTo>
                      <a:pt x="16" y="162"/>
                      <a:pt x="16" y="154"/>
                      <a:pt x="17" y="146"/>
                    </a:cubicBezTo>
                    <a:cubicBezTo>
                      <a:pt x="19" y="99"/>
                      <a:pt x="21" y="44"/>
                      <a:pt x="0" y="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4"/>
              <p:cNvSpPr/>
              <p:nvPr/>
            </p:nvSpPr>
            <p:spPr bwMode="auto">
              <a:xfrm>
                <a:off x="8563151" y="1881702"/>
                <a:ext cx="103020" cy="243815"/>
              </a:xfrm>
              <a:custGeom>
                <a:avLst/>
                <a:gdLst>
                  <a:gd name="T0" fmla="*/ 45 w 98"/>
                  <a:gd name="T1" fmla="*/ 89 h 233"/>
                  <a:gd name="T2" fmla="*/ 42 w 98"/>
                  <a:gd name="T3" fmla="*/ 24 h 233"/>
                  <a:gd name="T4" fmla="*/ 61 w 98"/>
                  <a:gd name="T5" fmla="*/ 0 h 233"/>
                  <a:gd name="T6" fmla="*/ 61 w 98"/>
                  <a:gd name="T7" fmla="*/ 0 h 233"/>
                  <a:gd name="T8" fmla="*/ 4 w 98"/>
                  <a:gd name="T9" fmla="*/ 66 h 233"/>
                  <a:gd name="T10" fmla="*/ 50 w 98"/>
                  <a:gd name="T11" fmla="*/ 144 h 233"/>
                  <a:gd name="T12" fmla="*/ 98 w 98"/>
                  <a:gd name="T13" fmla="*/ 233 h 233"/>
                  <a:gd name="T14" fmla="*/ 80 w 98"/>
                  <a:gd name="T15" fmla="*/ 163 h 233"/>
                  <a:gd name="T16" fmla="*/ 45 w 98"/>
                  <a:gd name="T17" fmla="*/ 8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233">
                    <a:moveTo>
                      <a:pt x="45" y="89"/>
                    </a:moveTo>
                    <a:cubicBezTo>
                      <a:pt x="39" y="69"/>
                      <a:pt x="33" y="45"/>
                      <a:pt x="42" y="24"/>
                    </a:cubicBezTo>
                    <a:cubicBezTo>
                      <a:pt x="46" y="14"/>
                      <a:pt x="53" y="6"/>
                      <a:pt x="61" y="0"/>
                    </a:cubicBezTo>
                    <a:cubicBezTo>
                      <a:pt x="61" y="0"/>
                      <a:pt x="61" y="0"/>
                      <a:pt x="61" y="0"/>
                    </a:cubicBezTo>
                    <a:cubicBezTo>
                      <a:pt x="35" y="8"/>
                      <a:pt x="0" y="35"/>
                      <a:pt x="4" y="66"/>
                    </a:cubicBezTo>
                    <a:cubicBezTo>
                      <a:pt x="8" y="97"/>
                      <a:pt x="33" y="120"/>
                      <a:pt x="50" y="144"/>
                    </a:cubicBezTo>
                    <a:cubicBezTo>
                      <a:pt x="70" y="172"/>
                      <a:pt x="86" y="202"/>
                      <a:pt x="98" y="233"/>
                    </a:cubicBezTo>
                    <a:cubicBezTo>
                      <a:pt x="96" y="209"/>
                      <a:pt x="90" y="185"/>
                      <a:pt x="80" y="163"/>
                    </a:cubicBezTo>
                    <a:cubicBezTo>
                      <a:pt x="69" y="138"/>
                      <a:pt x="53" y="115"/>
                      <a:pt x="45" y="89"/>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35"/>
              <p:cNvSpPr/>
              <p:nvPr/>
            </p:nvSpPr>
            <p:spPr bwMode="auto">
              <a:xfrm>
                <a:off x="7979368" y="1838776"/>
                <a:ext cx="413799" cy="262702"/>
              </a:xfrm>
              <a:custGeom>
                <a:avLst/>
                <a:gdLst>
                  <a:gd name="T0" fmla="*/ 328 w 396"/>
                  <a:gd name="T1" fmla="*/ 25 h 251"/>
                  <a:gd name="T2" fmla="*/ 396 w 396"/>
                  <a:gd name="T3" fmla="*/ 0 h 251"/>
                  <a:gd name="T4" fmla="*/ 174 w 396"/>
                  <a:gd name="T5" fmla="*/ 112 h 251"/>
                  <a:gd name="T6" fmla="*/ 64 w 396"/>
                  <a:gd name="T7" fmla="*/ 203 h 251"/>
                  <a:gd name="T8" fmla="*/ 0 w 396"/>
                  <a:gd name="T9" fmla="*/ 251 h 251"/>
                  <a:gd name="T10" fmla="*/ 227 w 396"/>
                  <a:gd name="T11" fmla="*/ 83 h 251"/>
                  <a:gd name="T12" fmla="*/ 328 w 396"/>
                  <a:gd name="T13" fmla="*/ 25 h 251"/>
                </a:gdLst>
                <a:ahLst/>
                <a:cxnLst>
                  <a:cxn ang="0">
                    <a:pos x="T0" y="T1"/>
                  </a:cxn>
                  <a:cxn ang="0">
                    <a:pos x="T2" y="T3"/>
                  </a:cxn>
                  <a:cxn ang="0">
                    <a:pos x="T4" y="T5"/>
                  </a:cxn>
                  <a:cxn ang="0">
                    <a:pos x="T6" y="T7"/>
                  </a:cxn>
                  <a:cxn ang="0">
                    <a:pos x="T8" y="T9"/>
                  </a:cxn>
                  <a:cxn ang="0">
                    <a:pos x="T10" y="T11"/>
                  </a:cxn>
                  <a:cxn ang="0">
                    <a:pos x="T12" y="T13"/>
                  </a:cxn>
                </a:cxnLst>
                <a:rect l="0" t="0" r="r" b="b"/>
                <a:pathLst>
                  <a:path w="396" h="251">
                    <a:moveTo>
                      <a:pt x="328" y="25"/>
                    </a:moveTo>
                    <a:cubicBezTo>
                      <a:pt x="350" y="15"/>
                      <a:pt x="373" y="8"/>
                      <a:pt x="396" y="0"/>
                    </a:cubicBezTo>
                    <a:cubicBezTo>
                      <a:pt x="312" y="10"/>
                      <a:pt x="238" y="61"/>
                      <a:pt x="174" y="112"/>
                    </a:cubicBezTo>
                    <a:cubicBezTo>
                      <a:pt x="136" y="141"/>
                      <a:pt x="101" y="173"/>
                      <a:pt x="64" y="203"/>
                    </a:cubicBezTo>
                    <a:cubicBezTo>
                      <a:pt x="44" y="220"/>
                      <a:pt x="22" y="237"/>
                      <a:pt x="0" y="251"/>
                    </a:cubicBezTo>
                    <a:cubicBezTo>
                      <a:pt x="87" y="215"/>
                      <a:pt x="148" y="133"/>
                      <a:pt x="227" y="83"/>
                    </a:cubicBezTo>
                    <a:cubicBezTo>
                      <a:pt x="260" y="63"/>
                      <a:pt x="293" y="41"/>
                      <a:pt x="328" y="25"/>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36"/>
              <p:cNvSpPr/>
              <p:nvPr/>
            </p:nvSpPr>
            <p:spPr bwMode="auto">
              <a:xfrm>
                <a:off x="7914122" y="1816456"/>
                <a:ext cx="436120" cy="140794"/>
              </a:xfrm>
              <a:custGeom>
                <a:avLst/>
                <a:gdLst>
                  <a:gd name="T0" fmla="*/ 307 w 417"/>
                  <a:gd name="T1" fmla="*/ 41 h 136"/>
                  <a:gd name="T2" fmla="*/ 417 w 417"/>
                  <a:gd name="T3" fmla="*/ 3 h 136"/>
                  <a:gd name="T4" fmla="*/ 403 w 417"/>
                  <a:gd name="T5" fmla="*/ 0 h 136"/>
                  <a:gd name="T6" fmla="*/ 197 w 417"/>
                  <a:gd name="T7" fmla="*/ 83 h 136"/>
                  <a:gd name="T8" fmla="*/ 7 w 417"/>
                  <a:gd name="T9" fmla="*/ 128 h 136"/>
                  <a:gd name="T10" fmla="*/ 6 w 417"/>
                  <a:gd name="T11" fmla="*/ 127 h 136"/>
                  <a:gd name="T12" fmla="*/ 0 w 417"/>
                  <a:gd name="T13" fmla="*/ 128 h 136"/>
                  <a:gd name="T14" fmla="*/ 35 w 417"/>
                  <a:gd name="T15" fmla="*/ 136 h 136"/>
                  <a:gd name="T16" fmla="*/ 35 w 417"/>
                  <a:gd name="T17" fmla="*/ 136 h 136"/>
                  <a:gd name="T18" fmla="*/ 224 w 417"/>
                  <a:gd name="T19" fmla="*/ 91 h 136"/>
                  <a:gd name="T20" fmla="*/ 307 w 417"/>
                  <a:gd name="T21" fmla="*/ 4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7" h="136">
                    <a:moveTo>
                      <a:pt x="307" y="41"/>
                    </a:moveTo>
                    <a:cubicBezTo>
                      <a:pt x="342" y="24"/>
                      <a:pt x="379" y="11"/>
                      <a:pt x="417" y="3"/>
                    </a:cubicBezTo>
                    <a:cubicBezTo>
                      <a:pt x="412" y="2"/>
                      <a:pt x="407" y="1"/>
                      <a:pt x="403" y="0"/>
                    </a:cubicBezTo>
                    <a:cubicBezTo>
                      <a:pt x="332" y="23"/>
                      <a:pt x="265" y="55"/>
                      <a:pt x="197" y="83"/>
                    </a:cubicBezTo>
                    <a:cubicBezTo>
                      <a:pt x="136" y="108"/>
                      <a:pt x="73" y="122"/>
                      <a:pt x="7" y="128"/>
                    </a:cubicBezTo>
                    <a:cubicBezTo>
                      <a:pt x="6" y="128"/>
                      <a:pt x="5" y="128"/>
                      <a:pt x="6" y="127"/>
                    </a:cubicBezTo>
                    <a:cubicBezTo>
                      <a:pt x="4" y="128"/>
                      <a:pt x="2" y="128"/>
                      <a:pt x="0" y="128"/>
                    </a:cubicBezTo>
                    <a:cubicBezTo>
                      <a:pt x="12" y="131"/>
                      <a:pt x="23" y="134"/>
                      <a:pt x="35" y="136"/>
                    </a:cubicBezTo>
                    <a:cubicBezTo>
                      <a:pt x="35" y="136"/>
                      <a:pt x="35" y="136"/>
                      <a:pt x="35" y="136"/>
                    </a:cubicBezTo>
                    <a:cubicBezTo>
                      <a:pt x="100" y="132"/>
                      <a:pt x="167" y="124"/>
                      <a:pt x="224" y="91"/>
                    </a:cubicBezTo>
                    <a:cubicBezTo>
                      <a:pt x="252" y="74"/>
                      <a:pt x="278" y="56"/>
                      <a:pt x="307" y="41"/>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37"/>
              <p:cNvSpPr/>
              <p:nvPr/>
            </p:nvSpPr>
            <p:spPr bwMode="auto">
              <a:xfrm>
                <a:off x="7845442" y="1804436"/>
                <a:ext cx="429252" cy="120190"/>
              </a:xfrm>
              <a:custGeom>
                <a:avLst/>
                <a:gdLst>
                  <a:gd name="T0" fmla="*/ 165 w 411"/>
                  <a:gd name="T1" fmla="*/ 18 h 116"/>
                  <a:gd name="T2" fmla="*/ 0 w 411"/>
                  <a:gd name="T3" fmla="*/ 116 h 116"/>
                  <a:gd name="T4" fmla="*/ 211 w 411"/>
                  <a:gd name="T5" fmla="*/ 46 h 116"/>
                  <a:gd name="T6" fmla="*/ 411 w 411"/>
                  <a:gd name="T7" fmla="*/ 8 h 116"/>
                  <a:gd name="T8" fmla="*/ 302 w 411"/>
                  <a:gd name="T9" fmla="*/ 0 h 116"/>
                  <a:gd name="T10" fmla="*/ 165 w 411"/>
                  <a:gd name="T11" fmla="*/ 18 h 116"/>
                </a:gdLst>
                <a:ahLst/>
                <a:cxnLst>
                  <a:cxn ang="0">
                    <a:pos x="T0" y="T1"/>
                  </a:cxn>
                  <a:cxn ang="0">
                    <a:pos x="T2" y="T3"/>
                  </a:cxn>
                  <a:cxn ang="0">
                    <a:pos x="T4" y="T5"/>
                  </a:cxn>
                  <a:cxn ang="0">
                    <a:pos x="T6" y="T7"/>
                  </a:cxn>
                  <a:cxn ang="0">
                    <a:pos x="T8" y="T9"/>
                  </a:cxn>
                  <a:cxn ang="0">
                    <a:pos x="T10" y="T11"/>
                  </a:cxn>
                </a:cxnLst>
                <a:rect l="0" t="0" r="r" b="b"/>
                <a:pathLst>
                  <a:path w="411" h="116">
                    <a:moveTo>
                      <a:pt x="165" y="18"/>
                    </a:moveTo>
                    <a:cubicBezTo>
                      <a:pt x="105" y="41"/>
                      <a:pt x="58" y="90"/>
                      <a:pt x="0" y="116"/>
                    </a:cubicBezTo>
                    <a:cubicBezTo>
                      <a:pt x="75" y="114"/>
                      <a:pt x="141" y="68"/>
                      <a:pt x="211" y="46"/>
                    </a:cubicBezTo>
                    <a:cubicBezTo>
                      <a:pt x="276" y="25"/>
                      <a:pt x="343" y="13"/>
                      <a:pt x="411" y="8"/>
                    </a:cubicBezTo>
                    <a:cubicBezTo>
                      <a:pt x="375" y="4"/>
                      <a:pt x="339" y="0"/>
                      <a:pt x="302" y="0"/>
                    </a:cubicBezTo>
                    <a:cubicBezTo>
                      <a:pt x="257" y="0"/>
                      <a:pt x="208" y="3"/>
                      <a:pt x="165" y="18"/>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38"/>
              <p:cNvSpPr/>
              <p:nvPr/>
            </p:nvSpPr>
            <p:spPr bwMode="auto">
              <a:xfrm>
                <a:off x="7826554" y="1818172"/>
                <a:ext cx="437837" cy="127058"/>
              </a:xfrm>
              <a:custGeom>
                <a:avLst/>
                <a:gdLst>
                  <a:gd name="T0" fmla="*/ 387 w 418"/>
                  <a:gd name="T1" fmla="*/ 5 h 122"/>
                  <a:gd name="T2" fmla="*/ 418 w 418"/>
                  <a:gd name="T3" fmla="*/ 0 h 122"/>
                  <a:gd name="T4" fmla="*/ 214 w 418"/>
                  <a:gd name="T5" fmla="*/ 42 h 122"/>
                  <a:gd name="T6" fmla="*/ 4 w 418"/>
                  <a:gd name="T7" fmla="*/ 108 h 122"/>
                  <a:gd name="T8" fmla="*/ 0 w 418"/>
                  <a:gd name="T9" fmla="*/ 109 h 122"/>
                  <a:gd name="T10" fmla="*/ 67 w 418"/>
                  <a:gd name="T11" fmla="*/ 122 h 122"/>
                  <a:gd name="T12" fmla="*/ 287 w 418"/>
                  <a:gd name="T13" fmla="*/ 42 h 122"/>
                  <a:gd name="T14" fmla="*/ 387 w 418"/>
                  <a:gd name="T15" fmla="*/ 5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8" h="122">
                    <a:moveTo>
                      <a:pt x="387" y="5"/>
                    </a:moveTo>
                    <a:cubicBezTo>
                      <a:pt x="397" y="3"/>
                      <a:pt x="408" y="2"/>
                      <a:pt x="418" y="0"/>
                    </a:cubicBezTo>
                    <a:cubicBezTo>
                      <a:pt x="349" y="6"/>
                      <a:pt x="280" y="19"/>
                      <a:pt x="214" y="42"/>
                    </a:cubicBezTo>
                    <a:cubicBezTo>
                      <a:pt x="145" y="66"/>
                      <a:pt x="79" y="110"/>
                      <a:pt x="4" y="108"/>
                    </a:cubicBezTo>
                    <a:cubicBezTo>
                      <a:pt x="3" y="108"/>
                      <a:pt x="1" y="109"/>
                      <a:pt x="0" y="109"/>
                    </a:cubicBezTo>
                    <a:cubicBezTo>
                      <a:pt x="22" y="112"/>
                      <a:pt x="44" y="117"/>
                      <a:pt x="67" y="122"/>
                    </a:cubicBezTo>
                    <a:cubicBezTo>
                      <a:pt x="145" y="117"/>
                      <a:pt x="217" y="74"/>
                      <a:pt x="287" y="42"/>
                    </a:cubicBezTo>
                    <a:cubicBezTo>
                      <a:pt x="318" y="27"/>
                      <a:pt x="352" y="10"/>
                      <a:pt x="387" y="5"/>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39"/>
              <p:cNvSpPr/>
              <p:nvPr/>
            </p:nvSpPr>
            <p:spPr bwMode="auto">
              <a:xfrm>
                <a:off x="7981085" y="1838776"/>
                <a:ext cx="449856" cy="264419"/>
              </a:xfrm>
              <a:custGeom>
                <a:avLst/>
                <a:gdLst>
                  <a:gd name="T0" fmla="*/ 274 w 430"/>
                  <a:gd name="T1" fmla="*/ 88 h 254"/>
                  <a:gd name="T2" fmla="*/ 357 w 430"/>
                  <a:gd name="T3" fmla="*/ 32 h 254"/>
                  <a:gd name="T4" fmla="*/ 430 w 430"/>
                  <a:gd name="T5" fmla="*/ 0 h 254"/>
                  <a:gd name="T6" fmla="*/ 408 w 430"/>
                  <a:gd name="T7" fmla="*/ 0 h 254"/>
                  <a:gd name="T8" fmla="*/ 323 w 430"/>
                  <a:gd name="T9" fmla="*/ 31 h 254"/>
                  <a:gd name="T10" fmla="*/ 209 w 430"/>
                  <a:gd name="T11" fmla="*/ 99 h 254"/>
                  <a:gd name="T12" fmla="*/ 0 w 430"/>
                  <a:gd name="T13" fmla="*/ 254 h 254"/>
                  <a:gd name="T14" fmla="*/ 132 w 430"/>
                  <a:gd name="T15" fmla="*/ 192 h 254"/>
                  <a:gd name="T16" fmla="*/ 274 w 430"/>
                  <a:gd name="T17" fmla="*/ 8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254">
                    <a:moveTo>
                      <a:pt x="274" y="88"/>
                    </a:moveTo>
                    <a:cubicBezTo>
                      <a:pt x="301" y="68"/>
                      <a:pt x="328" y="48"/>
                      <a:pt x="357" y="32"/>
                    </a:cubicBezTo>
                    <a:cubicBezTo>
                      <a:pt x="380" y="20"/>
                      <a:pt x="405" y="10"/>
                      <a:pt x="430" y="0"/>
                    </a:cubicBezTo>
                    <a:cubicBezTo>
                      <a:pt x="422" y="0"/>
                      <a:pt x="415" y="0"/>
                      <a:pt x="408" y="0"/>
                    </a:cubicBezTo>
                    <a:cubicBezTo>
                      <a:pt x="379" y="9"/>
                      <a:pt x="350" y="18"/>
                      <a:pt x="323" y="31"/>
                    </a:cubicBezTo>
                    <a:cubicBezTo>
                      <a:pt x="284" y="51"/>
                      <a:pt x="244" y="74"/>
                      <a:pt x="209" y="99"/>
                    </a:cubicBezTo>
                    <a:cubicBezTo>
                      <a:pt x="140" y="150"/>
                      <a:pt x="80" y="221"/>
                      <a:pt x="0" y="254"/>
                    </a:cubicBezTo>
                    <a:cubicBezTo>
                      <a:pt x="48" y="243"/>
                      <a:pt x="92" y="220"/>
                      <a:pt x="132" y="192"/>
                    </a:cubicBezTo>
                    <a:cubicBezTo>
                      <a:pt x="181" y="159"/>
                      <a:pt x="227" y="122"/>
                      <a:pt x="274" y="88"/>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0"/>
              <p:cNvSpPr/>
              <p:nvPr/>
            </p:nvSpPr>
            <p:spPr bwMode="auto">
              <a:xfrm>
                <a:off x="8195711" y="1876550"/>
                <a:ext cx="394912" cy="252400"/>
              </a:xfrm>
              <a:custGeom>
                <a:avLst/>
                <a:gdLst>
                  <a:gd name="T0" fmla="*/ 339 w 376"/>
                  <a:gd name="T1" fmla="*/ 0 h 242"/>
                  <a:gd name="T2" fmla="*/ 339 w 376"/>
                  <a:gd name="T3" fmla="*/ 1 h 242"/>
                  <a:gd name="T4" fmla="*/ 252 w 376"/>
                  <a:gd name="T5" fmla="*/ 72 h 242"/>
                  <a:gd name="T6" fmla="*/ 182 w 376"/>
                  <a:gd name="T7" fmla="*/ 155 h 242"/>
                  <a:gd name="T8" fmla="*/ 0 w 376"/>
                  <a:gd name="T9" fmla="*/ 242 h 242"/>
                  <a:gd name="T10" fmla="*/ 190 w 376"/>
                  <a:gd name="T11" fmla="*/ 176 h 242"/>
                  <a:gd name="T12" fmla="*/ 376 w 376"/>
                  <a:gd name="T13" fmla="*/ 4 h 242"/>
                  <a:gd name="T14" fmla="*/ 339 w 376"/>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6" h="242">
                    <a:moveTo>
                      <a:pt x="339" y="0"/>
                    </a:moveTo>
                    <a:cubicBezTo>
                      <a:pt x="339" y="0"/>
                      <a:pt x="339" y="1"/>
                      <a:pt x="339" y="1"/>
                    </a:cubicBezTo>
                    <a:cubicBezTo>
                      <a:pt x="303" y="14"/>
                      <a:pt x="276" y="44"/>
                      <a:pt x="252" y="72"/>
                    </a:cubicBezTo>
                    <a:cubicBezTo>
                      <a:pt x="229" y="100"/>
                      <a:pt x="207" y="129"/>
                      <a:pt x="182" y="155"/>
                    </a:cubicBezTo>
                    <a:cubicBezTo>
                      <a:pt x="133" y="206"/>
                      <a:pt x="65" y="223"/>
                      <a:pt x="0" y="242"/>
                    </a:cubicBezTo>
                    <a:cubicBezTo>
                      <a:pt x="68" y="241"/>
                      <a:pt x="134" y="226"/>
                      <a:pt x="190" y="176"/>
                    </a:cubicBezTo>
                    <a:cubicBezTo>
                      <a:pt x="252" y="122"/>
                      <a:pt x="300" y="37"/>
                      <a:pt x="376" y="4"/>
                    </a:cubicBezTo>
                    <a:cubicBezTo>
                      <a:pt x="364" y="3"/>
                      <a:pt x="352" y="2"/>
                      <a:pt x="339" y="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1"/>
              <p:cNvSpPr/>
              <p:nvPr/>
            </p:nvSpPr>
            <p:spPr bwMode="auto">
              <a:xfrm>
                <a:off x="7987953" y="1845644"/>
                <a:ext cx="494498" cy="276439"/>
              </a:xfrm>
              <a:custGeom>
                <a:avLst/>
                <a:gdLst>
                  <a:gd name="T0" fmla="*/ 473 w 473"/>
                  <a:gd name="T1" fmla="*/ 8 h 265"/>
                  <a:gd name="T2" fmla="*/ 454 w 473"/>
                  <a:gd name="T3" fmla="*/ 0 h 265"/>
                  <a:gd name="T4" fmla="*/ 416 w 473"/>
                  <a:gd name="T5" fmla="*/ 26 h 265"/>
                  <a:gd name="T6" fmla="*/ 339 w 473"/>
                  <a:gd name="T7" fmla="*/ 96 h 265"/>
                  <a:gd name="T8" fmla="*/ 275 w 473"/>
                  <a:gd name="T9" fmla="*/ 163 h 265"/>
                  <a:gd name="T10" fmla="*/ 129 w 473"/>
                  <a:gd name="T11" fmla="*/ 247 h 265"/>
                  <a:gd name="T12" fmla="*/ 56 w 473"/>
                  <a:gd name="T13" fmla="*/ 257 h 265"/>
                  <a:gd name="T14" fmla="*/ 0 w 473"/>
                  <a:gd name="T15" fmla="*/ 254 h 265"/>
                  <a:gd name="T16" fmla="*/ 89 w 473"/>
                  <a:gd name="T17" fmla="*/ 265 h 265"/>
                  <a:gd name="T18" fmla="*/ 319 w 473"/>
                  <a:gd name="T19" fmla="*/ 146 h 265"/>
                  <a:gd name="T20" fmla="*/ 473 w 473"/>
                  <a:gd name="T21" fmla="*/ 8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3" h="265">
                    <a:moveTo>
                      <a:pt x="473" y="8"/>
                    </a:moveTo>
                    <a:cubicBezTo>
                      <a:pt x="467" y="5"/>
                      <a:pt x="461" y="3"/>
                      <a:pt x="454" y="0"/>
                    </a:cubicBezTo>
                    <a:cubicBezTo>
                      <a:pt x="441" y="4"/>
                      <a:pt x="425" y="19"/>
                      <a:pt x="416" y="26"/>
                    </a:cubicBezTo>
                    <a:cubicBezTo>
                      <a:pt x="389" y="48"/>
                      <a:pt x="363" y="70"/>
                      <a:pt x="339" y="96"/>
                    </a:cubicBezTo>
                    <a:cubicBezTo>
                      <a:pt x="318" y="118"/>
                      <a:pt x="297" y="142"/>
                      <a:pt x="275" y="163"/>
                    </a:cubicBezTo>
                    <a:cubicBezTo>
                      <a:pt x="233" y="203"/>
                      <a:pt x="185" y="233"/>
                      <a:pt x="129" y="247"/>
                    </a:cubicBezTo>
                    <a:cubicBezTo>
                      <a:pt x="105" y="253"/>
                      <a:pt x="81" y="258"/>
                      <a:pt x="56" y="257"/>
                    </a:cubicBezTo>
                    <a:cubicBezTo>
                      <a:pt x="39" y="256"/>
                      <a:pt x="19" y="253"/>
                      <a:pt x="0" y="254"/>
                    </a:cubicBezTo>
                    <a:cubicBezTo>
                      <a:pt x="29" y="258"/>
                      <a:pt x="59" y="262"/>
                      <a:pt x="89" y="265"/>
                    </a:cubicBezTo>
                    <a:cubicBezTo>
                      <a:pt x="178" y="257"/>
                      <a:pt x="253" y="204"/>
                      <a:pt x="319" y="146"/>
                    </a:cubicBezTo>
                    <a:cubicBezTo>
                      <a:pt x="370" y="100"/>
                      <a:pt x="408" y="35"/>
                      <a:pt x="473" y="8"/>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2"/>
              <p:cNvSpPr/>
              <p:nvPr/>
            </p:nvSpPr>
            <p:spPr bwMode="auto">
              <a:xfrm>
                <a:off x="7831706" y="1788984"/>
                <a:ext cx="429252" cy="135644"/>
              </a:xfrm>
              <a:custGeom>
                <a:avLst/>
                <a:gdLst>
                  <a:gd name="T0" fmla="*/ 185 w 410"/>
                  <a:gd name="T1" fmla="*/ 26 h 131"/>
                  <a:gd name="T2" fmla="*/ 410 w 410"/>
                  <a:gd name="T3" fmla="*/ 16 h 131"/>
                  <a:gd name="T4" fmla="*/ 364 w 410"/>
                  <a:gd name="T5" fmla="*/ 5 h 131"/>
                  <a:gd name="T6" fmla="*/ 346 w 410"/>
                  <a:gd name="T7" fmla="*/ 0 h 131"/>
                  <a:gd name="T8" fmla="*/ 344 w 410"/>
                  <a:gd name="T9" fmla="*/ 0 h 131"/>
                  <a:gd name="T10" fmla="*/ 72 w 410"/>
                  <a:gd name="T11" fmla="*/ 69 h 131"/>
                  <a:gd name="T12" fmla="*/ 0 w 410"/>
                  <a:gd name="T13" fmla="*/ 131 h 131"/>
                  <a:gd name="T14" fmla="*/ 0 w 410"/>
                  <a:gd name="T15" fmla="*/ 131 h 131"/>
                  <a:gd name="T16" fmla="*/ 185 w 410"/>
                  <a:gd name="T17" fmla="*/ 2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 h="131">
                    <a:moveTo>
                      <a:pt x="185" y="26"/>
                    </a:moveTo>
                    <a:cubicBezTo>
                      <a:pt x="258" y="6"/>
                      <a:pt x="335" y="8"/>
                      <a:pt x="410" y="16"/>
                    </a:cubicBezTo>
                    <a:cubicBezTo>
                      <a:pt x="395" y="13"/>
                      <a:pt x="380" y="9"/>
                      <a:pt x="364" y="5"/>
                    </a:cubicBezTo>
                    <a:cubicBezTo>
                      <a:pt x="358" y="4"/>
                      <a:pt x="352" y="2"/>
                      <a:pt x="346" y="0"/>
                    </a:cubicBezTo>
                    <a:cubicBezTo>
                      <a:pt x="345" y="0"/>
                      <a:pt x="345" y="0"/>
                      <a:pt x="344" y="0"/>
                    </a:cubicBezTo>
                    <a:cubicBezTo>
                      <a:pt x="251" y="3"/>
                      <a:pt x="149" y="11"/>
                      <a:pt x="72" y="69"/>
                    </a:cubicBezTo>
                    <a:cubicBezTo>
                      <a:pt x="71" y="70"/>
                      <a:pt x="25" y="113"/>
                      <a:pt x="0" y="131"/>
                    </a:cubicBezTo>
                    <a:cubicBezTo>
                      <a:pt x="0" y="131"/>
                      <a:pt x="0" y="131"/>
                      <a:pt x="0" y="131"/>
                    </a:cubicBezTo>
                    <a:cubicBezTo>
                      <a:pt x="66" y="105"/>
                      <a:pt x="115" y="45"/>
                      <a:pt x="185" y="2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3"/>
              <p:cNvSpPr/>
              <p:nvPr/>
            </p:nvSpPr>
            <p:spPr bwMode="auto">
              <a:xfrm>
                <a:off x="7970783" y="1821606"/>
                <a:ext cx="425818" cy="154531"/>
              </a:xfrm>
              <a:custGeom>
                <a:avLst/>
                <a:gdLst>
                  <a:gd name="T0" fmla="*/ 189 w 408"/>
                  <a:gd name="T1" fmla="*/ 108 h 149"/>
                  <a:gd name="T2" fmla="*/ 408 w 408"/>
                  <a:gd name="T3" fmla="*/ 7 h 149"/>
                  <a:gd name="T4" fmla="*/ 373 w 408"/>
                  <a:gd name="T5" fmla="*/ 0 h 149"/>
                  <a:gd name="T6" fmla="*/ 371 w 408"/>
                  <a:gd name="T7" fmla="*/ 2 h 149"/>
                  <a:gd name="T8" fmla="*/ 241 w 408"/>
                  <a:gd name="T9" fmla="*/ 49 h 149"/>
                  <a:gd name="T10" fmla="*/ 164 w 408"/>
                  <a:gd name="T11" fmla="*/ 95 h 149"/>
                  <a:gd name="T12" fmla="*/ 0 w 408"/>
                  <a:gd name="T13" fmla="*/ 135 h 149"/>
                  <a:gd name="T14" fmla="*/ 169 w 408"/>
                  <a:gd name="T15" fmla="*/ 124 h 149"/>
                  <a:gd name="T16" fmla="*/ 189 w 408"/>
                  <a:gd name="T17" fmla="*/ 10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149">
                    <a:moveTo>
                      <a:pt x="189" y="108"/>
                    </a:moveTo>
                    <a:cubicBezTo>
                      <a:pt x="254" y="59"/>
                      <a:pt x="327" y="15"/>
                      <a:pt x="408" y="7"/>
                    </a:cubicBezTo>
                    <a:cubicBezTo>
                      <a:pt x="396" y="5"/>
                      <a:pt x="385" y="3"/>
                      <a:pt x="373" y="0"/>
                    </a:cubicBezTo>
                    <a:cubicBezTo>
                      <a:pt x="373" y="1"/>
                      <a:pt x="372" y="2"/>
                      <a:pt x="371" y="2"/>
                    </a:cubicBezTo>
                    <a:cubicBezTo>
                      <a:pt x="325" y="10"/>
                      <a:pt x="282" y="26"/>
                      <a:pt x="241" y="49"/>
                    </a:cubicBezTo>
                    <a:cubicBezTo>
                      <a:pt x="215" y="63"/>
                      <a:pt x="191" y="81"/>
                      <a:pt x="164" y="95"/>
                    </a:cubicBezTo>
                    <a:cubicBezTo>
                      <a:pt x="114" y="122"/>
                      <a:pt x="57" y="131"/>
                      <a:pt x="0" y="135"/>
                    </a:cubicBezTo>
                    <a:cubicBezTo>
                      <a:pt x="58" y="146"/>
                      <a:pt x="115" y="149"/>
                      <a:pt x="169" y="124"/>
                    </a:cubicBezTo>
                    <a:cubicBezTo>
                      <a:pt x="176" y="119"/>
                      <a:pt x="183" y="114"/>
                      <a:pt x="189" y="108"/>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4"/>
              <p:cNvSpPr/>
              <p:nvPr/>
            </p:nvSpPr>
            <p:spPr bwMode="auto">
              <a:xfrm>
                <a:off x="7929575" y="1747776"/>
                <a:ext cx="247249" cy="91002"/>
              </a:xfrm>
              <a:custGeom>
                <a:avLst/>
                <a:gdLst>
                  <a:gd name="T0" fmla="*/ 144 w 237"/>
                  <a:gd name="T1" fmla="*/ 0 h 89"/>
                  <a:gd name="T2" fmla="*/ 141 w 237"/>
                  <a:gd name="T3" fmla="*/ 2 h 89"/>
                  <a:gd name="T4" fmla="*/ 0 w 237"/>
                  <a:gd name="T5" fmla="*/ 89 h 89"/>
                  <a:gd name="T6" fmla="*/ 237 w 237"/>
                  <a:gd name="T7" fmla="*/ 35 h 89"/>
                  <a:gd name="T8" fmla="*/ 144 w 237"/>
                  <a:gd name="T9" fmla="*/ 0 h 89"/>
                </a:gdLst>
                <a:ahLst/>
                <a:cxnLst>
                  <a:cxn ang="0">
                    <a:pos x="T0" y="T1"/>
                  </a:cxn>
                  <a:cxn ang="0">
                    <a:pos x="T2" y="T3"/>
                  </a:cxn>
                  <a:cxn ang="0">
                    <a:pos x="T4" y="T5"/>
                  </a:cxn>
                  <a:cxn ang="0">
                    <a:pos x="T6" y="T7"/>
                  </a:cxn>
                  <a:cxn ang="0">
                    <a:pos x="T8" y="T9"/>
                  </a:cxn>
                </a:cxnLst>
                <a:rect l="0" t="0" r="r" b="b"/>
                <a:pathLst>
                  <a:path w="237" h="89">
                    <a:moveTo>
                      <a:pt x="144" y="0"/>
                    </a:moveTo>
                    <a:cubicBezTo>
                      <a:pt x="143" y="1"/>
                      <a:pt x="142" y="2"/>
                      <a:pt x="141" y="2"/>
                    </a:cubicBezTo>
                    <a:cubicBezTo>
                      <a:pt x="87" y="19"/>
                      <a:pt x="41" y="52"/>
                      <a:pt x="0" y="89"/>
                    </a:cubicBezTo>
                    <a:cubicBezTo>
                      <a:pt x="70" y="47"/>
                      <a:pt x="156" y="38"/>
                      <a:pt x="237" y="35"/>
                    </a:cubicBezTo>
                    <a:cubicBezTo>
                      <a:pt x="205" y="26"/>
                      <a:pt x="174" y="14"/>
                      <a:pt x="144" y="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45"/>
              <p:cNvSpPr/>
              <p:nvPr/>
            </p:nvSpPr>
            <p:spPr bwMode="auto">
              <a:xfrm>
                <a:off x="9337520" y="1332260"/>
                <a:ext cx="257551" cy="441271"/>
              </a:xfrm>
              <a:custGeom>
                <a:avLst/>
                <a:gdLst>
                  <a:gd name="T0" fmla="*/ 246 w 246"/>
                  <a:gd name="T1" fmla="*/ 0 h 424"/>
                  <a:gd name="T2" fmla="*/ 237 w 246"/>
                  <a:gd name="T3" fmla="*/ 16 h 424"/>
                  <a:gd name="T4" fmla="*/ 153 w 246"/>
                  <a:gd name="T5" fmla="*/ 164 h 424"/>
                  <a:gd name="T6" fmla="*/ 0 w 246"/>
                  <a:gd name="T7" fmla="*/ 424 h 424"/>
                  <a:gd name="T8" fmla="*/ 8 w 246"/>
                  <a:gd name="T9" fmla="*/ 418 h 424"/>
                  <a:gd name="T10" fmla="*/ 61 w 246"/>
                  <a:gd name="T11" fmla="*/ 371 h 424"/>
                  <a:gd name="T12" fmla="*/ 190 w 246"/>
                  <a:gd name="T13" fmla="*/ 130 h 424"/>
                  <a:gd name="T14" fmla="*/ 246 w 246"/>
                  <a:gd name="T15" fmla="*/ 0 h 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424">
                    <a:moveTo>
                      <a:pt x="246" y="0"/>
                    </a:moveTo>
                    <a:cubicBezTo>
                      <a:pt x="243" y="5"/>
                      <a:pt x="240" y="11"/>
                      <a:pt x="237" y="16"/>
                    </a:cubicBezTo>
                    <a:cubicBezTo>
                      <a:pt x="211" y="67"/>
                      <a:pt x="180" y="114"/>
                      <a:pt x="153" y="164"/>
                    </a:cubicBezTo>
                    <a:cubicBezTo>
                      <a:pt x="107" y="252"/>
                      <a:pt x="70" y="352"/>
                      <a:pt x="0" y="424"/>
                    </a:cubicBezTo>
                    <a:cubicBezTo>
                      <a:pt x="3" y="422"/>
                      <a:pt x="5" y="420"/>
                      <a:pt x="8" y="418"/>
                    </a:cubicBezTo>
                    <a:cubicBezTo>
                      <a:pt x="27" y="403"/>
                      <a:pt x="44" y="387"/>
                      <a:pt x="61" y="371"/>
                    </a:cubicBezTo>
                    <a:cubicBezTo>
                      <a:pt x="123" y="302"/>
                      <a:pt x="152" y="213"/>
                      <a:pt x="190" y="130"/>
                    </a:cubicBezTo>
                    <a:cubicBezTo>
                      <a:pt x="209" y="87"/>
                      <a:pt x="227" y="43"/>
                      <a:pt x="246" y="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46"/>
              <p:cNvSpPr/>
              <p:nvPr/>
            </p:nvSpPr>
            <p:spPr bwMode="auto">
              <a:xfrm>
                <a:off x="9478315" y="1236108"/>
                <a:ext cx="192305" cy="406931"/>
              </a:xfrm>
              <a:custGeom>
                <a:avLst/>
                <a:gdLst>
                  <a:gd name="T0" fmla="*/ 84 w 184"/>
                  <a:gd name="T1" fmla="*/ 236 h 391"/>
                  <a:gd name="T2" fmla="*/ 0 w 184"/>
                  <a:gd name="T3" fmla="*/ 391 h 391"/>
                  <a:gd name="T4" fmla="*/ 36 w 184"/>
                  <a:gd name="T5" fmla="*/ 350 h 391"/>
                  <a:gd name="T6" fmla="*/ 146 w 184"/>
                  <a:gd name="T7" fmla="*/ 140 h 391"/>
                  <a:gd name="T8" fmla="*/ 184 w 184"/>
                  <a:gd name="T9" fmla="*/ 0 h 391"/>
                  <a:gd name="T10" fmla="*/ 130 w 184"/>
                  <a:gd name="T11" fmla="*/ 110 h 391"/>
                  <a:gd name="T12" fmla="*/ 84 w 184"/>
                  <a:gd name="T13" fmla="*/ 236 h 391"/>
                </a:gdLst>
                <a:ahLst/>
                <a:cxnLst>
                  <a:cxn ang="0">
                    <a:pos x="T0" y="T1"/>
                  </a:cxn>
                  <a:cxn ang="0">
                    <a:pos x="T2" y="T3"/>
                  </a:cxn>
                  <a:cxn ang="0">
                    <a:pos x="T4" y="T5"/>
                  </a:cxn>
                  <a:cxn ang="0">
                    <a:pos x="T6" y="T7"/>
                  </a:cxn>
                  <a:cxn ang="0">
                    <a:pos x="T8" y="T9"/>
                  </a:cxn>
                  <a:cxn ang="0">
                    <a:pos x="T10" y="T11"/>
                  </a:cxn>
                  <a:cxn ang="0">
                    <a:pos x="T12" y="T13"/>
                  </a:cxn>
                </a:cxnLst>
                <a:rect l="0" t="0" r="r" b="b"/>
                <a:pathLst>
                  <a:path w="184" h="391">
                    <a:moveTo>
                      <a:pt x="84" y="236"/>
                    </a:moveTo>
                    <a:cubicBezTo>
                      <a:pt x="63" y="290"/>
                      <a:pt x="37" y="345"/>
                      <a:pt x="0" y="391"/>
                    </a:cubicBezTo>
                    <a:cubicBezTo>
                      <a:pt x="13" y="378"/>
                      <a:pt x="25" y="364"/>
                      <a:pt x="36" y="350"/>
                    </a:cubicBezTo>
                    <a:cubicBezTo>
                      <a:pt x="85" y="287"/>
                      <a:pt x="123" y="217"/>
                      <a:pt x="146" y="140"/>
                    </a:cubicBezTo>
                    <a:cubicBezTo>
                      <a:pt x="160" y="94"/>
                      <a:pt x="170" y="46"/>
                      <a:pt x="184" y="0"/>
                    </a:cubicBezTo>
                    <a:cubicBezTo>
                      <a:pt x="163" y="35"/>
                      <a:pt x="145" y="72"/>
                      <a:pt x="130" y="110"/>
                    </a:cubicBezTo>
                    <a:cubicBezTo>
                      <a:pt x="113" y="152"/>
                      <a:pt x="100" y="194"/>
                      <a:pt x="84" y="23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47"/>
              <p:cNvSpPr/>
              <p:nvPr/>
            </p:nvSpPr>
            <p:spPr bwMode="auto">
              <a:xfrm>
                <a:off x="8597491" y="1878268"/>
                <a:ext cx="78982" cy="278155"/>
              </a:xfrm>
              <a:custGeom>
                <a:avLst/>
                <a:gdLst>
                  <a:gd name="T0" fmla="*/ 55 w 76"/>
                  <a:gd name="T1" fmla="*/ 121 h 267"/>
                  <a:gd name="T2" fmla="*/ 61 w 76"/>
                  <a:gd name="T3" fmla="*/ 2 h 267"/>
                  <a:gd name="T4" fmla="*/ 58 w 76"/>
                  <a:gd name="T5" fmla="*/ 0 h 267"/>
                  <a:gd name="T6" fmla="*/ 56 w 76"/>
                  <a:gd name="T7" fmla="*/ 1 h 267"/>
                  <a:gd name="T8" fmla="*/ 43 w 76"/>
                  <a:gd name="T9" fmla="*/ 2 h 267"/>
                  <a:gd name="T10" fmla="*/ 27 w 76"/>
                  <a:gd name="T11" fmla="*/ 112 h 267"/>
                  <a:gd name="T12" fmla="*/ 63 w 76"/>
                  <a:gd name="T13" fmla="*/ 189 h 267"/>
                  <a:gd name="T14" fmla="*/ 73 w 76"/>
                  <a:gd name="T15" fmla="*/ 258 h 267"/>
                  <a:gd name="T16" fmla="*/ 75 w 76"/>
                  <a:gd name="T17" fmla="*/ 267 h 267"/>
                  <a:gd name="T18" fmla="*/ 73 w 76"/>
                  <a:gd name="T19" fmla="*/ 194 h 267"/>
                  <a:gd name="T20" fmla="*/ 55 w 76"/>
                  <a:gd name="T21" fmla="*/ 12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267">
                    <a:moveTo>
                      <a:pt x="55" y="121"/>
                    </a:moveTo>
                    <a:cubicBezTo>
                      <a:pt x="42" y="81"/>
                      <a:pt x="32" y="36"/>
                      <a:pt x="61" y="2"/>
                    </a:cubicBezTo>
                    <a:cubicBezTo>
                      <a:pt x="60" y="1"/>
                      <a:pt x="59" y="1"/>
                      <a:pt x="58" y="0"/>
                    </a:cubicBezTo>
                    <a:cubicBezTo>
                      <a:pt x="57" y="0"/>
                      <a:pt x="57" y="1"/>
                      <a:pt x="56" y="1"/>
                    </a:cubicBezTo>
                    <a:cubicBezTo>
                      <a:pt x="52" y="1"/>
                      <a:pt x="47" y="1"/>
                      <a:pt x="43" y="2"/>
                    </a:cubicBezTo>
                    <a:cubicBezTo>
                      <a:pt x="0" y="19"/>
                      <a:pt x="10" y="75"/>
                      <a:pt x="27" y="112"/>
                    </a:cubicBezTo>
                    <a:cubicBezTo>
                      <a:pt x="39" y="138"/>
                      <a:pt x="55" y="162"/>
                      <a:pt x="63" y="189"/>
                    </a:cubicBezTo>
                    <a:cubicBezTo>
                      <a:pt x="70" y="212"/>
                      <a:pt x="73" y="235"/>
                      <a:pt x="73" y="258"/>
                    </a:cubicBezTo>
                    <a:cubicBezTo>
                      <a:pt x="74" y="261"/>
                      <a:pt x="75" y="264"/>
                      <a:pt x="75" y="267"/>
                    </a:cubicBezTo>
                    <a:cubicBezTo>
                      <a:pt x="75" y="242"/>
                      <a:pt x="76" y="218"/>
                      <a:pt x="73" y="194"/>
                    </a:cubicBezTo>
                    <a:cubicBezTo>
                      <a:pt x="70" y="168"/>
                      <a:pt x="62" y="145"/>
                      <a:pt x="55" y="121"/>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48"/>
              <p:cNvSpPr/>
              <p:nvPr/>
            </p:nvSpPr>
            <p:spPr bwMode="auto">
              <a:xfrm>
                <a:off x="9026742" y="1177730"/>
                <a:ext cx="661048" cy="640444"/>
              </a:xfrm>
              <a:custGeom>
                <a:avLst/>
                <a:gdLst>
                  <a:gd name="T0" fmla="*/ 469 w 632"/>
                  <a:gd name="T1" fmla="*/ 129 h 614"/>
                  <a:gd name="T2" fmla="*/ 386 w 632"/>
                  <a:gd name="T3" fmla="*/ 218 h 614"/>
                  <a:gd name="T4" fmla="*/ 306 w 632"/>
                  <a:gd name="T5" fmla="*/ 322 h 614"/>
                  <a:gd name="T6" fmla="*/ 217 w 632"/>
                  <a:gd name="T7" fmla="*/ 445 h 614"/>
                  <a:gd name="T8" fmla="*/ 104 w 632"/>
                  <a:gd name="T9" fmla="*/ 545 h 614"/>
                  <a:gd name="T10" fmla="*/ 0 w 632"/>
                  <a:gd name="T11" fmla="*/ 614 h 614"/>
                  <a:gd name="T12" fmla="*/ 67 w 632"/>
                  <a:gd name="T13" fmla="*/ 597 h 614"/>
                  <a:gd name="T14" fmla="*/ 119 w 632"/>
                  <a:gd name="T15" fmla="*/ 572 h 614"/>
                  <a:gd name="T16" fmla="*/ 203 w 632"/>
                  <a:gd name="T17" fmla="*/ 502 h 614"/>
                  <a:gd name="T18" fmla="*/ 279 w 632"/>
                  <a:gd name="T19" fmla="*/ 417 h 614"/>
                  <a:gd name="T20" fmla="*/ 356 w 632"/>
                  <a:gd name="T21" fmla="*/ 325 h 614"/>
                  <a:gd name="T22" fmla="*/ 499 w 632"/>
                  <a:gd name="T23" fmla="*/ 139 h 614"/>
                  <a:gd name="T24" fmla="*/ 632 w 632"/>
                  <a:gd name="T25" fmla="*/ 0 h 614"/>
                  <a:gd name="T26" fmla="*/ 563 w 632"/>
                  <a:gd name="T27" fmla="*/ 56 h 614"/>
                  <a:gd name="T28" fmla="*/ 469 w 632"/>
                  <a:gd name="T29" fmla="*/ 129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2" h="614">
                    <a:moveTo>
                      <a:pt x="469" y="129"/>
                    </a:moveTo>
                    <a:cubicBezTo>
                      <a:pt x="439" y="156"/>
                      <a:pt x="412" y="186"/>
                      <a:pt x="386" y="218"/>
                    </a:cubicBezTo>
                    <a:cubicBezTo>
                      <a:pt x="359" y="252"/>
                      <a:pt x="333" y="287"/>
                      <a:pt x="306" y="322"/>
                    </a:cubicBezTo>
                    <a:cubicBezTo>
                      <a:pt x="281" y="366"/>
                      <a:pt x="252" y="407"/>
                      <a:pt x="217" y="445"/>
                    </a:cubicBezTo>
                    <a:cubicBezTo>
                      <a:pt x="182" y="482"/>
                      <a:pt x="144" y="515"/>
                      <a:pt x="104" y="545"/>
                    </a:cubicBezTo>
                    <a:cubicBezTo>
                      <a:pt x="70" y="569"/>
                      <a:pt x="36" y="594"/>
                      <a:pt x="0" y="614"/>
                    </a:cubicBezTo>
                    <a:cubicBezTo>
                      <a:pt x="24" y="614"/>
                      <a:pt x="46" y="607"/>
                      <a:pt x="67" y="597"/>
                    </a:cubicBezTo>
                    <a:cubicBezTo>
                      <a:pt x="85" y="589"/>
                      <a:pt x="103" y="582"/>
                      <a:pt x="119" y="572"/>
                    </a:cubicBezTo>
                    <a:cubicBezTo>
                      <a:pt x="150" y="552"/>
                      <a:pt x="177" y="528"/>
                      <a:pt x="203" y="502"/>
                    </a:cubicBezTo>
                    <a:cubicBezTo>
                      <a:pt x="229" y="474"/>
                      <a:pt x="254" y="446"/>
                      <a:pt x="279" y="417"/>
                    </a:cubicBezTo>
                    <a:cubicBezTo>
                      <a:pt x="306" y="387"/>
                      <a:pt x="332" y="357"/>
                      <a:pt x="356" y="325"/>
                    </a:cubicBezTo>
                    <a:cubicBezTo>
                      <a:pt x="402" y="262"/>
                      <a:pt x="448" y="198"/>
                      <a:pt x="499" y="139"/>
                    </a:cubicBezTo>
                    <a:cubicBezTo>
                      <a:pt x="542" y="91"/>
                      <a:pt x="593" y="51"/>
                      <a:pt x="632" y="0"/>
                    </a:cubicBezTo>
                    <a:cubicBezTo>
                      <a:pt x="610" y="19"/>
                      <a:pt x="587" y="38"/>
                      <a:pt x="563" y="56"/>
                    </a:cubicBezTo>
                    <a:cubicBezTo>
                      <a:pt x="531" y="79"/>
                      <a:pt x="499" y="103"/>
                      <a:pt x="469" y="129"/>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49"/>
              <p:cNvSpPr/>
              <p:nvPr/>
            </p:nvSpPr>
            <p:spPr bwMode="auto">
              <a:xfrm>
                <a:off x="9239651" y="1807870"/>
                <a:ext cx="288457" cy="161399"/>
              </a:xfrm>
              <a:custGeom>
                <a:avLst/>
                <a:gdLst>
                  <a:gd name="T0" fmla="*/ 54 w 276"/>
                  <a:gd name="T1" fmla="*/ 1 h 154"/>
                  <a:gd name="T2" fmla="*/ 53 w 276"/>
                  <a:gd name="T3" fmla="*/ 0 h 154"/>
                  <a:gd name="T4" fmla="*/ 40 w 276"/>
                  <a:gd name="T5" fmla="*/ 7 h 154"/>
                  <a:gd name="T6" fmla="*/ 0 w 276"/>
                  <a:gd name="T7" fmla="*/ 21 h 154"/>
                  <a:gd name="T8" fmla="*/ 154 w 276"/>
                  <a:gd name="T9" fmla="*/ 96 h 154"/>
                  <a:gd name="T10" fmla="*/ 276 w 276"/>
                  <a:gd name="T11" fmla="*/ 154 h 154"/>
                  <a:gd name="T12" fmla="*/ 171 w 276"/>
                  <a:gd name="T13" fmla="*/ 85 h 154"/>
                  <a:gd name="T14" fmla="*/ 96 w 276"/>
                  <a:gd name="T15" fmla="*/ 37 h 154"/>
                  <a:gd name="T16" fmla="*/ 54 w 276"/>
                  <a:gd name="T17" fmla="*/ 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6" h="154">
                    <a:moveTo>
                      <a:pt x="54" y="1"/>
                    </a:moveTo>
                    <a:cubicBezTo>
                      <a:pt x="54" y="1"/>
                      <a:pt x="54" y="1"/>
                      <a:pt x="53" y="0"/>
                    </a:cubicBezTo>
                    <a:cubicBezTo>
                      <a:pt x="49" y="3"/>
                      <a:pt x="45" y="5"/>
                      <a:pt x="40" y="7"/>
                    </a:cubicBezTo>
                    <a:cubicBezTo>
                      <a:pt x="27" y="13"/>
                      <a:pt x="14" y="17"/>
                      <a:pt x="0" y="21"/>
                    </a:cubicBezTo>
                    <a:cubicBezTo>
                      <a:pt x="49" y="50"/>
                      <a:pt x="103" y="72"/>
                      <a:pt x="154" y="96"/>
                    </a:cubicBezTo>
                    <a:cubicBezTo>
                      <a:pt x="195" y="115"/>
                      <a:pt x="236" y="133"/>
                      <a:pt x="276" y="154"/>
                    </a:cubicBezTo>
                    <a:cubicBezTo>
                      <a:pt x="243" y="128"/>
                      <a:pt x="205" y="107"/>
                      <a:pt x="171" y="85"/>
                    </a:cubicBezTo>
                    <a:cubicBezTo>
                      <a:pt x="145" y="70"/>
                      <a:pt x="120" y="54"/>
                      <a:pt x="96" y="37"/>
                    </a:cubicBezTo>
                    <a:cubicBezTo>
                      <a:pt x="81" y="27"/>
                      <a:pt x="65" y="16"/>
                      <a:pt x="54" y="1"/>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0"/>
              <p:cNvSpPr/>
              <p:nvPr/>
            </p:nvSpPr>
            <p:spPr bwMode="auto">
              <a:xfrm>
                <a:off x="8691926" y="1890286"/>
                <a:ext cx="108172" cy="286741"/>
              </a:xfrm>
              <a:custGeom>
                <a:avLst/>
                <a:gdLst>
                  <a:gd name="T0" fmla="*/ 40 w 103"/>
                  <a:gd name="T1" fmla="*/ 1 h 276"/>
                  <a:gd name="T2" fmla="*/ 61 w 103"/>
                  <a:gd name="T3" fmla="*/ 139 h 276"/>
                  <a:gd name="T4" fmla="*/ 42 w 103"/>
                  <a:gd name="T5" fmla="*/ 213 h 276"/>
                  <a:gd name="T6" fmla="*/ 0 w 103"/>
                  <a:gd name="T7" fmla="*/ 276 h 276"/>
                  <a:gd name="T8" fmla="*/ 76 w 103"/>
                  <a:gd name="T9" fmla="*/ 176 h 276"/>
                  <a:gd name="T10" fmla="*/ 59 w 103"/>
                  <a:gd name="T11" fmla="*/ 0 h 276"/>
                  <a:gd name="T12" fmla="*/ 40 w 103"/>
                  <a:gd name="T13" fmla="*/ 1 h 276"/>
                </a:gdLst>
                <a:ahLst/>
                <a:cxnLst>
                  <a:cxn ang="0">
                    <a:pos x="T0" y="T1"/>
                  </a:cxn>
                  <a:cxn ang="0">
                    <a:pos x="T2" y="T3"/>
                  </a:cxn>
                  <a:cxn ang="0">
                    <a:pos x="T4" y="T5"/>
                  </a:cxn>
                  <a:cxn ang="0">
                    <a:pos x="T6" y="T7"/>
                  </a:cxn>
                  <a:cxn ang="0">
                    <a:pos x="T8" y="T9"/>
                  </a:cxn>
                  <a:cxn ang="0">
                    <a:pos x="T10" y="T11"/>
                  </a:cxn>
                  <a:cxn ang="0">
                    <a:pos x="T12" y="T13"/>
                  </a:cxn>
                </a:cxnLst>
                <a:rect l="0" t="0" r="r" b="b"/>
                <a:pathLst>
                  <a:path w="103" h="276">
                    <a:moveTo>
                      <a:pt x="40" y="1"/>
                    </a:moveTo>
                    <a:cubicBezTo>
                      <a:pt x="64" y="42"/>
                      <a:pt x="64" y="92"/>
                      <a:pt x="61" y="139"/>
                    </a:cubicBezTo>
                    <a:cubicBezTo>
                      <a:pt x="59" y="164"/>
                      <a:pt x="54" y="190"/>
                      <a:pt x="42" y="213"/>
                    </a:cubicBezTo>
                    <a:cubicBezTo>
                      <a:pt x="30" y="235"/>
                      <a:pt x="11" y="253"/>
                      <a:pt x="0" y="276"/>
                    </a:cubicBezTo>
                    <a:cubicBezTo>
                      <a:pt x="27" y="244"/>
                      <a:pt x="58" y="214"/>
                      <a:pt x="76" y="176"/>
                    </a:cubicBezTo>
                    <a:cubicBezTo>
                      <a:pt x="103" y="117"/>
                      <a:pt x="84" y="57"/>
                      <a:pt x="59" y="0"/>
                    </a:cubicBezTo>
                    <a:cubicBezTo>
                      <a:pt x="53" y="1"/>
                      <a:pt x="47" y="1"/>
                      <a:pt x="40" y="1"/>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1"/>
              <p:cNvSpPr/>
              <p:nvPr/>
            </p:nvSpPr>
            <p:spPr bwMode="auto">
              <a:xfrm>
                <a:off x="8781210" y="1890286"/>
                <a:ext cx="568330" cy="212909"/>
              </a:xfrm>
              <a:custGeom>
                <a:avLst/>
                <a:gdLst>
                  <a:gd name="T0" fmla="*/ 275 w 544"/>
                  <a:gd name="T1" fmla="*/ 134 h 204"/>
                  <a:gd name="T2" fmla="*/ 119 w 544"/>
                  <a:gd name="T3" fmla="*/ 123 h 204"/>
                  <a:gd name="T4" fmla="*/ 13 w 544"/>
                  <a:gd name="T5" fmla="*/ 0 h 204"/>
                  <a:gd name="T6" fmla="*/ 0 w 544"/>
                  <a:gd name="T7" fmla="*/ 6 h 204"/>
                  <a:gd name="T8" fmla="*/ 32 w 544"/>
                  <a:gd name="T9" fmla="*/ 64 h 204"/>
                  <a:gd name="T10" fmla="*/ 95 w 544"/>
                  <a:gd name="T11" fmla="*/ 124 h 204"/>
                  <a:gd name="T12" fmla="*/ 156 w 544"/>
                  <a:gd name="T13" fmla="*/ 162 h 204"/>
                  <a:gd name="T14" fmla="*/ 242 w 544"/>
                  <a:gd name="T15" fmla="*/ 174 h 204"/>
                  <a:gd name="T16" fmla="*/ 421 w 544"/>
                  <a:gd name="T17" fmla="*/ 165 h 204"/>
                  <a:gd name="T18" fmla="*/ 544 w 544"/>
                  <a:gd name="T19" fmla="*/ 204 h 204"/>
                  <a:gd name="T20" fmla="*/ 442 w 544"/>
                  <a:gd name="T21" fmla="*/ 148 h 204"/>
                  <a:gd name="T22" fmla="*/ 275 w 544"/>
                  <a:gd name="T23" fmla="*/ 13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4" h="204">
                    <a:moveTo>
                      <a:pt x="275" y="134"/>
                    </a:moveTo>
                    <a:cubicBezTo>
                      <a:pt x="223" y="141"/>
                      <a:pt x="168" y="152"/>
                      <a:pt x="119" y="123"/>
                    </a:cubicBezTo>
                    <a:cubicBezTo>
                      <a:pt x="72" y="95"/>
                      <a:pt x="38" y="48"/>
                      <a:pt x="13" y="0"/>
                    </a:cubicBezTo>
                    <a:cubicBezTo>
                      <a:pt x="9" y="1"/>
                      <a:pt x="4" y="3"/>
                      <a:pt x="0" y="6"/>
                    </a:cubicBezTo>
                    <a:cubicBezTo>
                      <a:pt x="4" y="28"/>
                      <a:pt x="18" y="47"/>
                      <a:pt x="32" y="64"/>
                    </a:cubicBezTo>
                    <a:cubicBezTo>
                      <a:pt x="51" y="86"/>
                      <a:pt x="72" y="106"/>
                      <a:pt x="95" y="124"/>
                    </a:cubicBezTo>
                    <a:cubicBezTo>
                      <a:pt x="114" y="138"/>
                      <a:pt x="134" y="153"/>
                      <a:pt x="156" y="162"/>
                    </a:cubicBezTo>
                    <a:cubicBezTo>
                      <a:pt x="183" y="173"/>
                      <a:pt x="213" y="175"/>
                      <a:pt x="242" y="174"/>
                    </a:cubicBezTo>
                    <a:cubicBezTo>
                      <a:pt x="301" y="173"/>
                      <a:pt x="362" y="158"/>
                      <a:pt x="421" y="165"/>
                    </a:cubicBezTo>
                    <a:cubicBezTo>
                      <a:pt x="465" y="170"/>
                      <a:pt x="505" y="185"/>
                      <a:pt x="544" y="204"/>
                    </a:cubicBezTo>
                    <a:cubicBezTo>
                      <a:pt x="512" y="181"/>
                      <a:pt x="479" y="161"/>
                      <a:pt x="442" y="148"/>
                    </a:cubicBezTo>
                    <a:cubicBezTo>
                      <a:pt x="388" y="128"/>
                      <a:pt x="332" y="126"/>
                      <a:pt x="275" y="13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2"/>
              <p:cNvSpPr/>
              <p:nvPr/>
            </p:nvSpPr>
            <p:spPr bwMode="auto">
              <a:xfrm>
                <a:off x="8915136" y="1833626"/>
                <a:ext cx="582066" cy="144229"/>
              </a:xfrm>
              <a:custGeom>
                <a:avLst/>
                <a:gdLst>
                  <a:gd name="T0" fmla="*/ 79 w 557"/>
                  <a:gd name="T1" fmla="*/ 3 h 139"/>
                  <a:gd name="T2" fmla="*/ 79 w 557"/>
                  <a:gd name="T3" fmla="*/ 0 h 139"/>
                  <a:gd name="T4" fmla="*/ 38 w 557"/>
                  <a:gd name="T5" fmla="*/ 17 h 139"/>
                  <a:gd name="T6" fmla="*/ 8 w 557"/>
                  <a:gd name="T7" fmla="*/ 17 h 139"/>
                  <a:gd name="T8" fmla="*/ 0 w 557"/>
                  <a:gd name="T9" fmla="*/ 20 h 139"/>
                  <a:gd name="T10" fmla="*/ 231 w 557"/>
                  <a:gd name="T11" fmla="*/ 72 h 139"/>
                  <a:gd name="T12" fmla="*/ 254 w 557"/>
                  <a:gd name="T13" fmla="*/ 83 h 139"/>
                  <a:gd name="T14" fmla="*/ 256 w 557"/>
                  <a:gd name="T15" fmla="*/ 84 h 139"/>
                  <a:gd name="T16" fmla="*/ 261 w 557"/>
                  <a:gd name="T17" fmla="*/ 86 h 139"/>
                  <a:gd name="T18" fmla="*/ 281 w 557"/>
                  <a:gd name="T19" fmla="*/ 97 h 139"/>
                  <a:gd name="T20" fmla="*/ 557 w 557"/>
                  <a:gd name="T21" fmla="*/ 139 h 139"/>
                  <a:gd name="T22" fmla="*/ 401 w 557"/>
                  <a:gd name="T23" fmla="*/ 104 h 139"/>
                  <a:gd name="T24" fmla="*/ 79 w 557"/>
                  <a:gd name="T25"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7" h="139">
                    <a:moveTo>
                      <a:pt x="79" y="3"/>
                    </a:moveTo>
                    <a:cubicBezTo>
                      <a:pt x="78" y="2"/>
                      <a:pt x="78" y="1"/>
                      <a:pt x="79" y="0"/>
                    </a:cubicBezTo>
                    <a:cubicBezTo>
                      <a:pt x="66" y="7"/>
                      <a:pt x="52" y="13"/>
                      <a:pt x="38" y="17"/>
                    </a:cubicBezTo>
                    <a:cubicBezTo>
                      <a:pt x="29" y="19"/>
                      <a:pt x="17" y="21"/>
                      <a:pt x="8" y="17"/>
                    </a:cubicBezTo>
                    <a:cubicBezTo>
                      <a:pt x="6" y="18"/>
                      <a:pt x="3" y="19"/>
                      <a:pt x="0" y="20"/>
                    </a:cubicBezTo>
                    <a:cubicBezTo>
                      <a:pt x="80" y="18"/>
                      <a:pt x="160" y="40"/>
                      <a:pt x="231" y="72"/>
                    </a:cubicBezTo>
                    <a:cubicBezTo>
                      <a:pt x="239" y="75"/>
                      <a:pt x="246" y="79"/>
                      <a:pt x="254" y="83"/>
                    </a:cubicBezTo>
                    <a:cubicBezTo>
                      <a:pt x="255" y="83"/>
                      <a:pt x="256" y="83"/>
                      <a:pt x="256" y="84"/>
                    </a:cubicBezTo>
                    <a:cubicBezTo>
                      <a:pt x="258" y="84"/>
                      <a:pt x="259" y="85"/>
                      <a:pt x="261" y="86"/>
                    </a:cubicBezTo>
                    <a:cubicBezTo>
                      <a:pt x="267" y="90"/>
                      <a:pt x="274" y="93"/>
                      <a:pt x="281" y="97"/>
                    </a:cubicBezTo>
                    <a:cubicBezTo>
                      <a:pt x="365" y="137"/>
                      <a:pt x="464" y="129"/>
                      <a:pt x="557" y="139"/>
                    </a:cubicBezTo>
                    <a:cubicBezTo>
                      <a:pt x="506" y="122"/>
                      <a:pt x="452" y="115"/>
                      <a:pt x="401" y="104"/>
                    </a:cubicBezTo>
                    <a:cubicBezTo>
                      <a:pt x="290" y="80"/>
                      <a:pt x="183" y="47"/>
                      <a:pt x="79"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3"/>
              <p:cNvSpPr/>
              <p:nvPr/>
            </p:nvSpPr>
            <p:spPr bwMode="auto">
              <a:xfrm>
                <a:off x="9107441" y="1831908"/>
                <a:ext cx="439554" cy="152814"/>
              </a:xfrm>
              <a:custGeom>
                <a:avLst/>
                <a:gdLst>
                  <a:gd name="T0" fmla="*/ 118 w 420"/>
                  <a:gd name="T1" fmla="*/ 0 h 147"/>
                  <a:gd name="T2" fmla="*/ 79 w 420"/>
                  <a:gd name="T3" fmla="*/ 4 h 147"/>
                  <a:gd name="T4" fmla="*/ 0 w 420"/>
                  <a:gd name="T5" fmla="*/ 1 h 147"/>
                  <a:gd name="T6" fmla="*/ 25 w 420"/>
                  <a:gd name="T7" fmla="*/ 15 h 147"/>
                  <a:gd name="T8" fmla="*/ 73 w 420"/>
                  <a:gd name="T9" fmla="*/ 32 h 147"/>
                  <a:gd name="T10" fmla="*/ 191 w 420"/>
                  <a:gd name="T11" fmla="*/ 67 h 147"/>
                  <a:gd name="T12" fmla="*/ 277 w 420"/>
                  <a:gd name="T13" fmla="*/ 91 h 147"/>
                  <a:gd name="T14" fmla="*/ 420 w 420"/>
                  <a:gd name="T15" fmla="*/ 147 h 147"/>
                  <a:gd name="T16" fmla="*/ 270 w 420"/>
                  <a:gd name="T17" fmla="*/ 74 h 147"/>
                  <a:gd name="T18" fmla="*/ 118 w 420"/>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147">
                    <a:moveTo>
                      <a:pt x="118" y="0"/>
                    </a:moveTo>
                    <a:cubicBezTo>
                      <a:pt x="105" y="2"/>
                      <a:pt x="92" y="4"/>
                      <a:pt x="79" y="4"/>
                    </a:cubicBezTo>
                    <a:cubicBezTo>
                      <a:pt x="53" y="5"/>
                      <a:pt x="26" y="3"/>
                      <a:pt x="0" y="1"/>
                    </a:cubicBezTo>
                    <a:cubicBezTo>
                      <a:pt x="7" y="7"/>
                      <a:pt x="17" y="11"/>
                      <a:pt x="25" y="15"/>
                    </a:cubicBezTo>
                    <a:cubicBezTo>
                      <a:pt x="41" y="22"/>
                      <a:pt x="57" y="27"/>
                      <a:pt x="73" y="32"/>
                    </a:cubicBezTo>
                    <a:cubicBezTo>
                      <a:pt x="112" y="45"/>
                      <a:pt x="151" y="56"/>
                      <a:pt x="191" y="67"/>
                    </a:cubicBezTo>
                    <a:cubicBezTo>
                      <a:pt x="219" y="75"/>
                      <a:pt x="248" y="82"/>
                      <a:pt x="277" y="91"/>
                    </a:cubicBezTo>
                    <a:cubicBezTo>
                      <a:pt x="326" y="106"/>
                      <a:pt x="373" y="126"/>
                      <a:pt x="420" y="147"/>
                    </a:cubicBezTo>
                    <a:cubicBezTo>
                      <a:pt x="372" y="120"/>
                      <a:pt x="320" y="98"/>
                      <a:pt x="270" y="74"/>
                    </a:cubicBezTo>
                    <a:cubicBezTo>
                      <a:pt x="219" y="51"/>
                      <a:pt x="166" y="29"/>
                      <a:pt x="118" y="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4"/>
              <p:cNvSpPr/>
              <p:nvPr/>
            </p:nvSpPr>
            <p:spPr bwMode="auto">
              <a:xfrm>
                <a:off x="9047346" y="693534"/>
                <a:ext cx="329665" cy="398345"/>
              </a:xfrm>
              <a:custGeom>
                <a:avLst/>
                <a:gdLst>
                  <a:gd name="T0" fmla="*/ 156 w 315"/>
                  <a:gd name="T1" fmla="*/ 186 h 382"/>
                  <a:gd name="T2" fmla="*/ 82 w 315"/>
                  <a:gd name="T3" fmla="*/ 246 h 382"/>
                  <a:gd name="T4" fmla="*/ 27 w 315"/>
                  <a:gd name="T5" fmla="*/ 323 h 382"/>
                  <a:gd name="T6" fmla="*/ 0 w 315"/>
                  <a:gd name="T7" fmla="*/ 382 h 382"/>
                  <a:gd name="T8" fmla="*/ 0 w 315"/>
                  <a:gd name="T9" fmla="*/ 381 h 382"/>
                  <a:gd name="T10" fmla="*/ 83 w 315"/>
                  <a:gd name="T11" fmla="*/ 301 h 382"/>
                  <a:gd name="T12" fmla="*/ 136 w 315"/>
                  <a:gd name="T13" fmla="*/ 237 h 382"/>
                  <a:gd name="T14" fmla="*/ 214 w 315"/>
                  <a:gd name="T15" fmla="*/ 158 h 382"/>
                  <a:gd name="T16" fmla="*/ 315 w 315"/>
                  <a:gd name="T17" fmla="*/ 0 h 382"/>
                  <a:gd name="T18" fmla="*/ 314 w 315"/>
                  <a:gd name="T19" fmla="*/ 1 h 382"/>
                  <a:gd name="T20" fmla="*/ 246 w 315"/>
                  <a:gd name="T21" fmla="*/ 100 h 382"/>
                  <a:gd name="T22" fmla="*/ 156 w 315"/>
                  <a:gd name="T23" fmla="*/ 18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5" h="382">
                    <a:moveTo>
                      <a:pt x="156" y="186"/>
                    </a:moveTo>
                    <a:cubicBezTo>
                      <a:pt x="131" y="206"/>
                      <a:pt x="104" y="224"/>
                      <a:pt x="82" y="246"/>
                    </a:cubicBezTo>
                    <a:cubicBezTo>
                      <a:pt x="60" y="269"/>
                      <a:pt x="42" y="295"/>
                      <a:pt x="27" y="323"/>
                    </a:cubicBezTo>
                    <a:cubicBezTo>
                      <a:pt x="17" y="342"/>
                      <a:pt x="8" y="362"/>
                      <a:pt x="0" y="382"/>
                    </a:cubicBezTo>
                    <a:cubicBezTo>
                      <a:pt x="0" y="382"/>
                      <a:pt x="0" y="382"/>
                      <a:pt x="0" y="381"/>
                    </a:cubicBezTo>
                    <a:cubicBezTo>
                      <a:pt x="21" y="349"/>
                      <a:pt x="51" y="323"/>
                      <a:pt x="83" y="301"/>
                    </a:cubicBezTo>
                    <a:cubicBezTo>
                      <a:pt x="91" y="274"/>
                      <a:pt x="115" y="255"/>
                      <a:pt x="136" y="237"/>
                    </a:cubicBezTo>
                    <a:cubicBezTo>
                      <a:pt x="163" y="212"/>
                      <a:pt x="190" y="186"/>
                      <a:pt x="214" y="158"/>
                    </a:cubicBezTo>
                    <a:cubicBezTo>
                      <a:pt x="254" y="111"/>
                      <a:pt x="285" y="55"/>
                      <a:pt x="315" y="0"/>
                    </a:cubicBezTo>
                    <a:cubicBezTo>
                      <a:pt x="315" y="0"/>
                      <a:pt x="315" y="1"/>
                      <a:pt x="314" y="1"/>
                    </a:cubicBezTo>
                    <a:cubicBezTo>
                      <a:pt x="294" y="35"/>
                      <a:pt x="272" y="70"/>
                      <a:pt x="246" y="100"/>
                    </a:cubicBezTo>
                    <a:cubicBezTo>
                      <a:pt x="219" y="132"/>
                      <a:pt x="188" y="161"/>
                      <a:pt x="156" y="18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55"/>
              <p:cNvSpPr/>
              <p:nvPr/>
            </p:nvSpPr>
            <p:spPr bwMode="auto">
              <a:xfrm>
                <a:off x="8968364" y="688382"/>
                <a:ext cx="400063" cy="317647"/>
              </a:xfrm>
              <a:custGeom>
                <a:avLst/>
                <a:gdLst>
                  <a:gd name="T0" fmla="*/ 1 w 382"/>
                  <a:gd name="T1" fmla="*/ 238 h 304"/>
                  <a:gd name="T2" fmla="*/ 0 w 382"/>
                  <a:gd name="T3" fmla="*/ 239 h 304"/>
                  <a:gd name="T4" fmla="*/ 26 w 382"/>
                  <a:gd name="T5" fmla="*/ 304 h 304"/>
                  <a:gd name="T6" fmla="*/ 118 w 382"/>
                  <a:gd name="T7" fmla="*/ 199 h 304"/>
                  <a:gd name="T8" fmla="*/ 382 w 382"/>
                  <a:gd name="T9" fmla="*/ 0 h 304"/>
                  <a:gd name="T10" fmla="*/ 189 w 382"/>
                  <a:gd name="T11" fmla="*/ 90 h 304"/>
                  <a:gd name="T12" fmla="*/ 1 w 382"/>
                  <a:gd name="T13" fmla="*/ 238 h 304"/>
                </a:gdLst>
                <a:ahLst/>
                <a:cxnLst>
                  <a:cxn ang="0">
                    <a:pos x="T0" y="T1"/>
                  </a:cxn>
                  <a:cxn ang="0">
                    <a:pos x="T2" y="T3"/>
                  </a:cxn>
                  <a:cxn ang="0">
                    <a:pos x="T4" y="T5"/>
                  </a:cxn>
                  <a:cxn ang="0">
                    <a:pos x="T6" y="T7"/>
                  </a:cxn>
                  <a:cxn ang="0">
                    <a:pos x="T8" y="T9"/>
                  </a:cxn>
                  <a:cxn ang="0">
                    <a:pos x="T10" y="T11"/>
                  </a:cxn>
                  <a:cxn ang="0">
                    <a:pos x="T12" y="T13"/>
                  </a:cxn>
                </a:cxnLst>
                <a:rect l="0" t="0" r="r" b="b"/>
                <a:pathLst>
                  <a:path w="382" h="304">
                    <a:moveTo>
                      <a:pt x="1" y="238"/>
                    </a:moveTo>
                    <a:cubicBezTo>
                      <a:pt x="1" y="238"/>
                      <a:pt x="1" y="239"/>
                      <a:pt x="0" y="239"/>
                    </a:cubicBezTo>
                    <a:cubicBezTo>
                      <a:pt x="12" y="259"/>
                      <a:pt x="21" y="281"/>
                      <a:pt x="26" y="304"/>
                    </a:cubicBezTo>
                    <a:cubicBezTo>
                      <a:pt x="51" y="264"/>
                      <a:pt x="81" y="228"/>
                      <a:pt x="118" y="199"/>
                    </a:cubicBezTo>
                    <a:cubicBezTo>
                      <a:pt x="204" y="131"/>
                      <a:pt x="315" y="88"/>
                      <a:pt x="382" y="0"/>
                    </a:cubicBezTo>
                    <a:cubicBezTo>
                      <a:pt x="327" y="43"/>
                      <a:pt x="253" y="65"/>
                      <a:pt x="189" y="90"/>
                    </a:cubicBezTo>
                    <a:cubicBezTo>
                      <a:pt x="117" y="118"/>
                      <a:pt x="23" y="154"/>
                      <a:pt x="1" y="238"/>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56"/>
              <p:cNvSpPr/>
              <p:nvPr/>
            </p:nvSpPr>
            <p:spPr bwMode="auto">
              <a:xfrm>
                <a:off x="8152785" y="806856"/>
                <a:ext cx="106454" cy="691954"/>
              </a:xfrm>
              <a:custGeom>
                <a:avLst/>
                <a:gdLst>
                  <a:gd name="T0" fmla="*/ 37 w 101"/>
                  <a:gd name="T1" fmla="*/ 107 h 664"/>
                  <a:gd name="T2" fmla="*/ 50 w 101"/>
                  <a:gd name="T3" fmla="*/ 224 h 664"/>
                  <a:gd name="T4" fmla="*/ 57 w 101"/>
                  <a:gd name="T5" fmla="*/ 348 h 664"/>
                  <a:gd name="T6" fmla="*/ 71 w 101"/>
                  <a:gd name="T7" fmla="*/ 558 h 664"/>
                  <a:gd name="T8" fmla="*/ 101 w 101"/>
                  <a:gd name="T9" fmla="*/ 664 h 664"/>
                  <a:gd name="T10" fmla="*/ 72 w 101"/>
                  <a:gd name="T11" fmla="*/ 499 h 664"/>
                  <a:gd name="T12" fmla="*/ 79 w 101"/>
                  <a:gd name="T13" fmla="*/ 389 h 664"/>
                  <a:gd name="T14" fmla="*/ 79 w 101"/>
                  <a:gd name="T15" fmla="*/ 351 h 664"/>
                  <a:gd name="T16" fmla="*/ 71 w 101"/>
                  <a:gd name="T17" fmla="*/ 224 h 664"/>
                  <a:gd name="T18" fmla="*/ 60 w 101"/>
                  <a:gd name="T19" fmla="*/ 150 h 664"/>
                  <a:gd name="T20" fmla="*/ 56 w 101"/>
                  <a:gd name="T21" fmla="*/ 144 h 664"/>
                  <a:gd name="T22" fmla="*/ 54 w 101"/>
                  <a:gd name="T23" fmla="*/ 143 h 664"/>
                  <a:gd name="T24" fmla="*/ 58 w 101"/>
                  <a:gd name="T25" fmla="*/ 136 h 664"/>
                  <a:gd name="T26" fmla="*/ 45 w 101"/>
                  <a:gd name="T27" fmla="*/ 87 h 664"/>
                  <a:gd name="T28" fmla="*/ 0 w 101"/>
                  <a:gd name="T29" fmla="*/ 0 h 664"/>
                  <a:gd name="T30" fmla="*/ 7 w 101"/>
                  <a:gd name="T31" fmla="*/ 14 h 664"/>
                  <a:gd name="T32" fmla="*/ 37 w 101"/>
                  <a:gd name="T33" fmla="*/ 107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 h="664">
                    <a:moveTo>
                      <a:pt x="37" y="107"/>
                    </a:moveTo>
                    <a:cubicBezTo>
                      <a:pt x="45" y="145"/>
                      <a:pt x="48" y="185"/>
                      <a:pt x="50" y="224"/>
                    </a:cubicBezTo>
                    <a:cubicBezTo>
                      <a:pt x="53" y="265"/>
                      <a:pt x="55" y="307"/>
                      <a:pt x="57" y="348"/>
                    </a:cubicBezTo>
                    <a:cubicBezTo>
                      <a:pt x="59" y="419"/>
                      <a:pt x="56" y="489"/>
                      <a:pt x="71" y="558"/>
                    </a:cubicBezTo>
                    <a:cubicBezTo>
                      <a:pt x="78" y="594"/>
                      <a:pt x="88" y="630"/>
                      <a:pt x="101" y="664"/>
                    </a:cubicBezTo>
                    <a:cubicBezTo>
                      <a:pt x="83" y="611"/>
                      <a:pt x="72" y="554"/>
                      <a:pt x="72" y="499"/>
                    </a:cubicBezTo>
                    <a:cubicBezTo>
                      <a:pt x="72" y="462"/>
                      <a:pt x="76" y="426"/>
                      <a:pt x="79" y="389"/>
                    </a:cubicBezTo>
                    <a:cubicBezTo>
                      <a:pt x="80" y="377"/>
                      <a:pt x="79" y="364"/>
                      <a:pt x="79" y="351"/>
                    </a:cubicBezTo>
                    <a:cubicBezTo>
                      <a:pt x="78" y="309"/>
                      <a:pt x="76" y="266"/>
                      <a:pt x="71" y="224"/>
                    </a:cubicBezTo>
                    <a:cubicBezTo>
                      <a:pt x="68" y="199"/>
                      <a:pt x="65" y="175"/>
                      <a:pt x="60" y="150"/>
                    </a:cubicBezTo>
                    <a:cubicBezTo>
                      <a:pt x="59" y="148"/>
                      <a:pt x="58" y="146"/>
                      <a:pt x="56" y="144"/>
                    </a:cubicBezTo>
                    <a:cubicBezTo>
                      <a:pt x="55" y="143"/>
                      <a:pt x="55" y="143"/>
                      <a:pt x="54" y="143"/>
                    </a:cubicBezTo>
                    <a:cubicBezTo>
                      <a:pt x="51" y="140"/>
                      <a:pt x="54" y="137"/>
                      <a:pt x="58" y="136"/>
                    </a:cubicBezTo>
                    <a:cubicBezTo>
                      <a:pt x="54" y="119"/>
                      <a:pt x="50" y="103"/>
                      <a:pt x="45" y="87"/>
                    </a:cubicBezTo>
                    <a:cubicBezTo>
                      <a:pt x="37" y="60"/>
                      <a:pt x="18" y="23"/>
                      <a:pt x="0" y="0"/>
                    </a:cubicBezTo>
                    <a:cubicBezTo>
                      <a:pt x="1" y="3"/>
                      <a:pt x="7" y="13"/>
                      <a:pt x="7" y="14"/>
                    </a:cubicBezTo>
                    <a:cubicBezTo>
                      <a:pt x="20" y="44"/>
                      <a:pt x="30" y="75"/>
                      <a:pt x="37" y="107"/>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57"/>
              <p:cNvSpPr/>
              <p:nvPr/>
            </p:nvSpPr>
            <p:spPr bwMode="auto">
              <a:xfrm>
                <a:off x="8151069" y="796554"/>
                <a:ext cx="101304" cy="169984"/>
              </a:xfrm>
              <a:custGeom>
                <a:avLst/>
                <a:gdLst>
                  <a:gd name="T0" fmla="*/ 67 w 97"/>
                  <a:gd name="T1" fmla="*/ 146 h 164"/>
                  <a:gd name="T2" fmla="*/ 97 w 97"/>
                  <a:gd name="T3" fmla="*/ 164 h 164"/>
                  <a:gd name="T4" fmla="*/ 58 w 97"/>
                  <a:gd name="T5" fmla="*/ 74 h 164"/>
                  <a:gd name="T6" fmla="*/ 0 w 97"/>
                  <a:gd name="T7" fmla="*/ 0 h 164"/>
                  <a:gd name="T8" fmla="*/ 53 w 97"/>
                  <a:gd name="T9" fmla="*/ 92 h 164"/>
                  <a:gd name="T10" fmla="*/ 67 w 97"/>
                  <a:gd name="T11" fmla="*/ 146 h 164"/>
                </a:gdLst>
                <a:ahLst/>
                <a:cxnLst>
                  <a:cxn ang="0">
                    <a:pos x="T0" y="T1"/>
                  </a:cxn>
                  <a:cxn ang="0">
                    <a:pos x="T2" y="T3"/>
                  </a:cxn>
                  <a:cxn ang="0">
                    <a:pos x="T4" y="T5"/>
                  </a:cxn>
                  <a:cxn ang="0">
                    <a:pos x="T6" y="T7"/>
                  </a:cxn>
                  <a:cxn ang="0">
                    <a:pos x="T8" y="T9"/>
                  </a:cxn>
                  <a:cxn ang="0">
                    <a:pos x="T10" y="T11"/>
                  </a:cxn>
                </a:cxnLst>
                <a:rect l="0" t="0" r="r" b="b"/>
                <a:pathLst>
                  <a:path w="97" h="164">
                    <a:moveTo>
                      <a:pt x="67" y="146"/>
                    </a:moveTo>
                    <a:cubicBezTo>
                      <a:pt x="77" y="152"/>
                      <a:pt x="87" y="158"/>
                      <a:pt x="97" y="164"/>
                    </a:cubicBezTo>
                    <a:cubicBezTo>
                      <a:pt x="86" y="133"/>
                      <a:pt x="74" y="103"/>
                      <a:pt x="58" y="74"/>
                    </a:cubicBezTo>
                    <a:cubicBezTo>
                      <a:pt x="46" y="52"/>
                      <a:pt x="20" y="16"/>
                      <a:pt x="0" y="0"/>
                    </a:cubicBezTo>
                    <a:cubicBezTo>
                      <a:pt x="19" y="23"/>
                      <a:pt x="45" y="64"/>
                      <a:pt x="53" y="92"/>
                    </a:cubicBezTo>
                    <a:cubicBezTo>
                      <a:pt x="59" y="110"/>
                      <a:pt x="63" y="128"/>
                      <a:pt x="67" y="14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58"/>
              <p:cNvSpPr/>
              <p:nvPr/>
            </p:nvSpPr>
            <p:spPr bwMode="auto">
              <a:xfrm>
                <a:off x="8152785" y="818875"/>
                <a:ext cx="132210" cy="748615"/>
              </a:xfrm>
              <a:custGeom>
                <a:avLst/>
                <a:gdLst>
                  <a:gd name="T0" fmla="*/ 51 w 125"/>
                  <a:gd name="T1" fmla="*/ 349 h 720"/>
                  <a:gd name="T2" fmla="*/ 45 w 125"/>
                  <a:gd name="T3" fmla="*/ 230 h 720"/>
                  <a:gd name="T4" fmla="*/ 34 w 125"/>
                  <a:gd name="T5" fmla="*/ 115 h 720"/>
                  <a:gd name="T6" fmla="*/ 0 w 125"/>
                  <a:gd name="T7" fmla="*/ 0 h 720"/>
                  <a:gd name="T8" fmla="*/ 31 w 125"/>
                  <a:gd name="T9" fmla="*/ 259 h 720"/>
                  <a:gd name="T10" fmla="*/ 48 w 125"/>
                  <a:gd name="T11" fmla="*/ 505 h 720"/>
                  <a:gd name="T12" fmla="*/ 122 w 125"/>
                  <a:gd name="T13" fmla="*/ 715 h 720"/>
                  <a:gd name="T14" fmla="*/ 125 w 125"/>
                  <a:gd name="T15" fmla="*/ 720 h 720"/>
                  <a:gd name="T16" fmla="*/ 65 w 125"/>
                  <a:gd name="T17" fmla="*/ 549 h 720"/>
                  <a:gd name="T18" fmla="*/ 51 w 125"/>
                  <a:gd name="T19" fmla="*/ 349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720">
                    <a:moveTo>
                      <a:pt x="51" y="349"/>
                    </a:moveTo>
                    <a:cubicBezTo>
                      <a:pt x="50" y="310"/>
                      <a:pt x="48" y="270"/>
                      <a:pt x="45" y="230"/>
                    </a:cubicBezTo>
                    <a:cubicBezTo>
                      <a:pt x="43" y="192"/>
                      <a:pt x="41" y="152"/>
                      <a:pt x="34" y="115"/>
                    </a:cubicBezTo>
                    <a:cubicBezTo>
                      <a:pt x="29" y="83"/>
                      <a:pt x="11" y="29"/>
                      <a:pt x="0" y="0"/>
                    </a:cubicBezTo>
                    <a:cubicBezTo>
                      <a:pt x="21" y="76"/>
                      <a:pt x="30" y="180"/>
                      <a:pt x="31" y="259"/>
                    </a:cubicBezTo>
                    <a:cubicBezTo>
                      <a:pt x="32" y="341"/>
                      <a:pt x="37" y="424"/>
                      <a:pt x="48" y="505"/>
                    </a:cubicBezTo>
                    <a:cubicBezTo>
                      <a:pt x="58" y="579"/>
                      <a:pt x="83" y="652"/>
                      <a:pt x="122" y="715"/>
                    </a:cubicBezTo>
                    <a:cubicBezTo>
                      <a:pt x="123" y="717"/>
                      <a:pt x="124" y="718"/>
                      <a:pt x="125" y="720"/>
                    </a:cubicBezTo>
                    <a:cubicBezTo>
                      <a:pt x="97" y="666"/>
                      <a:pt x="77" y="609"/>
                      <a:pt x="65" y="549"/>
                    </a:cubicBezTo>
                    <a:cubicBezTo>
                      <a:pt x="52" y="483"/>
                      <a:pt x="53" y="417"/>
                      <a:pt x="51" y="349"/>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59"/>
              <p:cNvSpPr/>
              <p:nvPr/>
            </p:nvSpPr>
            <p:spPr bwMode="auto">
              <a:xfrm>
                <a:off x="8166521" y="803422"/>
                <a:ext cx="130493" cy="185437"/>
              </a:xfrm>
              <a:custGeom>
                <a:avLst/>
                <a:gdLst>
                  <a:gd name="T0" fmla="*/ 48 w 124"/>
                  <a:gd name="T1" fmla="*/ 66 h 178"/>
                  <a:gd name="T2" fmla="*/ 89 w 124"/>
                  <a:gd name="T3" fmla="*/ 161 h 178"/>
                  <a:gd name="T4" fmla="*/ 124 w 124"/>
                  <a:gd name="T5" fmla="*/ 178 h 178"/>
                  <a:gd name="T6" fmla="*/ 69 w 124"/>
                  <a:gd name="T7" fmla="*/ 67 h 178"/>
                  <a:gd name="T8" fmla="*/ 0 w 124"/>
                  <a:gd name="T9" fmla="*/ 0 h 178"/>
                  <a:gd name="T10" fmla="*/ 48 w 124"/>
                  <a:gd name="T11" fmla="*/ 66 h 178"/>
                </a:gdLst>
                <a:ahLst/>
                <a:cxnLst>
                  <a:cxn ang="0">
                    <a:pos x="T0" y="T1"/>
                  </a:cxn>
                  <a:cxn ang="0">
                    <a:pos x="T2" y="T3"/>
                  </a:cxn>
                  <a:cxn ang="0">
                    <a:pos x="T4" y="T5"/>
                  </a:cxn>
                  <a:cxn ang="0">
                    <a:pos x="T6" y="T7"/>
                  </a:cxn>
                  <a:cxn ang="0">
                    <a:pos x="T8" y="T9"/>
                  </a:cxn>
                  <a:cxn ang="0">
                    <a:pos x="T10" y="T11"/>
                  </a:cxn>
                </a:cxnLst>
                <a:rect l="0" t="0" r="r" b="b"/>
                <a:pathLst>
                  <a:path w="124" h="178">
                    <a:moveTo>
                      <a:pt x="48" y="66"/>
                    </a:moveTo>
                    <a:cubicBezTo>
                      <a:pt x="64" y="96"/>
                      <a:pt x="77" y="128"/>
                      <a:pt x="89" y="161"/>
                    </a:cubicBezTo>
                    <a:cubicBezTo>
                      <a:pt x="101" y="167"/>
                      <a:pt x="113" y="172"/>
                      <a:pt x="124" y="178"/>
                    </a:cubicBezTo>
                    <a:cubicBezTo>
                      <a:pt x="111" y="139"/>
                      <a:pt x="95" y="100"/>
                      <a:pt x="69" y="67"/>
                    </a:cubicBezTo>
                    <a:cubicBezTo>
                      <a:pt x="52" y="45"/>
                      <a:pt x="27" y="15"/>
                      <a:pt x="0" y="0"/>
                    </a:cubicBezTo>
                    <a:cubicBezTo>
                      <a:pt x="19" y="17"/>
                      <a:pt x="36" y="44"/>
                      <a:pt x="48" y="6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0"/>
              <p:cNvSpPr/>
              <p:nvPr/>
            </p:nvSpPr>
            <p:spPr bwMode="auto">
              <a:xfrm>
                <a:off x="8151069" y="829177"/>
                <a:ext cx="331383" cy="939203"/>
              </a:xfrm>
              <a:custGeom>
                <a:avLst/>
                <a:gdLst>
                  <a:gd name="T0" fmla="*/ 317 w 317"/>
                  <a:gd name="T1" fmla="*/ 902 h 902"/>
                  <a:gd name="T2" fmla="*/ 237 w 317"/>
                  <a:gd name="T3" fmla="*/ 843 h 902"/>
                  <a:gd name="T4" fmla="*/ 177 w 317"/>
                  <a:gd name="T5" fmla="*/ 779 h 902"/>
                  <a:gd name="T6" fmla="*/ 168 w 317"/>
                  <a:gd name="T7" fmla="*/ 768 h 902"/>
                  <a:gd name="T8" fmla="*/ 104 w 317"/>
                  <a:gd name="T9" fmla="*/ 679 h 902"/>
                  <a:gd name="T10" fmla="*/ 61 w 317"/>
                  <a:gd name="T11" fmla="*/ 574 h 902"/>
                  <a:gd name="T12" fmla="*/ 40 w 317"/>
                  <a:gd name="T13" fmla="*/ 450 h 902"/>
                  <a:gd name="T14" fmla="*/ 30 w 317"/>
                  <a:gd name="T15" fmla="*/ 328 h 902"/>
                  <a:gd name="T16" fmla="*/ 27 w 317"/>
                  <a:gd name="T17" fmla="*/ 205 h 902"/>
                  <a:gd name="T18" fmla="*/ 3 w 317"/>
                  <a:gd name="T19" fmla="*/ 0 h 902"/>
                  <a:gd name="T20" fmla="*/ 1 w 317"/>
                  <a:gd name="T21" fmla="*/ 255 h 902"/>
                  <a:gd name="T22" fmla="*/ 317 w 317"/>
                  <a:gd name="T23" fmla="*/ 902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7" h="902">
                    <a:moveTo>
                      <a:pt x="317" y="902"/>
                    </a:moveTo>
                    <a:cubicBezTo>
                      <a:pt x="297" y="886"/>
                      <a:pt x="260" y="862"/>
                      <a:pt x="237" y="843"/>
                    </a:cubicBezTo>
                    <a:cubicBezTo>
                      <a:pt x="214" y="825"/>
                      <a:pt x="195" y="802"/>
                      <a:pt x="177" y="779"/>
                    </a:cubicBezTo>
                    <a:cubicBezTo>
                      <a:pt x="174" y="776"/>
                      <a:pt x="171" y="772"/>
                      <a:pt x="168" y="768"/>
                    </a:cubicBezTo>
                    <a:cubicBezTo>
                      <a:pt x="141" y="743"/>
                      <a:pt x="121" y="711"/>
                      <a:pt x="104" y="679"/>
                    </a:cubicBezTo>
                    <a:cubicBezTo>
                      <a:pt x="87" y="645"/>
                      <a:pt x="72" y="610"/>
                      <a:pt x="61" y="574"/>
                    </a:cubicBezTo>
                    <a:cubicBezTo>
                      <a:pt x="49" y="534"/>
                      <a:pt x="44" y="492"/>
                      <a:pt x="40" y="450"/>
                    </a:cubicBezTo>
                    <a:cubicBezTo>
                      <a:pt x="36" y="410"/>
                      <a:pt x="32" y="369"/>
                      <a:pt x="30" y="328"/>
                    </a:cubicBezTo>
                    <a:cubicBezTo>
                      <a:pt x="28" y="287"/>
                      <a:pt x="28" y="246"/>
                      <a:pt x="27" y="205"/>
                    </a:cubicBezTo>
                    <a:cubicBezTo>
                      <a:pt x="26" y="134"/>
                      <a:pt x="19" y="68"/>
                      <a:pt x="3" y="0"/>
                    </a:cubicBezTo>
                    <a:cubicBezTo>
                      <a:pt x="12" y="86"/>
                      <a:pt x="0" y="168"/>
                      <a:pt x="1" y="255"/>
                    </a:cubicBezTo>
                    <a:cubicBezTo>
                      <a:pt x="4" y="490"/>
                      <a:pt x="79" y="800"/>
                      <a:pt x="317" y="90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1"/>
              <p:cNvSpPr/>
              <p:nvPr/>
            </p:nvSpPr>
            <p:spPr bwMode="auto">
              <a:xfrm>
                <a:off x="7914122" y="872102"/>
                <a:ext cx="554594" cy="949505"/>
              </a:xfrm>
              <a:custGeom>
                <a:avLst/>
                <a:gdLst>
                  <a:gd name="T0" fmla="*/ 28 w 530"/>
                  <a:gd name="T1" fmla="*/ 47 h 912"/>
                  <a:gd name="T2" fmla="*/ 58 w 530"/>
                  <a:gd name="T3" fmla="*/ 106 h 912"/>
                  <a:gd name="T4" fmla="*/ 96 w 530"/>
                  <a:gd name="T5" fmla="*/ 255 h 912"/>
                  <a:gd name="T6" fmla="*/ 149 w 530"/>
                  <a:gd name="T7" fmla="*/ 503 h 912"/>
                  <a:gd name="T8" fmla="*/ 197 w 530"/>
                  <a:gd name="T9" fmla="*/ 612 h 912"/>
                  <a:gd name="T10" fmla="*/ 249 w 530"/>
                  <a:gd name="T11" fmla="*/ 716 h 912"/>
                  <a:gd name="T12" fmla="*/ 407 w 530"/>
                  <a:gd name="T13" fmla="*/ 861 h 912"/>
                  <a:gd name="T14" fmla="*/ 489 w 530"/>
                  <a:gd name="T15" fmla="*/ 897 h 912"/>
                  <a:gd name="T16" fmla="*/ 530 w 530"/>
                  <a:gd name="T17" fmla="*/ 912 h 912"/>
                  <a:gd name="T18" fmla="*/ 394 w 530"/>
                  <a:gd name="T19" fmla="*/ 848 h 912"/>
                  <a:gd name="T20" fmla="*/ 198 w 530"/>
                  <a:gd name="T21" fmla="*/ 569 h 912"/>
                  <a:gd name="T22" fmla="*/ 141 w 530"/>
                  <a:gd name="T23" fmla="*/ 377 h 912"/>
                  <a:gd name="T24" fmla="*/ 113 w 530"/>
                  <a:gd name="T25" fmla="*/ 240 h 912"/>
                  <a:gd name="T26" fmla="*/ 63 w 530"/>
                  <a:gd name="T27" fmla="*/ 84 h 912"/>
                  <a:gd name="T28" fmla="*/ 0 w 530"/>
                  <a:gd name="T29" fmla="*/ 0 h 912"/>
                  <a:gd name="T30" fmla="*/ 13 w 530"/>
                  <a:gd name="T31" fmla="*/ 19 h 912"/>
                  <a:gd name="T32" fmla="*/ 28 w 530"/>
                  <a:gd name="T33" fmla="*/ 4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912">
                    <a:moveTo>
                      <a:pt x="28" y="47"/>
                    </a:moveTo>
                    <a:cubicBezTo>
                      <a:pt x="39" y="66"/>
                      <a:pt x="50" y="85"/>
                      <a:pt x="58" y="106"/>
                    </a:cubicBezTo>
                    <a:cubicBezTo>
                      <a:pt x="77" y="153"/>
                      <a:pt x="87" y="205"/>
                      <a:pt x="96" y="255"/>
                    </a:cubicBezTo>
                    <a:cubicBezTo>
                      <a:pt x="112" y="338"/>
                      <a:pt x="121" y="423"/>
                      <a:pt x="149" y="503"/>
                    </a:cubicBezTo>
                    <a:cubicBezTo>
                      <a:pt x="162" y="541"/>
                      <a:pt x="180" y="576"/>
                      <a:pt x="197" y="612"/>
                    </a:cubicBezTo>
                    <a:cubicBezTo>
                      <a:pt x="213" y="647"/>
                      <a:pt x="228" y="683"/>
                      <a:pt x="249" y="716"/>
                    </a:cubicBezTo>
                    <a:cubicBezTo>
                      <a:pt x="286" y="777"/>
                      <a:pt x="343" y="828"/>
                      <a:pt x="407" y="861"/>
                    </a:cubicBezTo>
                    <a:cubicBezTo>
                      <a:pt x="433" y="875"/>
                      <a:pt x="461" y="887"/>
                      <a:pt x="489" y="897"/>
                    </a:cubicBezTo>
                    <a:cubicBezTo>
                      <a:pt x="502" y="903"/>
                      <a:pt x="516" y="908"/>
                      <a:pt x="530" y="912"/>
                    </a:cubicBezTo>
                    <a:cubicBezTo>
                      <a:pt x="484" y="893"/>
                      <a:pt x="436" y="876"/>
                      <a:pt x="394" y="848"/>
                    </a:cubicBezTo>
                    <a:cubicBezTo>
                      <a:pt x="299" y="781"/>
                      <a:pt x="239" y="676"/>
                      <a:pt x="198" y="569"/>
                    </a:cubicBezTo>
                    <a:cubicBezTo>
                      <a:pt x="174" y="507"/>
                      <a:pt x="155" y="442"/>
                      <a:pt x="141" y="377"/>
                    </a:cubicBezTo>
                    <a:cubicBezTo>
                      <a:pt x="132" y="332"/>
                      <a:pt x="124" y="286"/>
                      <a:pt x="113" y="240"/>
                    </a:cubicBezTo>
                    <a:cubicBezTo>
                      <a:pt x="101" y="187"/>
                      <a:pt x="86" y="133"/>
                      <a:pt x="63" y="84"/>
                    </a:cubicBezTo>
                    <a:cubicBezTo>
                      <a:pt x="49" y="54"/>
                      <a:pt x="30" y="18"/>
                      <a:pt x="0" y="0"/>
                    </a:cubicBezTo>
                    <a:cubicBezTo>
                      <a:pt x="4" y="7"/>
                      <a:pt x="9" y="13"/>
                      <a:pt x="13" y="19"/>
                    </a:cubicBezTo>
                    <a:cubicBezTo>
                      <a:pt x="18" y="28"/>
                      <a:pt x="23" y="37"/>
                      <a:pt x="28" y="47"/>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2"/>
              <p:cNvSpPr/>
              <p:nvPr/>
            </p:nvSpPr>
            <p:spPr bwMode="auto">
              <a:xfrm>
                <a:off x="8183692" y="805139"/>
                <a:ext cx="248967" cy="278155"/>
              </a:xfrm>
              <a:custGeom>
                <a:avLst/>
                <a:gdLst>
                  <a:gd name="T0" fmla="*/ 97 w 238"/>
                  <a:gd name="T1" fmla="*/ 73 h 268"/>
                  <a:gd name="T2" fmla="*/ 191 w 238"/>
                  <a:gd name="T3" fmla="*/ 228 h 268"/>
                  <a:gd name="T4" fmla="*/ 204 w 238"/>
                  <a:gd name="T5" fmla="*/ 238 h 268"/>
                  <a:gd name="T6" fmla="*/ 235 w 238"/>
                  <a:gd name="T7" fmla="*/ 268 h 268"/>
                  <a:gd name="T8" fmla="*/ 238 w 238"/>
                  <a:gd name="T9" fmla="*/ 240 h 268"/>
                  <a:gd name="T10" fmla="*/ 203 w 238"/>
                  <a:gd name="T11" fmla="*/ 168 h 268"/>
                  <a:gd name="T12" fmla="*/ 143 w 238"/>
                  <a:gd name="T13" fmla="*/ 96 h 268"/>
                  <a:gd name="T14" fmla="*/ 12 w 238"/>
                  <a:gd name="T15" fmla="*/ 4 h 268"/>
                  <a:gd name="T16" fmla="*/ 0 w 238"/>
                  <a:gd name="T17" fmla="*/ 0 h 268"/>
                  <a:gd name="T18" fmla="*/ 97 w 238"/>
                  <a:gd name="T19" fmla="*/ 7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268">
                    <a:moveTo>
                      <a:pt x="97" y="73"/>
                    </a:moveTo>
                    <a:cubicBezTo>
                      <a:pt x="138" y="118"/>
                      <a:pt x="165" y="173"/>
                      <a:pt x="191" y="228"/>
                    </a:cubicBezTo>
                    <a:cubicBezTo>
                      <a:pt x="195" y="231"/>
                      <a:pt x="200" y="234"/>
                      <a:pt x="204" y="238"/>
                    </a:cubicBezTo>
                    <a:cubicBezTo>
                      <a:pt x="215" y="247"/>
                      <a:pt x="226" y="257"/>
                      <a:pt x="235" y="268"/>
                    </a:cubicBezTo>
                    <a:cubicBezTo>
                      <a:pt x="236" y="259"/>
                      <a:pt x="237" y="250"/>
                      <a:pt x="238" y="240"/>
                    </a:cubicBezTo>
                    <a:cubicBezTo>
                      <a:pt x="232" y="214"/>
                      <a:pt x="218" y="190"/>
                      <a:pt x="203" y="168"/>
                    </a:cubicBezTo>
                    <a:cubicBezTo>
                      <a:pt x="185" y="143"/>
                      <a:pt x="166" y="117"/>
                      <a:pt x="143" y="96"/>
                    </a:cubicBezTo>
                    <a:cubicBezTo>
                      <a:pt x="104" y="58"/>
                      <a:pt x="63" y="26"/>
                      <a:pt x="12" y="4"/>
                    </a:cubicBezTo>
                    <a:cubicBezTo>
                      <a:pt x="6" y="2"/>
                      <a:pt x="5" y="2"/>
                      <a:pt x="0" y="0"/>
                    </a:cubicBezTo>
                    <a:cubicBezTo>
                      <a:pt x="42" y="17"/>
                      <a:pt x="66" y="38"/>
                      <a:pt x="97" y="7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3"/>
              <p:cNvSpPr/>
              <p:nvPr/>
            </p:nvSpPr>
            <p:spPr bwMode="auto">
              <a:xfrm>
                <a:off x="7926141" y="854932"/>
                <a:ext cx="214626" cy="259268"/>
              </a:xfrm>
              <a:custGeom>
                <a:avLst/>
                <a:gdLst>
                  <a:gd name="T0" fmla="*/ 100 w 204"/>
                  <a:gd name="T1" fmla="*/ 57 h 250"/>
                  <a:gd name="T2" fmla="*/ 161 w 204"/>
                  <a:gd name="T3" fmla="*/ 160 h 250"/>
                  <a:gd name="T4" fmla="*/ 203 w 204"/>
                  <a:gd name="T5" fmla="*/ 250 h 250"/>
                  <a:gd name="T6" fmla="*/ 203 w 204"/>
                  <a:gd name="T7" fmla="*/ 184 h 250"/>
                  <a:gd name="T8" fmla="*/ 204 w 204"/>
                  <a:gd name="T9" fmla="*/ 144 h 250"/>
                  <a:gd name="T10" fmla="*/ 105 w 204"/>
                  <a:gd name="T11" fmla="*/ 41 h 250"/>
                  <a:gd name="T12" fmla="*/ 0 w 204"/>
                  <a:gd name="T13" fmla="*/ 0 h 250"/>
                  <a:gd name="T14" fmla="*/ 100 w 204"/>
                  <a:gd name="T15" fmla="*/ 57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50">
                    <a:moveTo>
                      <a:pt x="100" y="57"/>
                    </a:moveTo>
                    <a:cubicBezTo>
                      <a:pt x="126" y="86"/>
                      <a:pt x="143" y="126"/>
                      <a:pt x="161" y="160"/>
                    </a:cubicBezTo>
                    <a:cubicBezTo>
                      <a:pt x="177" y="189"/>
                      <a:pt x="191" y="219"/>
                      <a:pt x="203" y="250"/>
                    </a:cubicBezTo>
                    <a:cubicBezTo>
                      <a:pt x="203" y="228"/>
                      <a:pt x="203" y="206"/>
                      <a:pt x="203" y="184"/>
                    </a:cubicBezTo>
                    <a:cubicBezTo>
                      <a:pt x="203" y="171"/>
                      <a:pt x="204" y="158"/>
                      <a:pt x="204" y="144"/>
                    </a:cubicBezTo>
                    <a:cubicBezTo>
                      <a:pt x="177" y="105"/>
                      <a:pt x="144" y="69"/>
                      <a:pt x="105" y="41"/>
                    </a:cubicBezTo>
                    <a:cubicBezTo>
                      <a:pt x="75" y="19"/>
                      <a:pt x="38" y="0"/>
                      <a:pt x="0" y="0"/>
                    </a:cubicBezTo>
                    <a:cubicBezTo>
                      <a:pt x="37" y="6"/>
                      <a:pt x="77" y="31"/>
                      <a:pt x="100" y="57"/>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4"/>
              <p:cNvSpPr/>
              <p:nvPr/>
            </p:nvSpPr>
            <p:spPr bwMode="auto">
              <a:xfrm>
                <a:off x="8223183" y="818875"/>
                <a:ext cx="224928" cy="221494"/>
              </a:xfrm>
              <a:custGeom>
                <a:avLst/>
                <a:gdLst>
                  <a:gd name="T0" fmla="*/ 168 w 214"/>
                  <a:gd name="T1" fmla="*/ 150 h 213"/>
                  <a:gd name="T2" fmla="*/ 202 w 214"/>
                  <a:gd name="T3" fmla="*/ 213 h 213"/>
                  <a:gd name="T4" fmla="*/ 214 w 214"/>
                  <a:gd name="T5" fmla="*/ 167 h 213"/>
                  <a:gd name="T6" fmla="*/ 212 w 214"/>
                  <a:gd name="T7" fmla="*/ 166 h 213"/>
                  <a:gd name="T8" fmla="*/ 76 w 214"/>
                  <a:gd name="T9" fmla="*/ 41 h 213"/>
                  <a:gd name="T10" fmla="*/ 0 w 214"/>
                  <a:gd name="T11" fmla="*/ 0 h 213"/>
                  <a:gd name="T12" fmla="*/ 111 w 214"/>
                  <a:gd name="T13" fmla="*/ 81 h 213"/>
                  <a:gd name="T14" fmla="*/ 168 w 214"/>
                  <a:gd name="T15" fmla="*/ 150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4" h="213">
                    <a:moveTo>
                      <a:pt x="168" y="150"/>
                    </a:moveTo>
                    <a:cubicBezTo>
                      <a:pt x="182" y="169"/>
                      <a:pt x="195" y="190"/>
                      <a:pt x="202" y="213"/>
                    </a:cubicBezTo>
                    <a:cubicBezTo>
                      <a:pt x="205" y="198"/>
                      <a:pt x="209" y="182"/>
                      <a:pt x="214" y="167"/>
                    </a:cubicBezTo>
                    <a:cubicBezTo>
                      <a:pt x="213" y="167"/>
                      <a:pt x="212" y="166"/>
                      <a:pt x="212" y="166"/>
                    </a:cubicBezTo>
                    <a:cubicBezTo>
                      <a:pt x="173" y="119"/>
                      <a:pt x="127" y="76"/>
                      <a:pt x="76" y="41"/>
                    </a:cubicBezTo>
                    <a:cubicBezTo>
                      <a:pt x="55" y="27"/>
                      <a:pt x="24" y="11"/>
                      <a:pt x="0" y="0"/>
                    </a:cubicBezTo>
                    <a:cubicBezTo>
                      <a:pt x="38" y="21"/>
                      <a:pt x="81" y="52"/>
                      <a:pt x="111" y="81"/>
                    </a:cubicBezTo>
                    <a:cubicBezTo>
                      <a:pt x="132" y="102"/>
                      <a:pt x="151" y="125"/>
                      <a:pt x="168" y="15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65"/>
              <p:cNvSpPr/>
              <p:nvPr/>
            </p:nvSpPr>
            <p:spPr bwMode="auto">
              <a:xfrm>
                <a:off x="7984519" y="1838776"/>
                <a:ext cx="475611" cy="278155"/>
              </a:xfrm>
              <a:custGeom>
                <a:avLst/>
                <a:gdLst>
                  <a:gd name="T0" fmla="*/ 450 w 454"/>
                  <a:gd name="T1" fmla="*/ 1 h 267"/>
                  <a:gd name="T2" fmla="*/ 365 w 454"/>
                  <a:gd name="T3" fmla="*/ 46 h 267"/>
                  <a:gd name="T4" fmla="*/ 267 w 454"/>
                  <a:gd name="T5" fmla="*/ 140 h 267"/>
                  <a:gd name="T6" fmla="*/ 157 w 454"/>
                  <a:gd name="T7" fmla="*/ 220 h 267"/>
                  <a:gd name="T8" fmla="*/ 89 w 454"/>
                  <a:gd name="T9" fmla="*/ 255 h 267"/>
                  <a:gd name="T10" fmla="*/ 6 w 454"/>
                  <a:gd name="T11" fmla="*/ 258 h 267"/>
                  <a:gd name="T12" fmla="*/ 4 w 454"/>
                  <a:gd name="T13" fmla="*/ 262 h 267"/>
                  <a:gd name="T14" fmla="*/ 122 w 454"/>
                  <a:gd name="T15" fmla="*/ 246 h 267"/>
                  <a:gd name="T16" fmla="*/ 233 w 454"/>
                  <a:gd name="T17" fmla="*/ 173 h 267"/>
                  <a:gd name="T18" fmla="*/ 331 w 454"/>
                  <a:gd name="T19" fmla="*/ 86 h 267"/>
                  <a:gd name="T20" fmla="*/ 384 w 454"/>
                  <a:gd name="T21" fmla="*/ 37 h 267"/>
                  <a:gd name="T22" fmla="*/ 450 w 454"/>
                  <a:gd name="T23" fmla="*/ 5 h 267"/>
                  <a:gd name="T24" fmla="*/ 450 w 454"/>
                  <a:gd name="T25" fmla="*/ 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67">
                    <a:moveTo>
                      <a:pt x="450" y="1"/>
                    </a:moveTo>
                    <a:cubicBezTo>
                      <a:pt x="420" y="5"/>
                      <a:pt x="387" y="27"/>
                      <a:pt x="365" y="46"/>
                    </a:cubicBezTo>
                    <a:cubicBezTo>
                      <a:pt x="331" y="75"/>
                      <a:pt x="301" y="110"/>
                      <a:pt x="267" y="140"/>
                    </a:cubicBezTo>
                    <a:cubicBezTo>
                      <a:pt x="233" y="171"/>
                      <a:pt x="195" y="195"/>
                      <a:pt x="157" y="220"/>
                    </a:cubicBezTo>
                    <a:cubicBezTo>
                      <a:pt x="136" y="234"/>
                      <a:pt x="114" y="247"/>
                      <a:pt x="89" y="255"/>
                    </a:cubicBezTo>
                    <a:cubicBezTo>
                      <a:pt x="62" y="264"/>
                      <a:pt x="33" y="261"/>
                      <a:pt x="6" y="258"/>
                    </a:cubicBezTo>
                    <a:cubicBezTo>
                      <a:pt x="3" y="258"/>
                      <a:pt x="0" y="262"/>
                      <a:pt x="4" y="262"/>
                    </a:cubicBezTo>
                    <a:cubicBezTo>
                      <a:pt x="46" y="267"/>
                      <a:pt x="83" y="265"/>
                      <a:pt x="122" y="246"/>
                    </a:cubicBezTo>
                    <a:cubicBezTo>
                      <a:pt x="161" y="227"/>
                      <a:pt x="199" y="199"/>
                      <a:pt x="233" y="173"/>
                    </a:cubicBezTo>
                    <a:cubicBezTo>
                      <a:pt x="268" y="147"/>
                      <a:pt x="300" y="116"/>
                      <a:pt x="331" y="86"/>
                    </a:cubicBezTo>
                    <a:cubicBezTo>
                      <a:pt x="348" y="69"/>
                      <a:pt x="364" y="51"/>
                      <a:pt x="384" y="37"/>
                    </a:cubicBezTo>
                    <a:cubicBezTo>
                      <a:pt x="400" y="24"/>
                      <a:pt x="429" y="8"/>
                      <a:pt x="450" y="5"/>
                    </a:cubicBezTo>
                    <a:cubicBezTo>
                      <a:pt x="453" y="5"/>
                      <a:pt x="454" y="0"/>
                      <a:pt x="450" y="1"/>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66"/>
              <p:cNvSpPr/>
              <p:nvPr/>
            </p:nvSpPr>
            <p:spPr bwMode="auto">
              <a:xfrm>
                <a:off x="7989670" y="1842210"/>
                <a:ext cx="468743" cy="285023"/>
              </a:xfrm>
              <a:custGeom>
                <a:avLst/>
                <a:gdLst>
                  <a:gd name="T0" fmla="*/ 446 w 449"/>
                  <a:gd name="T1" fmla="*/ 0 h 274"/>
                  <a:gd name="T2" fmla="*/ 259 w 449"/>
                  <a:gd name="T3" fmla="*/ 109 h 274"/>
                  <a:gd name="T4" fmla="*/ 155 w 449"/>
                  <a:gd name="T5" fmla="*/ 202 h 274"/>
                  <a:gd name="T6" fmla="*/ 7 w 449"/>
                  <a:gd name="T7" fmla="*/ 257 h 274"/>
                  <a:gd name="T8" fmla="*/ 2 w 449"/>
                  <a:gd name="T9" fmla="*/ 260 h 274"/>
                  <a:gd name="T10" fmla="*/ 194 w 449"/>
                  <a:gd name="T11" fmla="*/ 174 h 274"/>
                  <a:gd name="T12" fmla="*/ 300 w 449"/>
                  <a:gd name="T13" fmla="*/ 76 h 274"/>
                  <a:gd name="T14" fmla="*/ 443 w 449"/>
                  <a:gd name="T15" fmla="*/ 2 h 274"/>
                  <a:gd name="T16" fmla="*/ 446 w 449"/>
                  <a:gd name="T17"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274">
                    <a:moveTo>
                      <a:pt x="446" y="0"/>
                    </a:moveTo>
                    <a:cubicBezTo>
                      <a:pt x="373" y="1"/>
                      <a:pt x="308" y="62"/>
                      <a:pt x="259" y="109"/>
                    </a:cubicBezTo>
                    <a:cubicBezTo>
                      <a:pt x="225" y="141"/>
                      <a:pt x="192" y="173"/>
                      <a:pt x="155" y="202"/>
                    </a:cubicBezTo>
                    <a:cubicBezTo>
                      <a:pt x="113" y="233"/>
                      <a:pt x="62" y="268"/>
                      <a:pt x="7" y="257"/>
                    </a:cubicBezTo>
                    <a:cubicBezTo>
                      <a:pt x="5" y="257"/>
                      <a:pt x="0" y="259"/>
                      <a:pt x="2" y="260"/>
                    </a:cubicBezTo>
                    <a:cubicBezTo>
                      <a:pt x="74" y="274"/>
                      <a:pt x="143" y="217"/>
                      <a:pt x="194" y="174"/>
                    </a:cubicBezTo>
                    <a:cubicBezTo>
                      <a:pt x="231" y="143"/>
                      <a:pt x="264" y="108"/>
                      <a:pt x="300" y="76"/>
                    </a:cubicBezTo>
                    <a:cubicBezTo>
                      <a:pt x="338" y="42"/>
                      <a:pt x="390" y="3"/>
                      <a:pt x="443" y="2"/>
                    </a:cubicBezTo>
                    <a:cubicBezTo>
                      <a:pt x="445" y="2"/>
                      <a:pt x="449" y="0"/>
                      <a:pt x="446" y="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67"/>
              <p:cNvSpPr/>
              <p:nvPr/>
            </p:nvSpPr>
            <p:spPr bwMode="auto">
              <a:xfrm>
                <a:off x="8121879" y="1869682"/>
                <a:ext cx="410365" cy="254117"/>
              </a:xfrm>
              <a:custGeom>
                <a:avLst/>
                <a:gdLst>
                  <a:gd name="T0" fmla="*/ 386 w 392"/>
                  <a:gd name="T1" fmla="*/ 1 h 244"/>
                  <a:gd name="T2" fmla="*/ 242 w 392"/>
                  <a:gd name="T3" fmla="*/ 138 h 244"/>
                  <a:gd name="T4" fmla="*/ 6 w 392"/>
                  <a:gd name="T5" fmla="*/ 241 h 244"/>
                  <a:gd name="T6" fmla="*/ 3 w 392"/>
                  <a:gd name="T7" fmla="*/ 244 h 244"/>
                  <a:gd name="T8" fmla="*/ 207 w 392"/>
                  <a:gd name="T9" fmla="*/ 171 h 244"/>
                  <a:gd name="T10" fmla="*/ 291 w 392"/>
                  <a:gd name="T11" fmla="*/ 92 h 244"/>
                  <a:gd name="T12" fmla="*/ 389 w 392"/>
                  <a:gd name="T13" fmla="*/ 3 h 244"/>
                  <a:gd name="T14" fmla="*/ 386 w 392"/>
                  <a:gd name="T15" fmla="*/ 1 h 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244">
                    <a:moveTo>
                      <a:pt x="386" y="1"/>
                    </a:moveTo>
                    <a:cubicBezTo>
                      <a:pt x="325" y="30"/>
                      <a:pt x="290" y="93"/>
                      <a:pt x="242" y="138"/>
                    </a:cubicBezTo>
                    <a:cubicBezTo>
                      <a:pt x="177" y="199"/>
                      <a:pt x="96" y="240"/>
                      <a:pt x="6" y="241"/>
                    </a:cubicBezTo>
                    <a:cubicBezTo>
                      <a:pt x="4" y="241"/>
                      <a:pt x="0" y="244"/>
                      <a:pt x="3" y="244"/>
                    </a:cubicBezTo>
                    <a:cubicBezTo>
                      <a:pt x="79" y="243"/>
                      <a:pt x="147" y="216"/>
                      <a:pt x="207" y="171"/>
                    </a:cubicBezTo>
                    <a:cubicBezTo>
                      <a:pt x="238" y="149"/>
                      <a:pt x="266" y="121"/>
                      <a:pt x="291" y="92"/>
                    </a:cubicBezTo>
                    <a:cubicBezTo>
                      <a:pt x="320" y="58"/>
                      <a:pt x="348" y="23"/>
                      <a:pt x="389" y="3"/>
                    </a:cubicBezTo>
                    <a:cubicBezTo>
                      <a:pt x="392" y="1"/>
                      <a:pt x="389" y="0"/>
                      <a:pt x="386" y="1"/>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68"/>
              <p:cNvSpPr/>
              <p:nvPr/>
            </p:nvSpPr>
            <p:spPr bwMode="auto">
              <a:xfrm>
                <a:off x="8829286" y="1881702"/>
                <a:ext cx="388044" cy="97870"/>
              </a:xfrm>
              <a:custGeom>
                <a:avLst/>
                <a:gdLst>
                  <a:gd name="T0" fmla="*/ 2 w 371"/>
                  <a:gd name="T1" fmla="*/ 3 h 93"/>
                  <a:gd name="T2" fmla="*/ 147 w 371"/>
                  <a:gd name="T3" fmla="*/ 39 h 93"/>
                  <a:gd name="T4" fmla="*/ 255 w 371"/>
                  <a:gd name="T5" fmla="*/ 50 h 93"/>
                  <a:gd name="T6" fmla="*/ 364 w 371"/>
                  <a:gd name="T7" fmla="*/ 92 h 93"/>
                  <a:gd name="T8" fmla="*/ 368 w 371"/>
                  <a:gd name="T9" fmla="*/ 89 h 93"/>
                  <a:gd name="T10" fmla="*/ 285 w 371"/>
                  <a:gd name="T11" fmla="*/ 54 h 93"/>
                  <a:gd name="T12" fmla="*/ 190 w 371"/>
                  <a:gd name="T13" fmla="*/ 37 h 93"/>
                  <a:gd name="T14" fmla="*/ 7 w 371"/>
                  <a:gd name="T15" fmla="*/ 1 h 93"/>
                  <a:gd name="T16" fmla="*/ 2 w 371"/>
                  <a:gd name="T17" fmla="*/ 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93">
                    <a:moveTo>
                      <a:pt x="2" y="3"/>
                    </a:moveTo>
                    <a:cubicBezTo>
                      <a:pt x="40" y="39"/>
                      <a:pt x="98" y="39"/>
                      <a:pt x="147" y="39"/>
                    </a:cubicBezTo>
                    <a:cubicBezTo>
                      <a:pt x="183" y="39"/>
                      <a:pt x="219" y="42"/>
                      <a:pt x="255" y="50"/>
                    </a:cubicBezTo>
                    <a:cubicBezTo>
                      <a:pt x="293" y="58"/>
                      <a:pt x="328" y="76"/>
                      <a:pt x="364" y="92"/>
                    </a:cubicBezTo>
                    <a:cubicBezTo>
                      <a:pt x="365" y="93"/>
                      <a:pt x="371" y="90"/>
                      <a:pt x="368" y="89"/>
                    </a:cubicBezTo>
                    <a:cubicBezTo>
                      <a:pt x="341" y="77"/>
                      <a:pt x="314" y="62"/>
                      <a:pt x="285" y="54"/>
                    </a:cubicBezTo>
                    <a:cubicBezTo>
                      <a:pt x="254" y="45"/>
                      <a:pt x="222" y="40"/>
                      <a:pt x="190" y="37"/>
                    </a:cubicBezTo>
                    <a:cubicBezTo>
                      <a:pt x="130" y="33"/>
                      <a:pt x="56" y="46"/>
                      <a:pt x="7" y="1"/>
                    </a:cubicBezTo>
                    <a:cubicBezTo>
                      <a:pt x="6" y="0"/>
                      <a:pt x="0" y="2"/>
                      <a:pt x="2"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69"/>
              <p:cNvSpPr/>
              <p:nvPr/>
            </p:nvSpPr>
            <p:spPr bwMode="auto">
              <a:xfrm>
                <a:off x="8858476" y="1873116"/>
                <a:ext cx="405214" cy="135644"/>
              </a:xfrm>
              <a:custGeom>
                <a:avLst/>
                <a:gdLst>
                  <a:gd name="T0" fmla="*/ 1 w 388"/>
                  <a:gd name="T1" fmla="*/ 3 h 130"/>
                  <a:gd name="T2" fmla="*/ 186 w 388"/>
                  <a:gd name="T3" fmla="*/ 34 h 130"/>
                  <a:gd name="T4" fmla="*/ 288 w 388"/>
                  <a:gd name="T5" fmla="*/ 68 h 130"/>
                  <a:gd name="T6" fmla="*/ 382 w 388"/>
                  <a:gd name="T7" fmla="*/ 130 h 130"/>
                  <a:gd name="T8" fmla="*/ 387 w 388"/>
                  <a:gd name="T9" fmla="*/ 128 h 130"/>
                  <a:gd name="T10" fmla="*/ 293 w 388"/>
                  <a:gd name="T11" fmla="*/ 66 h 130"/>
                  <a:gd name="T12" fmla="*/ 203 w 388"/>
                  <a:gd name="T13" fmla="*/ 34 h 130"/>
                  <a:gd name="T14" fmla="*/ 6 w 388"/>
                  <a:gd name="T15" fmla="*/ 1 h 130"/>
                  <a:gd name="T16" fmla="*/ 1 w 388"/>
                  <a:gd name="T17" fmla="*/ 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130">
                    <a:moveTo>
                      <a:pt x="1" y="3"/>
                    </a:moveTo>
                    <a:cubicBezTo>
                      <a:pt x="54" y="41"/>
                      <a:pt x="125" y="25"/>
                      <a:pt x="186" y="34"/>
                    </a:cubicBezTo>
                    <a:cubicBezTo>
                      <a:pt x="222" y="39"/>
                      <a:pt x="256" y="50"/>
                      <a:pt x="288" y="68"/>
                    </a:cubicBezTo>
                    <a:cubicBezTo>
                      <a:pt x="320" y="86"/>
                      <a:pt x="349" y="111"/>
                      <a:pt x="382" y="130"/>
                    </a:cubicBezTo>
                    <a:cubicBezTo>
                      <a:pt x="383" y="130"/>
                      <a:pt x="388" y="128"/>
                      <a:pt x="387" y="128"/>
                    </a:cubicBezTo>
                    <a:cubicBezTo>
                      <a:pt x="354" y="110"/>
                      <a:pt x="325" y="85"/>
                      <a:pt x="293" y="66"/>
                    </a:cubicBezTo>
                    <a:cubicBezTo>
                      <a:pt x="265" y="49"/>
                      <a:pt x="234" y="40"/>
                      <a:pt x="203" y="34"/>
                    </a:cubicBezTo>
                    <a:cubicBezTo>
                      <a:pt x="139" y="21"/>
                      <a:pt x="63" y="41"/>
                      <a:pt x="6" y="1"/>
                    </a:cubicBezTo>
                    <a:cubicBezTo>
                      <a:pt x="5" y="0"/>
                      <a:pt x="0" y="3"/>
                      <a:pt x="1"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0"/>
              <p:cNvSpPr/>
              <p:nvPr/>
            </p:nvSpPr>
            <p:spPr bwMode="auto">
              <a:xfrm>
                <a:off x="8903118" y="1862814"/>
                <a:ext cx="367439" cy="149380"/>
              </a:xfrm>
              <a:custGeom>
                <a:avLst/>
                <a:gdLst>
                  <a:gd name="T0" fmla="*/ 2 w 352"/>
                  <a:gd name="T1" fmla="*/ 4 h 143"/>
                  <a:gd name="T2" fmla="*/ 75 w 352"/>
                  <a:gd name="T3" fmla="*/ 21 h 143"/>
                  <a:gd name="T4" fmla="*/ 181 w 352"/>
                  <a:gd name="T5" fmla="*/ 42 h 143"/>
                  <a:gd name="T6" fmla="*/ 264 w 352"/>
                  <a:gd name="T7" fmla="*/ 87 h 143"/>
                  <a:gd name="T8" fmla="*/ 345 w 352"/>
                  <a:gd name="T9" fmla="*/ 142 h 143"/>
                  <a:gd name="T10" fmla="*/ 350 w 352"/>
                  <a:gd name="T11" fmla="*/ 139 h 143"/>
                  <a:gd name="T12" fmla="*/ 279 w 352"/>
                  <a:gd name="T13" fmla="*/ 92 h 143"/>
                  <a:gd name="T14" fmla="*/ 192 w 352"/>
                  <a:gd name="T15" fmla="*/ 42 h 143"/>
                  <a:gd name="T16" fmla="*/ 109 w 352"/>
                  <a:gd name="T17" fmla="*/ 19 h 143"/>
                  <a:gd name="T18" fmla="*/ 7 w 352"/>
                  <a:gd name="T19" fmla="*/ 1 h 143"/>
                  <a:gd name="T20" fmla="*/ 2 w 352"/>
                  <a:gd name="T21" fmla="*/ 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2" h="143">
                    <a:moveTo>
                      <a:pt x="2" y="4"/>
                    </a:moveTo>
                    <a:cubicBezTo>
                      <a:pt x="25" y="16"/>
                      <a:pt x="50" y="19"/>
                      <a:pt x="75" y="21"/>
                    </a:cubicBezTo>
                    <a:cubicBezTo>
                      <a:pt x="113" y="23"/>
                      <a:pt x="146" y="27"/>
                      <a:pt x="181" y="42"/>
                    </a:cubicBezTo>
                    <a:cubicBezTo>
                      <a:pt x="210" y="54"/>
                      <a:pt x="237" y="71"/>
                      <a:pt x="264" y="87"/>
                    </a:cubicBezTo>
                    <a:cubicBezTo>
                      <a:pt x="291" y="105"/>
                      <a:pt x="321" y="121"/>
                      <a:pt x="345" y="142"/>
                    </a:cubicBezTo>
                    <a:cubicBezTo>
                      <a:pt x="347" y="143"/>
                      <a:pt x="352" y="141"/>
                      <a:pt x="350" y="139"/>
                    </a:cubicBezTo>
                    <a:cubicBezTo>
                      <a:pt x="329" y="121"/>
                      <a:pt x="303" y="107"/>
                      <a:pt x="279" y="92"/>
                    </a:cubicBezTo>
                    <a:cubicBezTo>
                      <a:pt x="251" y="73"/>
                      <a:pt x="223" y="56"/>
                      <a:pt x="192" y="42"/>
                    </a:cubicBezTo>
                    <a:cubicBezTo>
                      <a:pt x="166" y="30"/>
                      <a:pt x="139" y="22"/>
                      <a:pt x="109" y="19"/>
                    </a:cubicBezTo>
                    <a:cubicBezTo>
                      <a:pt x="74" y="16"/>
                      <a:pt x="39" y="18"/>
                      <a:pt x="7" y="1"/>
                    </a:cubicBezTo>
                    <a:cubicBezTo>
                      <a:pt x="5" y="0"/>
                      <a:pt x="0" y="3"/>
                      <a:pt x="2" y="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1"/>
              <p:cNvSpPr/>
              <p:nvPr/>
            </p:nvSpPr>
            <p:spPr bwMode="auto">
              <a:xfrm>
                <a:off x="8810400" y="1890286"/>
                <a:ext cx="516820" cy="199173"/>
              </a:xfrm>
              <a:custGeom>
                <a:avLst/>
                <a:gdLst>
                  <a:gd name="T0" fmla="*/ 0 w 494"/>
                  <a:gd name="T1" fmla="*/ 3 h 192"/>
                  <a:gd name="T2" fmla="*/ 197 w 494"/>
                  <a:gd name="T3" fmla="*/ 115 h 192"/>
                  <a:gd name="T4" fmla="*/ 360 w 494"/>
                  <a:gd name="T5" fmla="*/ 121 h 192"/>
                  <a:gd name="T6" fmla="*/ 488 w 494"/>
                  <a:gd name="T7" fmla="*/ 192 h 192"/>
                  <a:gd name="T8" fmla="*/ 493 w 494"/>
                  <a:gd name="T9" fmla="*/ 190 h 192"/>
                  <a:gd name="T10" fmla="*/ 379 w 494"/>
                  <a:gd name="T11" fmla="*/ 123 h 192"/>
                  <a:gd name="T12" fmla="*/ 244 w 494"/>
                  <a:gd name="T13" fmla="*/ 112 h 192"/>
                  <a:gd name="T14" fmla="*/ 94 w 494"/>
                  <a:gd name="T15" fmla="*/ 92 h 192"/>
                  <a:gd name="T16" fmla="*/ 6 w 494"/>
                  <a:gd name="T17" fmla="*/ 1 h 192"/>
                  <a:gd name="T18" fmla="*/ 0 w 494"/>
                  <a:gd name="T19" fmla="*/ 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4" h="192">
                    <a:moveTo>
                      <a:pt x="0" y="3"/>
                    </a:moveTo>
                    <a:cubicBezTo>
                      <a:pt x="30" y="83"/>
                      <a:pt x="117" y="115"/>
                      <a:pt x="197" y="115"/>
                    </a:cubicBezTo>
                    <a:cubicBezTo>
                      <a:pt x="252" y="116"/>
                      <a:pt x="306" y="107"/>
                      <a:pt x="360" y="121"/>
                    </a:cubicBezTo>
                    <a:cubicBezTo>
                      <a:pt x="410" y="134"/>
                      <a:pt x="442" y="171"/>
                      <a:pt x="488" y="192"/>
                    </a:cubicBezTo>
                    <a:cubicBezTo>
                      <a:pt x="489" y="192"/>
                      <a:pt x="494" y="190"/>
                      <a:pt x="493" y="190"/>
                    </a:cubicBezTo>
                    <a:cubicBezTo>
                      <a:pt x="452" y="172"/>
                      <a:pt x="421" y="139"/>
                      <a:pt x="379" y="123"/>
                    </a:cubicBezTo>
                    <a:cubicBezTo>
                      <a:pt x="335" y="108"/>
                      <a:pt x="290" y="110"/>
                      <a:pt x="244" y="112"/>
                    </a:cubicBezTo>
                    <a:cubicBezTo>
                      <a:pt x="192" y="114"/>
                      <a:pt x="142" y="114"/>
                      <a:pt x="94" y="92"/>
                    </a:cubicBezTo>
                    <a:cubicBezTo>
                      <a:pt x="54" y="74"/>
                      <a:pt x="21" y="42"/>
                      <a:pt x="6" y="1"/>
                    </a:cubicBezTo>
                    <a:cubicBezTo>
                      <a:pt x="5" y="0"/>
                      <a:pt x="0" y="2"/>
                      <a:pt x="0"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2"/>
              <p:cNvSpPr/>
              <p:nvPr/>
            </p:nvSpPr>
            <p:spPr bwMode="auto">
              <a:xfrm>
                <a:off x="8817268" y="1890286"/>
                <a:ext cx="513386" cy="187154"/>
              </a:xfrm>
              <a:custGeom>
                <a:avLst/>
                <a:gdLst>
                  <a:gd name="T0" fmla="*/ 0 w 491"/>
                  <a:gd name="T1" fmla="*/ 2 h 181"/>
                  <a:gd name="T2" fmla="*/ 67 w 491"/>
                  <a:gd name="T3" fmla="*/ 66 h 181"/>
                  <a:gd name="T4" fmla="*/ 204 w 491"/>
                  <a:gd name="T5" fmla="*/ 88 h 181"/>
                  <a:gd name="T6" fmla="*/ 368 w 491"/>
                  <a:gd name="T7" fmla="*/ 110 h 181"/>
                  <a:gd name="T8" fmla="*/ 487 w 491"/>
                  <a:gd name="T9" fmla="*/ 181 h 181"/>
                  <a:gd name="T10" fmla="*/ 489 w 491"/>
                  <a:gd name="T11" fmla="*/ 179 h 181"/>
                  <a:gd name="T12" fmla="*/ 382 w 491"/>
                  <a:gd name="T13" fmla="*/ 113 h 181"/>
                  <a:gd name="T14" fmla="*/ 257 w 491"/>
                  <a:gd name="T15" fmla="*/ 88 h 181"/>
                  <a:gd name="T16" fmla="*/ 105 w 491"/>
                  <a:gd name="T17" fmla="*/ 76 h 181"/>
                  <a:gd name="T18" fmla="*/ 43 w 491"/>
                  <a:gd name="T19" fmla="*/ 50 h 181"/>
                  <a:gd name="T20" fmla="*/ 3 w 491"/>
                  <a:gd name="T21" fmla="*/ 2 h 181"/>
                  <a:gd name="T22" fmla="*/ 0 w 491"/>
                  <a:gd name="T23" fmla="*/ 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1" h="181">
                    <a:moveTo>
                      <a:pt x="0" y="2"/>
                    </a:moveTo>
                    <a:cubicBezTo>
                      <a:pt x="1" y="32"/>
                      <a:pt x="43" y="55"/>
                      <a:pt x="67" y="66"/>
                    </a:cubicBezTo>
                    <a:cubicBezTo>
                      <a:pt x="108" y="85"/>
                      <a:pt x="159" y="87"/>
                      <a:pt x="204" y="88"/>
                    </a:cubicBezTo>
                    <a:cubicBezTo>
                      <a:pt x="259" y="91"/>
                      <a:pt x="316" y="89"/>
                      <a:pt x="368" y="110"/>
                    </a:cubicBezTo>
                    <a:cubicBezTo>
                      <a:pt x="411" y="126"/>
                      <a:pt x="449" y="155"/>
                      <a:pt x="487" y="181"/>
                    </a:cubicBezTo>
                    <a:cubicBezTo>
                      <a:pt x="488" y="181"/>
                      <a:pt x="491" y="180"/>
                      <a:pt x="489" y="179"/>
                    </a:cubicBezTo>
                    <a:cubicBezTo>
                      <a:pt x="454" y="156"/>
                      <a:pt x="420" y="131"/>
                      <a:pt x="382" y="113"/>
                    </a:cubicBezTo>
                    <a:cubicBezTo>
                      <a:pt x="342" y="94"/>
                      <a:pt x="300" y="90"/>
                      <a:pt x="257" y="88"/>
                    </a:cubicBezTo>
                    <a:cubicBezTo>
                      <a:pt x="206" y="86"/>
                      <a:pt x="155" y="87"/>
                      <a:pt x="105" y="76"/>
                    </a:cubicBezTo>
                    <a:cubicBezTo>
                      <a:pt x="82" y="71"/>
                      <a:pt x="63" y="62"/>
                      <a:pt x="43" y="50"/>
                    </a:cubicBezTo>
                    <a:cubicBezTo>
                      <a:pt x="27" y="39"/>
                      <a:pt x="3" y="23"/>
                      <a:pt x="3" y="2"/>
                    </a:cubicBezTo>
                    <a:cubicBezTo>
                      <a:pt x="3" y="0"/>
                      <a:pt x="0" y="1"/>
                      <a:pt x="0"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3"/>
              <p:cNvSpPr/>
              <p:nvPr/>
            </p:nvSpPr>
            <p:spPr bwMode="auto">
              <a:xfrm>
                <a:off x="9037044" y="1826758"/>
                <a:ext cx="477328" cy="149380"/>
              </a:xfrm>
              <a:custGeom>
                <a:avLst/>
                <a:gdLst>
                  <a:gd name="T0" fmla="*/ 1 w 457"/>
                  <a:gd name="T1" fmla="*/ 2 h 143"/>
                  <a:gd name="T2" fmla="*/ 56 w 457"/>
                  <a:gd name="T3" fmla="*/ 30 h 143"/>
                  <a:gd name="T4" fmla="*/ 112 w 457"/>
                  <a:gd name="T5" fmla="*/ 55 h 143"/>
                  <a:gd name="T6" fmla="*/ 173 w 457"/>
                  <a:gd name="T7" fmla="*/ 74 h 143"/>
                  <a:gd name="T8" fmla="*/ 454 w 457"/>
                  <a:gd name="T9" fmla="*/ 143 h 143"/>
                  <a:gd name="T10" fmla="*/ 456 w 457"/>
                  <a:gd name="T11" fmla="*/ 141 h 143"/>
                  <a:gd name="T12" fmla="*/ 211 w 457"/>
                  <a:gd name="T13" fmla="*/ 82 h 143"/>
                  <a:gd name="T14" fmla="*/ 140 w 457"/>
                  <a:gd name="T15" fmla="*/ 63 h 143"/>
                  <a:gd name="T16" fmla="*/ 79 w 457"/>
                  <a:gd name="T17" fmla="*/ 38 h 143"/>
                  <a:gd name="T18" fmla="*/ 40 w 457"/>
                  <a:gd name="T19" fmla="*/ 23 h 143"/>
                  <a:gd name="T20" fmla="*/ 3 w 457"/>
                  <a:gd name="T21" fmla="*/ 1 h 143"/>
                  <a:gd name="T22" fmla="*/ 1 w 457"/>
                  <a:gd name="T23" fmla="*/ 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 h="143">
                    <a:moveTo>
                      <a:pt x="1" y="2"/>
                    </a:moveTo>
                    <a:cubicBezTo>
                      <a:pt x="5" y="19"/>
                      <a:pt x="42" y="25"/>
                      <a:pt x="56" y="30"/>
                    </a:cubicBezTo>
                    <a:cubicBezTo>
                      <a:pt x="75" y="37"/>
                      <a:pt x="94" y="47"/>
                      <a:pt x="112" y="55"/>
                    </a:cubicBezTo>
                    <a:cubicBezTo>
                      <a:pt x="132" y="64"/>
                      <a:pt x="153" y="69"/>
                      <a:pt x="173" y="74"/>
                    </a:cubicBezTo>
                    <a:cubicBezTo>
                      <a:pt x="267" y="98"/>
                      <a:pt x="361" y="117"/>
                      <a:pt x="454" y="143"/>
                    </a:cubicBezTo>
                    <a:cubicBezTo>
                      <a:pt x="455" y="143"/>
                      <a:pt x="457" y="142"/>
                      <a:pt x="456" y="141"/>
                    </a:cubicBezTo>
                    <a:cubicBezTo>
                      <a:pt x="375" y="119"/>
                      <a:pt x="293" y="102"/>
                      <a:pt x="211" y="82"/>
                    </a:cubicBezTo>
                    <a:cubicBezTo>
                      <a:pt x="187" y="76"/>
                      <a:pt x="163" y="70"/>
                      <a:pt x="140" y="63"/>
                    </a:cubicBezTo>
                    <a:cubicBezTo>
                      <a:pt x="118" y="57"/>
                      <a:pt x="99" y="47"/>
                      <a:pt x="79" y="38"/>
                    </a:cubicBezTo>
                    <a:cubicBezTo>
                      <a:pt x="66" y="32"/>
                      <a:pt x="53" y="27"/>
                      <a:pt x="40" y="23"/>
                    </a:cubicBezTo>
                    <a:cubicBezTo>
                      <a:pt x="30" y="19"/>
                      <a:pt x="7" y="13"/>
                      <a:pt x="3" y="1"/>
                    </a:cubicBezTo>
                    <a:cubicBezTo>
                      <a:pt x="3" y="0"/>
                      <a:pt x="0" y="1"/>
                      <a:pt x="1"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4"/>
              <p:cNvSpPr/>
              <p:nvPr/>
            </p:nvSpPr>
            <p:spPr bwMode="auto">
              <a:xfrm>
                <a:off x="9057648" y="1826758"/>
                <a:ext cx="393195" cy="125342"/>
              </a:xfrm>
              <a:custGeom>
                <a:avLst/>
                <a:gdLst>
                  <a:gd name="T0" fmla="*/ 2 w 375"/>
                  <a:gd name="T1" fmla="*/ 2 h 120"/>
                  <a:gd name="T2" fmla="*/ 88 w 375"/>
                  <a:gd name="T3" fmla="*/ 39 h 120"/>
                  <a:gd name="T4" fmla="*/ 183 w 375"/>
                  <a:gd name="T5" fmla="*/ 69 h 120"/>
                  <a:gd name="T6" fmla="*/ 372 w 375"/>
                  <a:gd name="T7" fmla="*/ 120 h 120"/>
                  <a:gd name="T8" fmla="*/ 374 w 375"/>
                  <a:gd name="T9" fmla="*/ 118 h 120"/>
                  <a:gd name="T10" fmla="*/ 185 w 375"/>
                  <a:gd name="T11" fmla="*/ 67 h 120"/>
                  <a:gd name="T12" fmla="*/ 96 w 375"/>
                  <a:gd name="T13" fmla="*/ 40 h 120"/>
                  <a:gd name="T14" fmla="*/ 4 w 375"/>
                  <a:gd name="T15" fmla="*/ 1 h 120"/>
                  <a:gd name="T16" fmla="*/ 2 w 375"/>
                  <a:gd name="T17" fmla="*/ 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120">
                    <a:moveTo>
                      <a:pt x="2" y="2"/>
                    </a:moveTo>
                    <a:cubicBezTo>
                      <a:pt x="33" y="11"/>
                      <a:pt x="59" y="28"/>
                      <a:pt x="88" y="39"/>
                    </a:cubicBezTo>
                    <a:cubicBezTo>
                      <a:pt x="119" y="50"/>
                      <a:pt x="151" y="59"/>
                      <a:pt x="183" y="69"/>
                    </a:cubicBezTo>
                    <a:cubicBezTo>
                      <a:pt x="246" y="87"/>
                      <a:pt x="309" y="102"/>
                      <a:pt x="372" y="120"/>
                    </a:cubicBezTo>
                    <a:cubicBezTo>
                      <a:pt x="373" y="120"/>
                      <a:pt x="375" y="119"/>
                      <a:pt x="374" y="118"/>
                    </a:cubicBezTo>
                    <a:cubicBezTo>
                      <a:pt x="311" y="100"/>
                      <a:pt x="247" y="85"/>
                      <a:pt x="185" y="67"/>
                    </a:cubicBezTo>
                    <a:cubicBezTo>
                      <a:pt x="155" y="58"/>
                      <a:pt x="125" y="50"/>
                      <a:pt x="96" y="40"/>
                    </a:cubicBezTo>
                    <a:cubicBezTo>
                      <a:pt x="64" y="28"/>
                      <a:pt x="36" y="10"/>
                      <a:pt x="4" y="1"/>
                    </a:cubicBezTo>
                    <a:cubicBezTo>
                      <a:pt x="3" y="0"/>
                      <a:pt x="0" y="2"/>
                      <a:pt x="2"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75"/>
              <p:cNvSpPr/>
              <p:nvPr/>
            </p:nvSpPr>
            <p:spPr bwMode="auto">
              <a:xfrm>
                <a:off x="8860192" y="599098"/>
                <a:ext cx="231796" cy="235230"/>
              </a:xfrm>
              <a:custGeom>
                <a:avLst/>
                <a:gdLst>
                  <a:gd name="T0" fmla="*/ 8 w 221"/>
                  <a:gd name="T1" fmla="*/ 222 h 226"/>
                  <a:gd name="T2" fmla="*/ 201 w 221"/>
                  <a:gd name="T3" fmla="*/ 5 h 226"/>
                  <a:gd name="T4" fmla="*/ 195 w 221"/>
                  <a:gd name="T5" fmla="*/ 3 h 226"/>
                  <a:gd name="T6" fmla="*/ 183 w 221"/>
                  <a:gd name="T7" fmla="*/ 210 h 226"/>
                  <a:gd name="T8" fmla="*/ 190 w 221"/>
                  <a:gd name="T9" fmla="*/ 210 h 226"/>
                  <a:gd name="T10" fmla="*/ 202 w 221"/>
                  <a:gd name="T11" fmla="*/ 4 h 226"/>
                  <a:gd name="T12" fmla="*/ 196 w 221"/>
                  <a:gd name="T13" fmla="*/ 2 h 226"/>
                  <a:gd name="T14" fmla="*/ 1 w 221"/>
                  <a:gd name="T15" fmla="*/ 223 h 226"/>
                  <a:gd name="T16" fmla="*/ 8 w 221"/>
                  <a:gd name="T17" fmla="*/ 22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226">
                    <a:moveTo>
                      <a:pt x="8" y="222"/>
                    </a:moveTo>
                    <a:cubicBezTo>
                      <a:pt x="34" y="127"/>
                      <a:pt x="128" y="63"/>
                      <a:pt x="201" y="5"/>
                    </a:cubicBezTo>
                    <a:cubicBezTo>
                      <a:pt x="199" y="4"/>
                      <a:pt x="197" y="4"/>
                      <a:pt x="195" y="3"/>
                    </a:cubicBezTo>
                    <a:cubicBezTo>
                      <a:pt x="168" y="71"/>
                      <a:pt x="213" y="143"/>
                      <a:pt x="183" y="210"/>
                    </a:cubicBezTo>
                    <a:cubicBezTo>
                      <a:pt x="181" y="213"/>
                      <a:pt x="189" y="213"/>
                      <a:pt x="190" y="210"/>
                    </a:cubicBezTo>
                    <a:cubicBezTo>
                      <a:pt x="221" y="143"/>
                      <a:pt x="175" y="71"/>
                      <a:pt x="202" y="4"/>
                    </a:cubicBezTo>
                    <a:cubicBezTo>
                      <a:pt x="204" y="0"/>
                      <a:pt x="198" y="1"/>
                      <a:pt x="196" y="2"/>
                    </a:cubicBezTo>
                    <a:cubicBezTo>
                      <a:pt x="122" y="61"/>
                      <a:pt x="27" y="126"/>
                      <a:pt x="1" y="223"/>
                    </a:cubicBezTo>
                    <a:cubicBezTo>
                      <a:pt x="0" y="226"/>
                      <a:pt x="7" y="225"/>
                      <a:pt x="8" y="22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76"/>
              <p:cNvSpPr/>
              <p:nvPr/>
            </p:nvSpPr>
            <p:spPr bwMode="auto">
              <a:xfrm>
                <a:off x="8870494" y="607684"/>
                <a:ext cx="197456" cy="262702"/>
              </a:xfrm>
              <a:custGeom>
                <a:avLst/>
                <a:gdLst>
                  <a:gd name="T0" fmla="*/ 8 w 188"/>
                  <a:gd name="T1" fmla="*/ 222 h 253"/>
                  <a:gd name="T2" fmla="*/ 97 w 188"/>
                  <a:gd name="T3" fmla="*/ 92 h 253"/>
                  <a:gd name="T4" fmla="*/ 187 w 188"/>
                  <a:gd name="T5" fmla="*/ 3 h 253"/>
                  <a:gd name="T6" fmla="*/ 180 w 188"/>
                  <a:gd name="T7" fmla="*/ 3 h 253"/>
                  <a:gd name="T8" fmla="*/ 110 w 188"/>
                  <a:gd name="T9" fmla="*/ 103 h 253"/>
                  <a:gd name="T10" fmla="*/ 57 w 188"/>
                  <a:gd name="T11" fmla="*/ 168 h 253"/>
                  <a:gd name="T12" fmla="*/ 25 w 188"/>
                  <a:gd name="T13" fmla="*/ 251 h 253"/>
                  <a:gd name="T14" fmla="*/ 33 w 188"/>
                  <a:gd name="T15" fmla="*/ 249 h 253"/>
                  <a:gd name="T16" fmla="*/ 66 w 188"/>
                  <a:gd name="T17" fmla="*/ 164 h 253"/>
                  <a:gd name="T18" fmla="*/ 117 w 188"/>
                  <a:gd name="T19" fmla="*/ 103 h 253"/>
                  <a:gd name="T20" fmla="*/ 187 w 188"/>
                  <a:gd name="T21" fmla="*/ 3 h 253"/>
                  <a:gd name="T22" fmla="*/ 180 w 188"/>
                  <a:gd name="T23" fmla="*/ 3 h 253"/>
                  <a:gd name="T24" fmla="*/ 87 w 188"/>
                  <a:gd name="T25" fmla="*/ 95 h 253"/>
                  <a:gd name="T26" fmla="*/ 0 w 188"/>
                  <a:gd name="T27" fmla="*/ 223 h 253"/>
                  <a:gd name="T28" fmla="*/ 8 w 188"/>
                  <a:gd name="T29" fmla="*/ 2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253">
                    <a:moveTo>
                      <a:pt x="8" y="222"/>
                    </a:moveTo>
                    <a:cubicBezTo>
                      <a:pt x="28" y="171"/>
                      <a:pt x="56" y="128"/>
                      <a:pt x="97" y="92"/>
                    </a:cubicBezTo>
                    <a:cubicBezTo>
                      <a:pt x="129" y="64"/>
                      <a:pt x="161" y="38"/>
                      <a:pt x="187" y="3"/>
                    </a:cubicBezTo>
                    <a:cubicBezTo>
                      <a:pt x="184" y="3"/>
                      <a:pt x="182" y="3"/>
                      <a:pt x="180" y="3"/>
                    </a:cubicBezTo>
                    <a:cubicBezTo>
                      <a:pt x="158" y="37"/>
                      <a:pt x="135" y="70"/>
                      <a:pt x="110" y="103"/>
                    </a:cubicBezTo>
                    <a:cubicBezTo>
                      <a:pt x="93" y="125"/>
                      <a:pt x="73" y="145"/>
                      <a:pt x="57" y="168"/>
                    </a:cubicBezTo>
                    <a:cubicBezTo>
                      <a:pt x="40" y="193"/>
                      <a:pt x="31" y="222"/>
                      <a:pt x="25" y="251"/>
                    </a:cubicBezTo>
                    <a:cubicBezTo>
                      <a:pt x="25" y="253"/>
                      <a:pt x="33" y="252"/>
                      <a:pt x="33" y="249"/>
                    </a:cubicBezTo>
                    <a:cubicBezTo>
                      <a:pt x="39" y="219"/>
                      <a:pt x="49" y="190"/>
                      <a:pt x="66" y="164"/>
                    </a:cubicBezTo>
                    <a:cubicBezTo>
                      <a:pt x="81" y="142"/>
                      <a:pt x="101" y="124"/>
                      <a:pt x="117" y="103"/>
                    </a:cubicBezTo>
                    <a:cubicBezTo>
                      <a:pt x="142" y="70"/>
                      <a:pt x="164" y="37"/>
                      <a:pt x="187" y="3"/>
                    </a:cubicBezTo>
                    <a:cubicBezTo>
                      <a:pt x="188" y="0"/>
                      <a:pt x="181" y="2"/>
                      <a:pt x="180" y="3"/>
                    </a:cubicBezTo>
                    <a:cubicBezTo>
                      <a:pt x="154" y="39"/>
                      <a:pt x="120" y="66"/>
                      <a:pt x="87" y="95"/>
                    </a:cubicBezTo>
                    <a:cubicBezTo>
                      <a:pt x="47" y="131"/>
                      <a:pt x="20" y="173"/>
                      <a:pt x="0" y="223"/>
                    </a:cubicBezTo>
                    <a:cubicBezTo>
                      <a:pt x="0" y="225"/>
                      <a:pt x="7" y="224"/>
                      <a:pt x="8" y="22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77"/>
              <p:cNvSpPr/>
              <p:nvPr/>
            </p:nvSpPr>
            <p:spPr bwMode="auto">
              <a:xfrm>
                <a:off x="8923722" y="605966"/>
                <a:ext cx="142512" cy="302193"/>
              </a:xfrm>
              <a:custGeom>
                <a:avLst/>
                <a:gdLst>
                  <a:gd name="T0" fmla="*/ 127 w 136"/>
                  <a:gd name="T1" fmla="*/ 3 h 290"/>
                  <a:gd name="T2" fmla="*/ 89 w 136"/>
                  <a:gd name="T3" fmla="*/ 82 h 290"/>
                  <a:gd name="T4" fmla="*/ 48 w 136"/>
                  <a:gd name="T5" fmla="*/ 147 h 290"/>
                  <a:gd name="T6" fmla="*/ 1 w 136"/>
                  <a:gd name="T7" fmla="*/ 286 h 290"/>
                  <a:gd name="T8" fmla="*/ 8 w 136"/>
                  <a:gd name="T9" fmla="*/ 285 h 290"/>
                  <a:gd name="T10" fmla="*/ 57 w 136"/>
                  <a:gd name="T11" fmla="*/ 145 h 290"/>
                  <a:gd name="T12" fmla="*/ 97 w 136"/>
                  <a:gd name="T13" fmla="*/ 83 h 290"/>
                  <a:gd name="T14" fmla="*/ 134 w 136"/>
                  <a:gd name="T15" fmla="*/ 4 h 290"/>
                  <a:gd name="T16" fmla="*/ 127 w 136"/>
                  <a:gd name="T17" fmla="*/ 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290">
                    <a:moveTo>
                      <a:pt x="127" y="3"/>
                    </a:moveTo>
                    <a:cubicBezTo>
                      <a:pt x="114" y="29"/>
                      <a:pt x="103" y="56"/>
                      <a:pt x="89" y="82"/>
                    </a:cubicBezTo>
                    <a:cubicBezTo>
                      <a:pt x="78" y="105"/>
                      <a:pt x="61" y="125"/>
                      <a:pt x="48" y="147"/>
                    </a:cubicBezTo>
                    <a:cubicBezTo>
                      <a:pt x="23" y="188"/>
                      <a:pt x="0" y="237"/>
                      <a:pt x="1" y="286"/>
                    </a:cubicBezTo>
                    <a:cubicBezTo>
                      <a:pt x="1" y="290"/>
                      <a:pt x="9" y="288"/>
                      <a:pt x="8" y="285"/>
                    </a:cubicBezTo>
                    <a:cubicBezTo>
                      <a:pt x="7" y="236"/>
                      <a:pt x="32" y="186"/>
                      <a:pt x="57" y="145"/>
                    </a:cubicBezTo>
                    <a:cubicBezTo>
                      <a:pt x="70" y="124"/>
                      <a:pt x="85" y="105"/>
                      <a:pt x="97" y="83"/>
                    </a:cubicBezTo>
                    <a:cubicBezTo>
                      <a:pt x="110" y="57"/>
                      <a:pt x="121" y="30"/>
                      <a:pt x="134" y="4"/>
                    </a:cubicBezTo>
                    <a:cubicBezTo>
                      <a:pt x="136" y="0"/>
                      <a:pt x="128" y="0"/>
                      <a:pt x="127"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78"/>
              <p:cNvSpPr/>
              <p:nvPr/>
            </p:nvSpPr>
            <p:spPr bwMode="auto">
              <a:xfrm>
                <a:off x="8940892" y="609400"/>
                <a:ext cx="121908" cy="305627"/>
              </a:xfrm>
              <a:custGeom>
                <a:avLst/>
                <a:gdLst>
                  <a:gd name="T0" fmla="*/ 109 w 118"/>
                  <a:gd name="T1" fmla="*/ 3 h 293"/>
                  <a:gd name="T2" fmla="*/ 64 w 118"/>
                  <a:gd name="T3" fmla="*/ 148 h 293"/>
                  <a:gd name="T4" fmla="*/ 2 w 118"/>
                  <a:gd name="T5" fmla="*/ 290 h 293"/>
                  <a:gd name="T6" fmla="*/ 9 w 118"/>
                  <a:gd name="T7" fmla="*/ 290 h 293"/>
                  <a:gd name="T8" fmla="*/ 67 w 118"/>
                  <a:gd name="T9" fmla="*/ 160 h 293"/>
                  <a:gd name="T10" fmla="*/ 117 w 118"/>
                  <a:gd name="T11" fmla="*/ 2 h 293"/>
                  <a:gd name="T12" fmla="*/ 109 w 118"/>
                  <a:gd name="T13" fmla="*/ 3 h 293"/>
                </a:gdLst>
                <a:ahLst/>
                <a:cxnLst>
                  <a:cxn ang="0">
                    <a:pos x="T0" y="T1"/>
                  </a:cxn>
                  <a:cxn ang="0">
                    <a:pos x="T2" y="T3"/>
                  </a:cxn>
                  <a:cxn ang="0">
                    <a:pos x="T4" y="T5"/>
                  </a:cxn>
                  <a:cxn ang="0">
                    <a:pos x="T6" y="T7"/>
                  </a:cxn>
                  <a:cxn ang="0">
                    <a:pos x="T8" y="T9"/>
                  </a:cxn>
                  <a:cxn ang="0">
                    <a:pos x="T10" y="T11"/>
                  </a:cxn>
                  <a:cxn ang="0">
                    <a:pos x="T12" y="T13"/>
                  </a:cxn>
                </a:cxnLst>
                <a:rect l="0" t="0" r="r" b="b"/>
                <a:pathLst>
                  <a:path w="118" h="293">
                    <a:moveTo>
                      <a:pt x="109" y="3"/>
                    </a:moveTo>
                    <a:cubicBezTo>
                      <a:pt x="92" y="51"/>
                      <a:pt x="79" y="99"/>
                      <a:pt x="64" y="148"/>
                    </a:cubicBezTo>
                    <a:cubicBezTo>
                      <a:pt x="48" y="197"/>
                      <a:pt x="27" y="244"/>
                      <a:pt x="2" y="290"/>
                    </a:cubicBezTo>
                    <a:cubicBezTo>
                      <a:pt x="0" y="293"/>
                      <a:pt x="8" y="292"/>
                      <a:pt x="9" y="290"/>
                    </a:cubicBezTo>
                    <a:cubicBezTo>
                      <a:pt x="32" y="248"/>
                      <a:pt x="52" y="205"/>
                      <a:pt x="67" y="160"/>
                    </a:cubicBezTo>
                    <a:cubicBezTo>
                      <a:pt x="85" y="108"/>
                      <a:pt x="98" y="54"/>
                      <a:pt x="117" y="2"/>
                    </a:cubicBezTo>
                    <a:cubicBezTo>
                      <a:pt x="118" y="0"/>
                      <a:pt x="110" y="1"/>
                      <a:pt x="109"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79"/>
              <p:cNvSpPr/>
              <p:nvPr/>
            </p:nvSpPr>
            <p:spPr bwMode="auto">
              <a:xfrm>
                <a:off x="9009572" y="607684"/>
                <a:ext cx="58378" cy="236947"/>
              </a:xfrm>
              <a:custGeom>
                <a:avLst/>
                <a:gdLst>
                  <a:gd name="T0" fmla="*/ 46 w 55"/>
                  <a:gd name="T1" fmla="*/ 3 h 228"/>
                  <a:gd name="T2" fmla="*/ 2 w 55"/>
                  <a:gd name="T3" fmla="*/ 225 h 228"/>
                  <a:gd name="T4" fmla="*/ 9 w 55"/>
                  <a:gd name="T5" fmla="*/ 225 h 228"/>
                  <a:gd name="T6" fmla="*/ 54 w 55"/>
                  <a:gd name="T7" fmla="*/ 3 h 228"/>
                  <a:gd name="T8" fmla="*/ 46 w 55"/>
                  <a:gd name="T9" fmla="*/ 3 h 228"/>
                </a:gdLst>
                <a:ahLst/>
                <a:cxnLst>
                  <a:cxn ang="0">
                    <a:pos x="T0" y="T1"/>
                  </a:cxn>
                  <a:cxn ang="0">
                    <a:pos x="T2" y="T3"/>
                  </a:cxn>
                  <a:cxn ang="0">
                    <a:pos x="T4" y="T5"/>
                  </a:cxn>
                  <a:cxn ang="0">
                    <a:pos x="T6" y="T7"/>
                  </a:cxn>
                  <a:cxn ang="0">
                    <a:pos x="T8" y="T9"/>
                  </a:cxn>
                </a:cxnLst>
                <a:rect l="0" t="0" r="r" b="b"/>
                <a:pathLst>
                  <a:path w="55" h="228">
                    <a:moveTo>
                      <a:pt x="46" y="3"/>
                    </a:moveTo>
                    <a:cubicBezTo>
                      <a:pt x="20" y="74"/>
                      <a:pt x="38" y="157"/>
                      <a:pt x="2" y="225"/>
                    </a:cubicBezTo>
                    <a:cubicBezTo>
                      <a:pt x="0" y="228"/>
                      <a:pt x="8" y="228"/>
                      <a:pt x="9" y="225"/>
                    </a:cubicBezTo>
                    <a:cubicBezTo>
                      <a:pt x="45" y="157"/>
                      <a:pt x="28" y="74"/>
                      <a:pt x="54" y="3"/>
                    </a:cubicBezTo>
                    <a:cubicBezTo>
                      <a:pt x="55" y="0"/>
                      <a:pt x="47" y="1"/>
                      <a:pt x="46"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0"/>
              <p:cNvSpPr/>
              <p:nvPr/>
            </p:nvSpPr>
            <p:spPr bwMode="auto">
              <a:xfrm>
                <a:off x="7630815" y="1095313"/>
                <a:ext cx="693671" cy="697104"/>
              </a:xfrm>
              <a:custGeom>
                <a:avLst/>
                <a:gdLst>
                  <a:gd name="T0" fmla="*/ 293 w 663"/>
                  <a:gd name="T1" fmla="*/ 94 h 670"/>
                  <a:gd name="T2" fmla="*/ 4 w 663"/>
                  <a:gd name="T3" fmla="*/ 39 h 670"/>
                  <a:gd name="T4" fmla="*/ 1 w 663"/>
                  <a:gd name="T5" fmla="*/ 40 h 670"/>
                  <a:gd name="T6" fmla="*/ 117 w 663"/>
                  <a:gd name="T7" fmla="*/ 249 h 670"/>
                  <a:gd name="T8" fmla="*/ 228 w 663"/>
                  <a:gd name="T9" fmla="*/ 452 h 670"/>
                  <a:gd name="T10" fmla="*/ 660 w 663"/>
                  <a:gd name="T11" fmla="*/ 670 h 670"/>
                  <a:gd name="T12" fmla="*/ 662 w 663"/>
                  <a:gd name="T13" fmla="*/ 668 h 670"/>
                  <a:gd name="T14" fmla="*/ 151 w 663"/>
                  <a:gd name="T15" fmla="*/ 328 h 670"/>
                  <a:gd name="T16" fmla="*/ 27 w 663"/>
                  <a:gd name="T17" fmla="*/ 62 h 670"/>
                  <a:gd name="T18" fmla="*/ 6 w 663"/>
                  <a:gd name="T19" fmla="*/ 42 h 670"/>
                  <a:gd name="T20" fmla="*/ 29 w 663"/>
                  <a:gd name="T21" fmla="*/ 48 h 670"/>
                  <a:gd name="T22" fmla="*/ 83 w 663"/>
                  <a:gd name="T23" fmla="*/ 51 h 670"/>
                  <a:gd name="T24" fmla="*/ 215 w 663"/>
                  <a:gd name="T25" fmla="*/ 48 h 670"/>
                  <a:gd name="T26" fmla="*/ 291 w 663"/>
                  <a:gd name="T27" fmla="*/ 95 h 670"/>
                  <a:gd name="T28" fmla="*/ 293 w 663"/>
                  <a:gd name="T29" fmla="*/ 94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3" h="670">
                    <a:moveTo>
                      <a:pt x="293" y="94"/>
                    </a:moveTo>
                    <a:cubicBezTo>
                      <a:pt x="223" y="0"/>
                      <a:pt x="97" y="74"/>
                      <a:pt x="4" y="39"/>
                    </a:cubicBezTo>
                    <a:cubicBezTo>
                      <a:pt x="3" y="38"/>
                      <a:pt x="0" y="39"/>
                      <a:pt x="1" y="40"/>
                    </a:cubicBezTo>
                    <a:cubicBezTo>
                      <a:pt x="62" y="93"/>
                      <a:pt x="88" y="176"/>
                      <a:pt x="117" y="249"/>
                    </a:cubicBezTo>
                    <a:cubicBezTo>
                      <a:pt x="145" y="323"/>
                      <a:pt x="175" y="391"/>
                      <a:pt x="228" y="452"/>
                    </a:cubicBezTo>
                    <a:cubicBezTo>
                      <a:pt x="335" y="577"/>
                      <a:pt x="500" y="647"/>
                      <a:pt x="660" y="670"/>
                    </a:cubicBezTo>
                    <a:cubicBezTo>
                      <a:pt x="661" y="670"/>
                      <a:pt x="663" y="668"/>
                      <a:pt x="662" y="668"/>
                    </a:cubicBezTo>
                    <a:cubicBezTo>
                      <a:pt x="452" y="638"/>
                      <a:pt x="244" y="527"/>
                      <a:pt x="151" y="328"/>
                    </a:cubicBezTo>
                    <a:cubicBezTo>
                      <a:pt x="110" y="240"/>
                      <a:pt x="91" y="138"/>
                      <a:pt x="27" y="62"/>
                    </a:cubicBezTo>
                    <a:cubicBezTo>
                      <a:pt x="21" y="55"/>
                      <a:pt x="14" y="45"/>
                      <a:pt x="6" y="42"/>
                    </a:cubicBezTo>
                    <a:cubicBezTo>
                      <a:pt x="13" y="44"/>
                      <a:pt x="21" y="46"/>
                      <a:pt x="29" y="48"/>
                    </a:cubicBezTo>
                    <a:cubicBezTo>
                      <a:pt x="46" y="51"/>
                      <a:pt x="65" y="51"/>
                      <a:pt x="83" y="51"/>
                    </a:cubicBezTo>
                    <a:cubicBezTo>
                      <a:pt x="127" y="49"/>
                      <a:pt x="171" y="41"/>
                      <a:pt x="215" y="48"/>
                    </a:cubicBezTo>
                    <a:cubicBezTo>
                      <a:pt x="246" y="53"/>
                      <a:pt x="272" y="70"/>
                      <a:pt x="291" y="95"/>
                    </a:cubicBezTo>
                    <a:cubicBezTo>
                      <a:pt x="291" y="96"/>
                      <a:pt x="294" y="95"/>
                      <a:pt x="293" y="9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1"/>
              <p:cNvSpPr/>
              <p:nvPr/>
            </p:nvSpPr>
            <p:spPr bwMode="auto">
              <a:xfrm>
                <a:off x="7642835" y="1141672"/>
                <a:ext cx="619840" cy="626708"/>
              </a:xfrm>
              <a:custGeom>
                <a:avLst/>
                <a:gdLst>
                  <a:gd name="T0" fmla="*/ 1 w 594"/>
                  <a:gd name="T1" fmla="*/ 2 h 601"/>
                  <a:gd name="T2" fmla="*/ 131 w 594"/>
                  <a:gd name="T3" fmla="*/ 146 h 601"/>
                  <a:gd name="T4" fmla="*/ 252 w 594"/>
                  <a:gd name="T5" fmla="*/ 350 h 601"/>
                  <a:gd name="T6" fmla="*/ 396 w 594"/>
                  <a:gd name="T7" fmla="*/ 504 h 601"/>
                  <a:gd name="T8" fmla="*/ 590 w 594"/>
                  <a:gd name="T9" fmla="*/ 601 h 601"/>
                  <a:gd name="T10" fmla="*/ 592 w 594"/>
                  <a:gd name="T11" fmla="*/ 599 h 601"/>
                  <a:gd name="T12" fmla="*/ 398 w 594"/>
                  <a:gd name="T13" fmla="*/ 503 h 601"/>
                  <a:gd name="T14" fmla="*/ 251 w 594"/>
                  <a:gd name="T15" fmla="*/ 344 h 601"/>
                  <a:gd name="T16" fmla="*/ 134 w 594"/>
                  <a:gd name="T17" fmla="*/ 145 h 601"/>
                  <a:gd name="T18" fmla="*/ 3 w 594"/>
                  <a:gd name="T19" fmla="*/ 1 h 601"/>
                  <a:gd name="T20" fmla="*/ 1 w 594"/>
                  <a:gd name="T21" fmla="*/ 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4" h="601">
                    <a:moveTo>
                      <a:pt x="1" y="2"/>
                    </a:moveTo>
                    <a:cubicBezTo>
                      <a:pt x="51" y="42"/>
                      <a:pt x="95" y="93"/>
                      <a:pt x="131" y="146"/>
                    </a:cubicBezTo>
                    <a:cubicBezTo>
                      <a:pt x="176" y="212"/>
                      <a:pt x="207" y="285"/>
                      <a:pt x="252" y="350"/>
                    </a:cubicBezTo>
                    <a:cubicBezTo>
                      <a:pt x="292" y="409"/>
                      <a:pt x="340" y="461"/>
                      <a:pt x="396" y="504"/>
                    </a:cubicBezTo>
                    <a:cubicBezTo>
                      <a:pt x="454" y="550"/>
                      <a:pt x="521" y="576"/>
                      <a:pt x="590" y="601"/>
                    </a:cubicBezTo>
                    <a:cubicBezTo>
                      <a:pt x="591" y="601"/>
                      <a:pt x="594" y="600"/>
                      <a:pt x="592" y="599"/>
                    </a:cubicBezTo>
                    <a:cubicBezTo>
                      <a:pt x="523" y="574"/>
                      <a:pt x="457" y="548"/>
                      <a:pt x="398" y="503"/>
                    </a:cubicBezTo>
                    <a:cubicBezTo>
                      <a:pt x="340" y="459"/>
                      <a:pt x="292" y="404"/>
                      <a:pt x="251" y="344"/>
                    </a:cubicBezTo>
                    <a:cubicBezTo>
                      <a:pt x="207" y="280"/>
                      <a:pt x="177" y="209"/>
                      <a:pt x="134" y="145"/>
                    </a:cubicBezTo>
                    <a:cubicBezTo>
                      <a:pt x="98" y="91"/>
                      <a:pt x="54" y="41"/>
                      <a:pt x="3" y="1"/>
                    </a:cubicBezTo>
                    <a:cubicBezTo>
                      <a:pt x="3" y="0"/>
                      <a:pt x="0" y="1"/>
                      <a:pt x="1"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2"/>
              <p:cNvSpPr/>
              <p:nvPr/>
            </p:nvSpPr>
            <p:spPr bwMode="auto">
              <a:xfrm>
                <a:off x="7639401" y="1138238"/>
                <a:ext cx="595802" cy="609538"/>
              </a:xfrm>
              <a:custGeom>
                <a:avLst/>
                <a:gdLst>
                  <a:gd name="T0" fmla="*/ 0 w 569"/>
                  <a:gd name="T1" fmla="*/ 2 h 585"/>
                  <a:gd name="T2" fmla="*/ 160 w 569"/>
                  <a:gd name="T3" fmla="*/ 131 h 585"/>
                  <a:gd name="T4" fmla="*/ 281 w 569"/>
                  <a:gd name="T5" fmla="*/ 326 h 585"/>
                  <a:gd name="T6" fmla="*/ 398 w 569"/>
                  <a:gd name="T7" fmla="*/ 488 h 585"/>
                  <a:gd name="T8" fmla="*/ 566 w 569"/>
                  <a:gd name="T9" fmla="*/ 585 h 585"/>
                  <a:gd name="T10" fmla="*/ 568 w 569"/>
                  <a:gd name="T11" fmla="*/ 584 h 585"/>
                  <a:gd name="T12" fmla="*/ 396 w 569"/>
                  <a:gd name="T13" fmla="*/ 483 h 585"/>
                  <a:gd name="T14" fmla="*/ 279 w 569"/>
                  <a:gd name="T15" fmla="*/ 314 h 585"/>
                  <a:gd name="T16" fmla="*/ 167 w 569"/>
                  <a:gd name="T17" fmla="*/ 134 h 585"/>
                  <a:gd name="T18" fmla="*/ 3 w 569"/>
                  <a:gd name="T19" fmla="*/ 1 h 585"/>
                  <a:gd name="T20" fmla="*/ 0 w 569"/>
                  <a:gd name="T21" fmla="*/ 2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85">
                    <a:moveTo>
                      <a:pt x="0" y="2"/>
                    </a:moveTo>
                    <a:cubicBezTo>
                      <a:pt x="58" y="39"/>
                      <a:pt x="114" y="80"/>
                      <a:pt x="160" y="131"/>
                    </a:cubicBezTo>
                    <a:cubicBezTo>
                      <a:pt x="213" y="189"/>
                      <a:pt x="245" y="257"/>
                      <a:pt x="281" y="326"/>
                    </a:cubicBezTo>
                    <a:cubicBezTo>
                      <a:pt x="313" y="384"/>
                      <a:pt x="349" y="441"/>
                      <a:pt x="398" y="488"/>
                    </a:cubicBezTo>
                    <a:cubicBezTo>
                      <a:pt x="444" y="532"/>
                      <a:pt x="504" y="567"/>
                      <a:pt x="566" y="585"/>
                    </a:cubicBezTo>
                    <a:cubicBezTo>
                      <a:pt x="566" y="585"/>
                      <a:pt x="569" y="584"/>
                      <a:pt x="568" y="584"/>
                    </a:cubicBezTo>
                    <a:cubicBezTo>
                      <a:pt x="504" y="565"/>
                      <a:pt x="444" y="529"/>
                      <a:pt x="396" y="483"/>
                    </a:cubicBezTo>
                    <a:cubicBezTo>
                      <a:pt x="347" y="435"/>
                      <a:pt x="311" y="375"/>
                      <a:pt x="279" y="314"/>
                    </a:cubicBezTo>
                    <a:cubicBezTo>
                      <a:pt x="245" y="251"/>
                      <a:pt x="214" y="189"/>
                      <a:pt x="167" y="134"/>
                    </a:cubicBezTo>
                    <a:cubicBezTo>
                      <a:pt x="120" y="81"/>
                      <a:pt x="62" y="38"/>
                      <a:pt x="3" y="1"/>
                    </a:cubicBezTo>
                    <a:cubicBezTo>
                      <a:pt x="2" y="0"/>
                      <a:pt x="0" y="1"/>
                      <a:pt x="0"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3"/>
              <p:cNvSpPr/>
              <p:nvPr/>
            </p:nvSpPr>
            <p:spPr bwMode="auto">
              <a:xfrm>
                <a:off x="7653137" y="1151974"/>
                <a:ext cx="631858" cy="630142"/>
              </a:xfrm>
              <a:custGeom>
                <a:avLst/>
                <a:gdLst>
                  <a:gd name="T0" fmla="*/ 1 w 605"/>
                  <a:gd name="T1" fmla="*/ 2 h 604"/>
                  <a:gd name="T2" fmla="*/ 148 w 605"/>
                  <a:gd name="T3" fmla="*/ 245 h 604"/>
                  <a:gd name="T4" fmla="*/ 317 w 605"/>
                  <a:gd name="T5" fmla="*/ 468 h 604"/>
                  <a:gd name="T6" fmla="*/ 493 w 605"/>
                  <a:gd name="T7" fmla="*/ 572 h 604"/>
                  <a:gd name="T8" fmla="*/ 602 w 605"/>
                  <a:gd name="T9" fmla="*/ 604 h 604"/>
                  <a:gd name="T10" fmla="*/ 604 w 605"/>
                  <a:gd name="T11" fmla="*/ 602 h 604"/>
                  <a:gd name="T12" fmla="*/ 495 w 605"/>
                  <a:gd name="T13" fmla="*/ 571 h 604"/>
                  <a:gd name="T14" fmla="*/ 315 w 605"/>
                  <a:gd name="T15" fmla="*/ 463 h 604"/>
                  <a:gd name="T16" fmla="*/ 145 w 605"/>
                  <a:gd name="T17" fmla="*/ 234 h 604"/>
                  <a:gd name="T18" fmla="*/ 3 w 605"/>
                  <a:gd name="T19" fmla="*/ 1 h 604"/>
                  <a:gd name="T20" fmla="*/ 1 w 605"/>
                  <a:gd name="T21" fmla="*/ 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604">
                    <a:moveTo>
                      <a:pt x="1" y="2"/>
                    </a:moveTo>
                    <a:cubicBezTo>
                      <a:pt x="72" y="66"/>
                      <a:pt x="106" y="161"/>
                      <a:pt x="148" y="245"/>
                    </a:cubicBezTo>
                    <a:cubicBezTo>
                      <a:pt x="190" y="329"/>
                      <a:pt x="246" y="406"/>
                      <a:pt x="317" y="468"/>
                    </a:cubicBezTo>
                    <a:cubicBezTo>
                      <a:pt x="369" y="512"/>
                      <a:pt x="429" y="548"/>
                      <a:pt x="493" y="572"/>
                    </a:cubicBezTo>
                    <a:cubicBezTo>
                      <a:pt x="529" y="586"/>
                      <a:pt x="565" y="593"/>
                      <a:pt x="602" y="604"/>
                    </a:cubicBezTo>
                    <a:cubicBezTo>
                      <a:pt x="603" y="604"/>
                      <a:pt x="605" y="603"/>
                      <a:pt x="604" y="602"/>
                    </a:cubicBezTo>
                    <a:cubicBezTo>
                      <a:pt x="567" y="591"/>
                      <a:pt x="531" y="584"/>
                      <a:pt x="495" y="571"/>
                    </a:cubicBezTo>
                    <a:cubicBezTo>
                      <a:pt x="429" y="546"/>
                      <a:pt x="369" y="509"/>
                      <a:pt x="315" y="463"/>
                    </a:cubicBezTo>
                    <a:cubicBezTo>
                      <a:pt x="242" y="400"/>
                      <a:pt x="188" y="320"/>
                      <a:pt x="145" y="234"/>
                    </a:cubicBezTo>
                    <a:cubicBezTo>
                      <a:pt x="106" y="152"/>
                      <a:pt x="72" y="63"/>
                      <a:pt x="3" y="1"/>
                    </a:cubicBezTo>
                    <a:cubicBezTo>
                      <a:pt x="3" y="0"/>
                      <a:pt x="0" y="1"/>
                      <a:pt x="1"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4"/>
              <p:cNvSpPr/>
              <p:nvPr/>
            </p:nvSpPr>
            <p:spPr bwMode="auto">
              <a:xfrm>
                <a:off x="7637683" y="1138238"/>
                <a:ext cx="472177" cy="523687"/>
              </a:xfrm>
              <a:custGeom>
                <a:avLst/>
                <a:gdLst>
                  <a:gd name="T0" fmla="*/ 1 w 453"/>
                  <a:gd name="T1" fmla="*/ 2 h 504"/>
                  <a:gd name="T2" fmla="*/ 269 w 453"/>
                  <a:gd name="T3" fmla="*/ 221 h 504"/>
                  <a:gd name="T4" fmla="*/ 450 w 453"/>
                  <a:gd name="T5" fmla="*/ 503 h 504"/>
                  <a:gd name="T6" fmla="*/ 453 w 453"/>
                  <a:gd name="T7" fmla="*/ 502 h 504"/>
                  <a:gd name="T8" fmla="*/ 266 w 453"/>
                  <a:gd name="T9" fmla="*/ 210 h 504"/>
                  <a:gd name="T10" fmla="*/ 3 w 453"/>
                  <a:gd name="T11" fmla="*/ 0 h 504"/>
                  <a:gd name="T12" fmla="*/ 1 w 453"/>
                  <a:gd name="T13" fmla="*/ 2 h 504"/>
                </a:gdLst>
                <a:ahLst/>
                <a:cxnLst>
                  <a:cxn ang="0">
                    <a:pos x="T0" y="T1"/>
                  </a:cxn>
                  <a:cxn ang="0">
                    <a:pos x="T2" y="T3"/>
                  </a:cxn>
                  <a:cxn ang="0">
                    <a:pos x="T4" y="T5"/>
                  </a:cxn>
                  <a:cxn ang="0">
                    <a:pos x="T6" y="T7"/>
                  </a:cxn>
                  <a:cxn ang="0">
                    <a:pos x="T8" y="T9"/>
                  </a:cxn>
                  <a:cxn ang="0">
                    <a:pos x="T10" y="T11"/>
                  </a:cxn>
                  <a:cxn ang="0">
                    <a:pos x="T12" y="T13"/>
                  </a:cxn>
                </a:cxnLst>
                <a:rect l="0" t="0" r="r" b="b"/>
                <a:pathLst>
                  <a:path w="453" h="504">
                    <a:moveTo>
                      <a:pt x="1" y="2"/>
                    </a:moveTo>
                    <a:cubicBezTo>
                      <a:pt x="114" y="40"/>
                      <a:pt x="209" y="119"/>
                      <a:pt x="269" y="221"/>
                    </a:cubicBezTo>
                    <a:cubicBezTo>
                      <a:pt x="326" y="317"/>
                      <a:pt x="361" y="431"/>
                      <a:pt x="450" y="503"/>
                    </a:cubicBezTo>
                    <a:cubicBezTo>
                      <a:pt x="451" y="504"/>
                      <a:pt x="453" y="503"/>
                      <a:pt x="453" y="502"/>
                    </a:cubicBezTo>
                    <a:cubicBezTo>
                      <a:pt x="361" y="428"/>
                      <a:pt x="325" y="309"/>
                      <a:pt x="266" y="210"/>
                    </a:cubicBezTo>
                    <a:cubicBezTo>
                      <a:pt x="208" y="112"/>
                      <a:pt x="111" y="37"/>
                      <a:pt x="3" y="0"/>
                    </a:cubicBezTo>
                    <a:cubicBezTo>
                      <a:pt x="2" y="0"/>
                      <a:pt x="0" y="1"/>
                      <a:pt x="1"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85"/>
              <p:cNvSpPr/>
              <p:nvPr/>
            </p:nvSpPr>
            <p:spPr bwMode="auto">
              <a:xfrm>
                <a:off x="7637683" y="1138238"/>
                <a:ext cx="338251" cy="278155"/>
              </a:xfrm>
              <a:custGeom>
                <a:avLst/>
                <a:gdLst>
                  <a:gd name="T0" fmla="*/ 2 w 324"/>
                  <a:gd name="T1" fmla="*/ 2 h 267"/>
                  <a:gd name="T2" fmla="*/ 321 w 324"/>
                  <a:gd name="T3" fmla="*/ 266 h 267"/>
                  <a:gd name="T4" fmla="*/ 324 w 324"/>
                  <a:gd name="T5" fmla="*/ 265 h 267"/>
                  <a:gd name="T6" fmla="*/ 4 w 324"/>
                  <a:gd name="T7" fmla="*/ 0 h 267"/>
                  <a:gd name="T8" fmla="*/ 2 w 324"/>
                  <a:gd name="T9" fmla="*/ 2 h 267"/>
                </a:gdLst>
                <a:ahLst/>
                <a:cxnLst>
                  <a:cxn ang="0">
                    <a:pos x="T0" y="T1"/>
                  </a:cxn>
                  <a:cxn ang="0">
                    <a:pos x="T2" y="T3"/>
                  </a:cxn>
                  <a:cxn ang="0">
                    <a:pos x="T4" y="T5"/>
                  </a:cxn>
                  <a:cxn ang="0">
                    <a:pos x="T6" y="T7"/>
                  </a:cxn>
                  <a:cxn ang="0">
                    <a:pos x="T8" y="T9"/>
                  </a:cxn>
                </a:cxnLst>
                <a:rect l="0" t="0" r="r" b="b"/>
                <a:pathLst>
                  <a:path w="324" h="267">
                    <a:moveTo>
                      <a:pt x="2" y="2"/>
                    </a:moveTo>
                    <a:cubicBezTo>
                      <a:pt x="150" y="25"/>
                      <a:pt x="266" y="128"/>
                      <a:pt x="321" y="266"/>
                    </a:cubicBezTo>
                    <a:cubicBezTo>
                      <a:pt x="322" y="267"/>
                      <a:pt x="324" y="266"/>
                      <a:pt x="324" y="265"/>
                    </a:cubicBezTo>
                    <a:cubicBezTo>
                      <a:pt x="269" y="127"/>
                      <a:pt x="152" y="23"/>
                      <a:pt x="4" y="0"/>
                    </a:cubicBezTo>
                    <a:cubicBezTo>
                      <a:pt x="3" y="0"/>
                      <a:pt x="0" y="2"/>
                      <a:pt x="2"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86"/>
              <p:cNvSpPr/>
              <p:nvPr/>
            </p:nvSpPr>
            <p:spPr bwMode="auto">
              <a:xfrm>
                <a:off x="7639401" y="1138238"/>
                <a:ext cx="305627" cy="175135"/>
              </a:xfrm>
              <a:custGeom>
                <a:avLst/>
                <a:gdLst>
                  <a:gd name="T0" fmla="*/ 2 w 293"/>
                  <a:gd name="T1" fmla="*/ 2 h 167"/>
                  <a:gd name="T2" fmla="*/ 289 w 293"/>
                  <a:gd name="T3" fmla="*/ 166 h 167"/>
                  <a:gd name="T4" fmla="*/ 292 w 293"/>
                  <a:gd name="T5" fmla="*/ 165 h 167"/>
                  <a:gd name="T6" fmla="*/ 3 w 293"/>
                  <a:gd name="T7" fmla="*/ 0 h 167"/>
                  <a:gd name="T8" fmla="*/ 2 w 293"/>
                  <a:gd name="T9" fmla="*/ 2 h 167"/>
                </a:gdLst>
                <a:ahLst/>
                <a:cxnLst>
                  <a:cxn ang="0">
                    <a:pos x="T0" y="T1"/>
                  </a:cxn>
                  <a:cxn ang="0">
                    <a:pos x="T2" y="T3"/>
                  </a:cxn>
                  <a:cxn ang="0">
                    <a:pos x="T4" y="T5"/>
                  </a:cxn>
                  <a:cxn ang="0">
                    <a:pos x="T6" y="T7"/>
                  </a:cxn>
                  <a:cxn ang="0">
                    <a:pos x="T8" y="T9"/>
                  </a:cxn>
                </a:cxnLst>
                <a:rect l="0" t="0" r="r" b="b"/>
                <a:pathLst>
                  <a:path w="293" h="167">
                    <a:moveTo>
                      <a:pt x="2" y="2"/>
                    </a:moveTo>
                    <a:cubicBezTo>
                      <a:pt x="114" y="24"/>
                      <a:pt x="237" y="51"/>
                      <a:pt x="289" y="166"/>
                    </a:cubicBezTo>
                    <a:cubicBezTo>
                      <a:pt x="290" y="167"/>
                      <a:pt x="293" y="166"/>
                      <a:pt x="292" y="165"/>
                    </a:cubicBezTo>
                    <a:cubicBezTo>
                      <a:pt x="239" y="50"/>
                      <a:pt x="116" y="23"/>
                      <a:pt x="3" y="0"/>
                    </a:cubicBezTo>
                    <a:cubicBezTo>
                      <a:pt x="2" y="0"/>
                      <a:pt x="0" y="2"/>
                      <a:pt x="2"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87"/>
              <p:cNvSpPr/>
              <p:nvPr/>
            </p:nvSpPr>
            <p:spPr bwMode="auto">
              <a:xfrm>
                <a:off x="7675458" y="1145106"/>
                <a:ext cx="269571" cy="115040"/>
              </a:xfrm>
              <a:custGeom>
                <a:avLst/>
                <a:gdLst>
                  <a:gd name="T0" fmla="*/ 2 w 257"/>
                  <a:gd name="T1" fmla="*/ 2 h 111"/>
                  <a:gd name="T2" fmla="*/ 253 w 257"/>
                  <a:gd name="T3" fmla="*/ 110 h 111"/>
                  <a:gd name="T4" fmla="*/ 256 w 257"/>
                  <a:gd name="T5" fmla="*/ 109 h 111"/>
                  <a:gd name="T6" fmla="*/ 4 w 257"/>
                  <a:gd name="T7" fmla="*/ 1 h 111"/>
                  <a:gd name="T8" fmla="*/ 2 w 257"/>
                  <a:gd name="T9" fmla="*/ 2 h 111"/>
                </a:gdLst>
                <a:ahLst/>
                <a:cxnLst>
                  <a:cxn ang="0">
                    <a:pos x="T0" y="T1"/>
                  </a:cxn>
                  <a:cxn ang="0">
                    <a:pos x="T2" y="T3"/>
                  </a:cxn>
                  <a:cxn ang="0">
                    <a:pos x="T4" y="T5"/>
                  </a:cxn>
                  <a:cxn ang="0">
                    <a:pos x="T6" y="T7"/>
                  </a:cxn>
                  <a:cxn ang="0">
                    <a:pos x="T8" y="T9"/>
                  </a:cxn>
                </a:cxnLst>
                <a:rect l="0" t="0" r="r" b="b"/>
                <a:pathLst>
                  <a:path w="257" h="111">
                    <a:moveTo>
                      <a:pt x="2" y="2"/>
                    </a:moveTo>
                    <a:cubicBezTo>
                      <a:pt x="101" y="1"/>
                      <a:pt x="194" y="26"/>
                      <a:pt x="253" y="110"/>
                    </a:cubicBezTo>
                    <a:cubicBezTo>
                      <a:pt x="254" y="111"/>
                      <a:pt x="257" y="110"/>
                      <a:pt x="256" y="109"/>
                    </a:cubicBezTo>
                    <a:cubicBezTo>
                      <a:pt x="197" y="24"/>
                      <a:pt x="103" y="0"/>
                      <a:pt x="4" y="1"/>
                    </a:cubicBezTo>
                    <a:cubicBezTo>
                      <a:pt x="3" y="1"/>
                      <a:pt x="0" y="2"/>
                      <a:pt x="2"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88"/>
              <p:cNvSpPr/>
              <p:nvPr/>
            </p:nvSpPr>
            <p:spPr bwMode="auto">
              <a:xfrm>
                <a:off x="8904834" y="861800"/>
                <a:ext cx="523688" cy="980411"/>
              </a:xfrm>
              <a:custGeom>
                <a:avLst/>
                <a:gdLst>
                  <a:gd name="T0" fmla="*/ 102 w 500"/>
                  <a:gd name="T1" fmla="*/ 348 h 943"/>
                  <a:gd name="T2" fmla="*/ 458 w 500"/>
                  <a:gd name="T3" fmla="*/ 7 h 943"/>
                  <a:gd name="T4" fmla="*/ 448 w 500"/>
                  <a:gd name="T5" fmla="*/ 7 h 943"/>
                  <a:gd name="T6" fmla="*/ 472 w 500"/>
                  <a:gd name="T7" fmla="*/ 165 h 943"/>
                  <a:gd name="T8" fmla="*/ 485 w 500"/>
                  <a:gd name="T9" fmla="*/ 342 h 943"/>
                  <a:gd name="T10" fmla="*/ 374 w 500"/>
                  <a:gd name="T11" fmla="*/ 655 h 943"/>
                  <a:gd name="T12" fmla="*/ 193 w 500"/>
                  <a:gd name="T13" fmla="*/ 836 h 943"/>
                  <a:gd name="T14" fmla="*/ 103 w 500"/>
                  <a:gd name="T15" fmla="*/ 895 h 943"/>
                  <a:gd name="T16" fmla="*/ 13 w 500"/>
                  <a:gd name="T17" fmla="*/ 934 h 943"/>
                  <a:gd name="T18" fmla="*/ 9 w 500"/>
                  <a:gd name="T19" fmla="*/ 933 h 943"/>
                  <a:gd name="T20" fmla="*/ 9 w 500"/>
                  <a:gd name="T21" fmla="*/ 940 h 943"/>
                  <a:gd name="T22" fmla="*/ 196 w 500"/>
                  <a:gd name="T23" fmla="*/ 728 h 943"/>
                  <a:gd name="T24" fmla="*/ 101 w 500"/>
                  <a:gd name="T25" fmla="*/ 346 h 943"/>
                  <a:gd name="T26" fmla="*/ 91 w 500"/>
                  <a:gd name="T27" fmla="*/ 351 h 943"/>
                  <a:gd name="T28" fmla="*/ 188 w 500"/>
                  <a:gd name="T29" fmla="*/ 717 h 943"/>
                  <a:gd name="T30" fmla="*/ 4 w 500"/>
                  <a:gd name="T31" fmla="*/ 934 h 943"/>
                  <a:gd name="T32" fmla="*/ 5 w 500"/>
                  <a:gd name="T33" fmla="*/ 941 h 943"/>
                  <a:gd name="T34" fmla="*/ 74 w 500"/>
                  <a:gd name="T35" fmla="*/ 919 h 943"/>
                  <a:gd name="T36" fmla="*/ 167 w 500"/>
                  <a:gd name="T37" fmla="*/ 863 h 943"/>
                  <a:gd name="T38" fmla="*/ 336 w 500"/>
                  <a:gd name="T39" fmla="*/ 719 h 943"/>
                  <a:gd name="T40" fmla="*/ 479 w 500"/>
                  <a:gd name="T41" fmla="*/ 446 h 943"/>
                  <a:gd name="T42" fmla="*/ 499 w 500"/>
                  <a:gd name="T43" fmla="*/ 277 h 943"/>
                  <a:gd name="T44" fmla="*/ 473 w 500"/>
                  <a:gd name="T45" fmla="*/ 117 h 943"/>
                  <a:gd name="T46" fmla="*/ 459 w 500"/>
                  <a:gd name="T47" fmla="*/ 5 h 943"/>
                  <a:gd name="T48" fmla="*/ 449 w 500"/>
                  <a:gd name="T49" fmla="*/ 5 h 943"/>
                  <a:gd name="T50" fmla="*/ 91 w 500"/>
                  <a:gd name="T51" fmla="*/ 349 h 943"/>
                  <a:gd name="T52" fmla="*/ 102 w 500"/>
                  <a:gd name="T53" fmla="*/ 348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0" h="943">
                    <a:moveTo>
                      <a:pt x="102" y="348"/>
                    </a:moveTo>
                    <a:cubicBezTo>
                      <a:pt x="136" y="163"/>
                      <a:pt x="341" y="125"/>
                      <a:pt x="458" y="7"/>
                    </a:cubicBezTo>
                    <a:cubicBezTo>
                      <a:pt x="455" y="7"/>
                      <a:pt x="451" y="7"/>
                      <a:pt x="448" y="7"/>
                    </a:cubicBezTo>
                    <a:cubicBezTo>
                      <a:pt x="447" y="61"/>
                      <a:pt x="460" y="113"/>
                      <a:pt x="472" y="165"/>
                    </a:cubicBezTo>
                    <a:cubicBezTo>
                      <a:pt x="485" y="224"/>
                      <a:pt x="490" y="281"/>
                      <a:pt x="485" y="342"/>
                    </a:cubicBezTo>
                    <a:cubicBezTo>
                      <a:pt x="476" y="454"/>
                      <a:pt x="437" y="562"/>
                      <a:pt x="374" y="655"/>
                    </a:cubicBezTo>
                    <a:cubicBezTo>
                      <a:pt x="327" y="727"/>
                      <a:pt x="263" y="787"/>
                      <a:pt x="193" y="836"/>
                    </a:cubicBezTo>
                    <a:cubicBezTo>
                      <a:pt x="164" y="857"/>
                      <a:pt x="134" y="877"/>
                      <a:pt x="103" y="895"/>
                    </a:cubicBezTo>
                    <a:cubicBezTo>
                      <a:pt x="77" y="910"/>
                      <a:pt x="44" y="933"/>
                      <a:pt x="13" y="934"/>
                    </a:cubicBezTo>
                    <a:cubicBezTo>
                      <a:pt x="12" y="934"/>
                      <a:pt x="10" y="934"/>
                      <a:pt x="9" y="933"/>
                    </a:cubicBezTo>
                    <a:cubicBezTo>
                      <a:pt x="9" y="935"/>
                      <a:pt x="9" y="938"/>
                      <a:pt x="9" y="940"/>
                    </a:cubicBezTo>
                    <a:cubicBezTo>
                      <a:pt x="95" y="902"/>
                      <a:pt x="169" y="816"/>
                      <a:pt x="196" y="728"/>
                    </a:cubicBezTo>
                    <a:cubicBezTo>
                      <a:pt x="236" y="597"/>
                      <a:pt x="192" y="445"/>
                      <a:pt x="101" y="346"/>
                    </a:cubicBezTo>
                    <a:cubicBezTo>
                      <a:pt x="98" y="343"/>
                      <a:pt x="88" y="347"/>
                      <a:pt x="91" y="351"/>
                    </a:cubicBezTo>
                    <a:cubicBezTo>
                      <a:pt x="180" y="448"/>
                      <a:pt x="219" y="589"/>
                      <a:pt x="188" y="717"/>
                    </a:cubicBezTo>
                    <a:cubicBezTo>
                      <a:pt x="166" y="807"/>
                      <a:pt x="90" y="897"/>
                      <a:pt x="4" y="934"/>
                    </a:cubicBezTo>
                    <a:cubicBezTo>
                      <a:pt x="1" y="936"/>
                      <a:pt x="0" y="940"/>
                      <a:pt x="5" y="941"/>
                    </a:cubicBezTo>
                    <a:cubicBezTo>
                      <a:pt x="28" y="943"/>
                      <a:pt x="54" y="929"/>
                      <a:pt x="74" y="919"/>
                    </a:cubicBezTo>
                    <a:cubicBezTo>
                      <a:pt x="106" y="903"/>
                      <a:pt x="137" y="883"/>
                      <a:pt x="167" y="863"/>
                    </a:cubicBezTo>
                    <a:cubicBezTo>
                      <a:pt x="229" y="822"/>
                      <a:pt x="286" y="776"/>
                      <a:pt x="336" y="719"/>
                    </a:cubicBezTo>
                    <a:cubicBezTo>
                      <a:pt x="404" y="642"/>
                      <a:pt x="453" y="546"/>
                      <a:pt x="479" y="446"/>
                    </a:cubicBezTo>
                    <a:cubicBezTo>
                      <a:pt x="493" y="392"/>
                      <a:pt x="500" y="334"/>
                      <a:pt x="499" y="277"/>
                    </a:cubicBezTo>
                    <a:cubicBezTo>
                      <a:pt x="499" y="223"/>
                      <a:pt x="484" y="170"/>
                      <a:pt x="473" y="117"/>
                    </a:cubicBezTo>
                    <a:cubicBezTo>
                      <a:pt x="465" y="80"/>
                      <a:pt x="459" y="43"/>
                      <a:pt x="459" y="5"/>
                    </a:cubicBezTo>
                    <a:cubicBezTo>
                      <a:pt x="459" y="0"/>
                      <a:pt x="451" y="3"/>
                      <a:pt x="449" y="5"/>
                    </a:cubicBezTo>
                    <a:cubicBezTo>
                      <a:pt x="331" y="124"/>
                      <a:pt x="125" y="161"/>
                      <a:pt x="91" y="349"/>
                    </a:cubicBezTo>
                    <a:cubicBezTo>
                      <a:pt x="90" y="354"/>
                      <a:pt x="101" y="352"/>
                      <a:pt x="102" y="348"/>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89"/>
              <p:cNvSpPr/>
              <p:nvPr/>
            </p:nvSpPr>
            <p:spPr bwMode="auto">
              <a:xfrm>
                <a:off x="9019874" y="873819"/>
                <a:ext cx="358855" cy="377741"/>
              </a:xfrm>
              <a:custGeom>
                <a:avLst/>
                <a:gdLst>
                  <a:gd name="T0" fmla="*/ 330 w 344"/>
                  <a:gd name="T1" fmla="*/ 3 h 363"/>
                  <a:gd name="T2" fmla="*/ 315 w 344"/>
                  <a:gd name="T3" fmla="*/ 21 h 363"/>
                  <a:gd name="T4" fmla="*/ 284 w 344"/>
                  <a:gd name="T5" fmla="*/ 50 h 363"/>
                  <a:gd name="T6" fmla="*/ 219 w 344"/>
                  <a:gd name="T7" fmla="*/ 97 h 363"/>
                  <a:gd name="T8" fmla="*/ 124 w 344"/>
                  <a:gd name="T9" fmla="*/ 169 h 363"/>
                  <a:gd name="T10" fmla="*/ 0 w 344"/>
                  <a:gd name="T11" fmla="*/ 358 h 363"/>
                  <a:gd name="T12" fmla="*/ 11 w 344"/>
                  <a:gd name="T13" fmla="*/ 356 h 363"/>
                  <a:gd name="T14" fmla="*/ 144 w 344"/>
                  <a:gd name="T15" fmla="*/ 162 h 363"/>
                  <a:gd name="T16" fmla="*/ 244 w 344"/>
                  <a:gd name="T17" fmla="*/ 88 h 363"/>
                  <a:gd name="T18" fmla="*/ 303 w 344"/>
                  <a:gd name="T19" fmla="*/ 45 h 363"/>
                  <a:gd name="T20" fmla="*/ 339 w 344"/>
                  <a:gd name="T21" fmla="*/ 6 h 363"/>
                  <a:gd name="T22" fmla="*/ 330 w 344"/>
                  <a:gd name="T23" fmla="*/ 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4" h="363">
                    <a:moveTo>
                      <a:pt x="330" y="3"/>
                    </a:moveTo>
                    <a:cubicBezTo>
                      <a:pt x="324" y="9"/>
                      <a:pt x="320" y="14"/>
                      <a:pt x="315" y="21"/>
                    </a:cubicBezTo>
                    <a:cubicBezTo>
                      <a:pt x="306" y="33"/>
                      <a:pt x="296" y="41"/>
                      <a:pt x="284" y="50"/>
                    </a:cubicBezTo>
                    <a:cubicBezTo>
                      <a:pt x="263" y="66"/>
                      <a:pt x="241" y="81"/>
                      <a:pt x="219" y="97"/>
                    </a:cubicBezTo>
                    <a:cubicBezTo>
                      <a:pt x="187" y="120"/>
                      <a:pt x="155" y="143"/>
                      <a:pt x="124" y="169"/>
                    </a:cubicBezTo>
                    <a:cubicBezTo>
                      <a:pt x="67" y="216"/>
                      <a:pt x="5" y="280"/>
                      <a:pt x="0" y="358"/>
                    </a:cubicBezTo>
                    <a:cubicBezTo>
                      <a:pt x="0" y="363"/>
                      <a:pt x="11" y="361"/>
                      <a:pt x="11" y="356"/>
                    </a:cubicBezTo>
                    <a:cubicBezTo>
                      <a:pt x="16" y="275"/>
                      <a:pt x="84" y="210"/>
                      <a:pt x="144" y="162"/>
                    </a:cubicBezTo>
                    <a:cubicBezTo>
                      <a:pt x="177" y="136"/>
                      <a:pt x="211" y="112"/>
                      <a:pt x="244" y="88"/>
                    </a:cubicBezTo>
                    <a:cubicBezTo>
                      <a:pt x="264" y="74"/>
                      <a:pt x="284" y="60"/>
                      <a:pt x="303" y="45"/>
                    </a:cubicBezTo>
                    <a:cubicBezTo>
                      <a:pt x="318" y="34"/>
                      <a:pt x="326" y="19"/>
                      <a:pt x="339" y="6"/>
                    </a:cubicBezTo>
                    <a:cubicBezTo>
                      <a:pt x="344" y="1"/>
                      <a:pt x="333" y="0"/>
                      <a:pt x="330"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0"/>
              <p:cNvSpPr/>
              <p:nvPr/>
            </p:nvSpPr>
            <p:spPr bwMode="auto">
              <a:xfrm>
                <a:off x="9021591" y="873819"/>
                <a:ext cx="355421" cy="396629"/>
              </a:xfrm>
              <a:custGeom>
                <a:avLst/>
                <a:gdLst>
                  <a:gd name="T0" fmla="*/ 327 w 340"/>
                  <a:gd name="T1" fmla="*/ 4 h 381"/>
                  <a:gd name="T2" fmla="*/ 159 w 340"/>
                  <a:gd name="T3" fmla="*/ 167 h 381"/>
                  <a:gd name="T4" fmla="*/ 71 w 340"/>
                  <a:gd name="T5" fmla="*/ 263 h 381"/>
                  <a:gd name="T6" fmla="*/ 2 w 340"/>
                  <a:gd name="T7" fmla="*/ 376 h 381"/>
                  <a:gd name="T8" fmla="*/ 13 w 340"/>
                  <a:gd name="T9" fmla="*/ 376 h 381"/>
                  <a:gd name="T10" fmla="*/ 84 w 340"/>
                  <a:gd name="T11" fmla="*/ 260 h 381"/>
                  <a:gd name="T12" fmla="*/ 176 w 340"/>
                  <a:gd name="T13" fmla="*/ 162 h 381"/>
                  <a:gd name="T14" fmla="*/ 338 w 340"/>
                  <a:gd name="T15" fmla="*/ 5 h 381"/>
                  <a:gd name="T16" fmla="*/ 327 w 340"/>
                  <a:gd name="T17" fmla="*/ 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381">
                    <a:moveTo>
                      <a:pt x="327" y="4"/>
                    </a:moveTo>
                    <a:cubicBezTo>
                      <a:pt x="290" y="76"/>
                      <a:pt x="217" y="115"/>
                      <a:pt x="159" y="167"/>
                    </a:cubicBezTo>
                    <a:cubicBezTo>
                      <a:pt x="127" y="195"/>
                      <a:pt x="98" y="229"/>
                      <a:pt x="71" y="263"/>
                    </a:cubicBezTo>
                    <a:cubicBezTo>
                      <a:pt x="43" y="297"/>
                      <a:pt x="19" y="334"/>
                      <a:pt x="2" y="376"/>
                    </a:cubicBezTo>
                    <a:cubicBezTo>
                      <a:pt x="0" y="381"/>
                      <a:pt x="11" y="380"/>
                      <a:pt x="13" y="376"/>
                    </a:cubicBezTo>
                    <a:cubicBezTo>
                      <a:pt x="30" y="334"/>
                      <a:pt x="56" y="296"/>
                      <a:pt x="84" y="260"/>
                    </a:cubicBezTo>
                    <a:cubicBezTo>
                      <a:pt x="112" y="225"/>
                      <a:pt x="143" y="191"/>
                      <a:pt x="176" y="162"/>
                    </a:cubicBezTo>
                    <a:cubicBezTo>
                      <a:pt x="234" y="113"/>
                      <a:pt x="302" y="75"/>
                      <a:pt x="338" y="5"/>
                    </a:cubicBezTo>
                    <a:cubicBezTo>
                      <a:pt x="340" y="0"/>
                      <a:pt x="329" y="0"/>
                      <a:pt x="327" y="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1"/>
              <p:cNvSpPr/>
              <p:nvPr/>
            </p:nvSpPr>
            <p:spPr bwMode="auto">
              <a:xfrm>
                <a:off x="9047346" y="885838"/>
                <a:ext cx="326231" cy="405213"/>
              </a:xfrm>
              <a:custGeom>
                <a:avLst/>
                <a:gdLst>
                  <a:gd name="T0" fmla="*/ 297 w 311"/>
                  <a:gd name="T1" fmla="*/ 4 h 389"/>
                  <a:gd name="T2" fmla="*/ 229 w 311"/>
                  <a:gd name="T3" fmla="*/ 74 h 389"/>
                  <a:gd name="T4" fmla="*/ 137 w 311"/>
                  <a:gd name="T5" fmla="*/ 159 h 389"/>
                  <a:gd name="T6" fmla="*/ 2 w 311"/>
                  <a:gd name="T7" fmla="*/ 385 h 389"/>
                  <a:gd name="T8" fmla="*/ 13 w 311"/>
                  <a:gd name="T9" fmla="*/ 384 h 389"/>
                  <a:gd name="T10" fmla="*/ 155 w 311"/>
                  <a:gd name="T11" fmla="*/ 151 h 389"/>
                  <a:gd name="T12" fmla="*/ 249 w 311"/>
                  <a:gd name="T13" fmla="*/ 68 h 389"/>
                  <a:gd name="T14" fmla="*/ 307 w 311"/>
                  <a:gd name="T15" fmla="*/ 5 h 389"/>
                  <a:gd name="T16" fmla="*/ 297 w 311"/>
                  <a:gd name="T17" fmla="*/ 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1" h="389">
                    <a:moveTo>
                      <a:pt x="297" y="4"/>
                    </a:moveTo>
                    <a:cubicBezTo>
                      <a:pt x="277" y="32"/>
                      <a:pt x="256" y="53"/>
                      <a:pt x="229" y="74"/>
                    </a:cubicBezTo>
                    <a:cubicBezTo>
                      <a:pt x="195" y="99"/>
                      <a:pt x="165" y="127"/>
                      <a:pt x="137" y="159"/>
                    </a:cubicBezTo>
                    <a:cubicBezTo>
                      <a:pt x="78" y="225"/>
                      <a:pt x="29" y="300"/>
                      <a:pt x="2" y="385"/>
                    </a:cubicBezTo>
                    <a:cubicBezTo>
                      <a:pt x="0" y="389"/>
                      <a:pt x="12" y="388"/>
                      <a:pt x="13" y="384"/>
                    </a:cubicBezTo>
                    <a:cubicBezTo>
                      <a:pt x="42" y="296"/>
                      <a:pt x="94" y="219"/>
                      <a:pt x="155" y="151"/>
                    </a:cubicBezTo>
                    <a:cubicBezTo>
                      <a:pt x="183" y="120"/>
                      <a:pt x="215" y="94"/>
                      <a:pt x="249" y="68"/>
                    </a:cubicBezTo>
                    <a:cubicBezTo>
                      <a:pt x="272" y="50"/>
                      <a:pt x="290" y="29"/>
                      <a:pt x="307" y="5"/>
                    </a:cubicBezTo>
                    <a:cubicBezTo>
                      <a:pt x="311" y="0"/>
                      <a:pt x="299" y="1"/>
                      <a:pt x="297" y="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2"/>
              <p:cNvSpPr/>
              <p:nvPr/>
            </p:nvSpPr>
            <p:spPr bwMode="auto">
              <a:xfrm>
                <a:off x="9079969" y="884121"/>
                <a:ext cx="291891" cy="472177"/>
              </a:xfrm>
              <a:custGeom>
                <a:avLst/>
                <a:gdLst>
                  <a:gd name="T0" fmla="*/ 265 w 278"/>
                  <a:gd name="T1" fmla="*/ 6 h 453"/>
                  <a:gd name="T2" fmla="*/ 125 w 278"/>
                  <a:gd name="T3" fmla="*/ 228 h 453"/>
                  <a:gd name="T4" fmla="*/ 1 w 278"/>
                  <a:gd name="T5" fmla="*/ 448 h 453"/>
                  <a:gd name="T6" fmla="*/ 12 w 278"/>
                  <a:gd name="T7" fmla="*/ 447 h 453"/>
                  <a:gd name="T8" fmla="*/ 147 w 278"/>
                  <a:gd name="T9" fmla="*/ 214 h 453"/>
                  <a:gd name="T10" fmla="*/ 277 w 278"/>
                  <a:gd name="T11" fmla="*/ 5 h 453"/>
                  <a:gd name="T12" fmla="*/ 265 w 278"/>
                  <a:gd name="T13" fmla="*/ 6 h 453"/>
                </a:gdLst>
                <a:ahLst/>
                <a:cxnLst>
                  <a:cxn ang="0">
                    <a:pos x="T0" y="T1"/>
                  </a:cxn>
                  <a:cxn ang="0">
                    <a:pos x="T2" y="T3"/>
                  </a:cxn>
                  <a:cxn ang="0">
                    <a:pos x="T4" y="T5"/>
                  </a:cxn>
                  <a:cxn ang="0">
                    <a:pos x="T6" y="T7"/>
                  </a:cxn>
                  <a:cxn ang="0">
                    <a:pos x="T8" y="T9"/>
                  </a:cxn>
                  <a:cxn ang="0">
                    <a:pos x="T10" y="T11"/>
                  </a:cxn>
                  <a:cxn ang="0">
                    <a:pos x="T12" y="T13"/>
                  </a:cxn>
                </a:cxnLst>
                <a:rect l="0" t="0" r="r" b="b"/>
                <a:pathLst>
                  <a:path w="278" h="453">
                    <a:moveTo>
                      <a:pt x="265" y="6"/>
                    </a:moveTo>
                    <a:cubicBezTo>
                      <a:pt x="237" y="91"/>
                      <a:pt x="180" y="159"/>
                      <a:pt x="125" y="228"/>
                    </a:cubicBezTo>
                    <a:cubicBezTo>
                      <a:pt x="71" y="295"/>
                      <a:pt x="23" y="365"/>
                      <a:pt x="1" y="448"/>
                    </a:cubicBezTo>
                    <a:cubicBezTo>
                      <a:pt x="0" y="453"/>
                      <a:pt x="11" y="451"/>
                      <a:pt x="12" y="447"/>
                    </a:cubicBezTo>
                    <a:cubicBezTo>
                      <a:pt x="36" y="357"/>
                      <a:pt x="89" y="285"/>
                      <a:pt x="147" y="214"/>
                    </a:cubicBezTo>
                    <a:cubicBezTo>
                      <a:pt x="199" y="150"/>
                      <a:pt x="250" y="85"/>
                      <a:pt x="277" y="5"/>
                    </a:cubicBezTo>
                    <a:cubicBezTo>
                      <a:pt x="278" y="0"/>
                      <a:pt x="267" y="2"/>
                      <a:pt x="265" y="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3"/>
              <p:cNvSpPr/>
              <p:nvPr/>
            </p:nvSpPr>
            <p:spPr bwMode="auto">
              <a:xfrm>
                <a:off x="9093705" y="877253"/>
                <a:ext cx="281589" cy="501366"/>
              </a:xfrm>
              <a:custGeom>
                <a:avLst/>
                <a:gdLst>
                  <a:gd name="T0" fmla="*/ 259 w 270"/>
                  <a:gd name="T1" fmla="*/ 4 h 483"/>
                  <a:gd name="T2" fmla="*/ 152 w 270"/>
                  <a:gd name="T3" fmla="*/ 230 h 483"/>
                  <a:gd name="T4" fmla="*/ 3 w 270"/>
                  <a:gd name="T5" fmla="*/ 481 h 483"/>
                  <a:gd name="T6" fmla="*/ 13 w 270"/>
                  <a:gd name="T7" fmla="*/ 480 h 483"/>
                  <a:gd name="T8" fmla="*/ 161 w 270"/>
                  <a:gd name="T9" fmla="*/ 233 h 483"/>
                  <a:gd name="T10" fmla="*/ 270 w 270"/>
                  <a:gd name="T11" fmla="*/ 2 h 483"/>
                  <a:gd name="T12" fmla="*/ 259 w 270"/>
                  <a:gd name="T13" fmla="*/ 4 h 483"/>
                </a:gdLst>
                <a:ahLst/>
                <a:cxnLst>
                  <a:cxn ang="0">
                    <a:pos x="T0" y="T1"/>
                  </a:cxn>
                  <a:cxn ang="0">
                    <a:pos x="T2" y="T3"/>
                  </a:cxn>
                  <a:cxn ang="0">
                    <a:pos x="T4" y="T5"/>
                  </a:cxn>
                  <a:cxn ang="0">
                    <a:pos x="T6" y="T7"/>
                  </a:cxn>
                  <a:cxn ang="0">
                    <a:pos x="T8" y="T9"/>
                  </a:cxn>
                  <a:cxn ang="0">
                    <a:pos x="T10" y="T11"/>
                  </a:cxn>
                  <a:cxn ang="0">
                    <a:pos x="T12" y="T13"/>
                  </a:cxn>
                </a:cxnLst>
                <a:rect l="0" t="0" r="r" b="b"/>
                <a:pathLst>
                  <a:path w="270" h="483">
                    <a:moveTo>
                      <a:pt x="259" y="4"/>
                    </a:moveTo>
                    <a:cubicBezTo>
                      <a:pt x="220" y="78"/>
                      <a:pt x="189" y="155"/>
                      <a:pt x="152" y="230"/>
                    </a:cubicBezTo>
                    <a:cubicBezTo>
                      <a:pt x="110" y="317"/>
                      <a:pt x="66" y="407"/>
                      <a:pt x="3" y="481"/>
                    </a:cubicBezTo>
                    <a:cubicBezTo>
                      <a:pt x="0" y="483"/>
                      <a:pt x="11" y="482"/>
                      <a:pt x="13" y="480"/>
                    </a:cubicBezTo>
                    <a:cubicBezTo>
                      <a:pt x="75" y="407"/>
                      <a:pt x="119" y="319"/>
                      <a:pt x="161" y="233"/>
                    </a:cubicBezTo>
                    <a:cubicBezTo>
                      <a:pt x="198" y="157"/>
                      <a:pt x="231" y="77"/>
                      <a:pt x="270" y="2"/>
                    </a:cubicBezTo>
                    <a:cubicBezTo>
                      <a:pt x="270" y="0"/>
                      <a:pt x="260" y="1"/>
                      <a:pt x="259" y="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4"/>
              <p:cNvSpPr/>
              <p:nvPr/>
            </p:nvSpPr>
            <p:spPr bwMode="auto">
              <a:xfrm>
                <a:off x="9098857" y="878970"/>
                <a:ext cx="278155" cy="535706"/>
              </a:xfrm>
              <a:custGeom>
                <a:avLst/>
                <a:gdLst>
                  <a:gd name="T0" fmla="*/ 252 w 265"/>
                  <a:gd name="T1" fmla="*/ 5 h 514"/>
                  <a:gd name="T2" fmla="*/ 157 w 265"/>
                  <a:gd name="T3" fmla="*/ 258 h 514"/>
                  <a:gd name="T4" fmla="*/ 4 w 265"/>
                  <a:gd name="T5" fmla="*/ 509 h 514"/>
                  <a:gd name="T6" fmla="*/ 14 w 265"/>
                  <a:gd name="T7" fmla="*/ 510 h 514"/>
                  <a:gd name="T8" fmla="*/ 167 w 265"/>
                  <a:gd name="T9" fmla="*/ 258 h 514"/>
                  <a:gd name="T10" fmla="*/ 263 w 265"/>
                  <a:gd name="T11" fmla="*/ 4 h 514"/>
                  <a:gd name="T12" fmla="*/ 252 w 265"/>
                  <a:gd name="T13" fmla="*/ 5 h 514"/>
                </a:gdLst>
                <a:ahLst/>
                <a:cxnLst>
                  <a:cxn ang="0">
                    <a:pos x="T0" y="T1"/>
                  </a:cxn>
                  <a:cxn ang="0">
                    <a:pos x="T2" y="T3"/>
                  </a:cxn>
                  <a:cxn ang="0">
                    <a:pos x="T4" y="T5"/>
                  </a:cxn>
                  <a:cxn ang="0">
                    <a:pos x="T6" y="T7"/>
                  </a:cxn>
                  <a:cxn ang="0">
                    <a:pos x="T8" y="T9"/>
                  </a:cxn>
                  <a:cxn ang="0">
                    <a:pos x="T10" y="T11"/>
                  </a:cxn>
                  <a:cxn ang="0">
                    <a:pos x="T12" y="T13"/>
                  </a:cxn>
                </a:cxnLst>
                <a:rect l="0" t="0" r="r" b="b"/>
                <a:pathLst>
                  <a:path w="265" h="514">
                    <a:moveTo>
                      <a:pt x="252" y="5"/>
                    </a:moveTo>
                    <a:cubicBezTo>
                      <a:pt x="223" y="91"/>
                      <a:pt x="196" y="176"/>
                      <a:pt x="157" y="258"/>
                    </a:cubicBezTo>
                    <a:cubicBezTo>
                      <a:pt x="114" y="346"/>
                      <a:pt x="62" y="431"/>
                      <a:pt x="4" y="509"/>
                    </a:cubicBezTo>
                    <a:cubicBezTo>
                      <a:pt x="0" y="514"/>
                      <a:pt x="12" y="513"/>
                      <a:pt x="14" y="510"/>
                    </a:cubicBezTo>
                    <a:cubicBezTo>
                      <a:pt x="73" y="431"/>
                      <a:pt x="124" y="346"/>
                      <a:pt x="167" y="258"/>
                    </a:cubicBezTo>
                    <a:cubicBezTo>
                      <a:pt x="207" y="177"/>
                      <a:pt x="235" y="90"/>
                      <a:pt x="263" y="4"/>
                    </a:cubicBezTo>
                    <a:cubicBezTo>
                      <a:pt x="265" y="0"/>
                      <a:pt x="253" y="1"/>
                      <a:pt x="252" y="5"/>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295"/>
              <p:cNvSpPr/>
              <p:nvPr/>
            </p:nvSpPr>
            <p:spPr bwMode="auto">
              <a:xfrm>
                <a:off x="9109159" y="877253"/>
                <a:ext cx="266137" cy="573480"/>
              </a:xfrm>
              <a:custGeom>
                <a:avLst/>
                <a:gdLst>
                  <a:gd name="T0" fmla="*/ 243 w 255"/>
                  <a:gd name="T1" fmla="*/ 6 h 552"/>
                  <a:gd name="T2" fmla="*/ 168 w 255"/>
                  <a:gd name="T3" fmla="*/ 261 h 552"/>
                  <a:gd name="T4" fmla="*/ 5 w 255"/>
                  <a:gd name="T5" fmla="*/ 547 h 552"/>
                  <a:gd name="T6" fmla="*/ 14 w 255"/>
                  <a:gd name="T7" fmla="*/ 549 h 552"/>
                  <a:gd name="T8" fmla="*/ 178 w 255"/>
                  <a:gd name="T9" fmla="*/ 262 h 552"/>
                  <a:gd name="T10" fmla="*/ 254 w 255"/>
                  <a:gd name="T11" fmla="*/ 5 h 552"/>
                  <a:gd name="T12" fmla="*/ 243 w 255"/>
                  <a:gd name="T13" fmla="*/ 6 h 552"/>
                </a:gdLst>
                <a:ahLst/>
                <a:cxnLst>
                  <a:cxn ang="0">
                    <a:pos x="T0" y="T1"/>
                  </a:cxn>
                  <a:cxn ang="0">
                    <a:pos x="T2" y="T3"/>
                  </a:cxn>
                  <a:cxn ang="0">
                    <a:pos x="T4" y="T5"/>
                  </a:cxn>
                  <a:cxn ang="0">
                    <a:pos x="T6" y="T7"/>
                  </a:cxn>
                  <a:cxn ang="0">
                    <a:pos x="T8" y="T9"/>
                  </a:cxn>
                  <a:cxn ang="0">
                    <a:pos x="T10" y="T11"/>
                  </a:cxn>
                  <a:cxn ang="0">
                    <a:pos x="T12" y="T13"/>
                  </a:cxn>
                </a:cxnLst>
                <a:rect l="0" t="0" r="r" b="b"/>
                <a:pathLst>
                  <a:path w="255" h="552">
                    <a:moveTo>
                      <a:pt x="243" y="6"/>
                    </a:moveTo>
                    <a:cubicBezTo>
                      <a:pt x="226" y="93"/>
                      <a:pt x="199" y="179"/>
                      <a:pt x="168" y="261"/>
                    </a:cubicBezTo>
                    <a:cubicBezTo>
                      <a:pt x="129" y="363"/>
                      <a:pt x="81" y="468"/>
                      <a:pt x="5" y="547"/>
                    </a:cubicBezTo>
                    <a:cubicBezTo>
                      <a:pt x="0" y="552"/>
                      <a:pt x="11" y="552"/>
                      <a:pt x="14" y="549"/>
                    </a:cubicBezTo>
                    <a:cubicBezTo>
                      <a:pt x="91" y="470"/>
                      <a:pt x="139" y="364"/>
                      <a:pt x="178" y="262"/>
                    </a:cubicBezTo>
                    <a:cubicBezTo>
                      <a:pt x="210" y="179"/>
                      <a:pt x="237" y="93"/>
                      <a:pt x="254" y="5"/>
                    </a:cubicBezTo>
                    <a:cubicBezTo>
                      <a:pt x="255" y="0"/>
                      <a:pt x="244" y="2"/>
                      <a:pt x="243" y="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296"/>
              <p:cNvSpPr/>
              <p:nvPr/>
            </p:nvSpPr>
            <p:spPr bwMode="auto">
              <a:xfrm>
                <a:off x="9110875" y="878970"/>
                <a:ext cx="269571" cy="655896"/>
              </a:xfrm>
              <a:custGeom>
                <a:avLst/>
                <a:gdLst>
                  <a:gd name="T0" fmla="*/ 245 w 258"/>
                  <a:gd name="T1" fmla="*/ 6 h 631"/>
                  <a:gd name="T2" fmla="*/ 4 w 258"/>
                  <a:gd name="T3" fmla="*/ 624 h 631"/>
                  <a:gd name="T4" fmla="*/ 14 w 258"/>
                  <a:gd name="T5" fmla="*/ 627 h 631"/>
                  <a:gd name="T6" fmla="*/ 257 w 258"/>
                  <a:gd name="T7" fmla="*/ 5 h 631"/>
                  <a:gd name="T8" fmla="*/ 245 w 258"/>
                  <a:gd name="T9" fmla="*/ 6 h 631"/>
                </a:gdLst>
                <a:ahLst/>
                <a:cxnLst>
                  <a:cxn ang="0">
                    <a:pos x="T0" y="T1"/>
                  </a:cxn>
                  <a:cxn ang="0">
                    <a:pos x="T2" y="T3"/>
                  </a:cxn>
                  <a:cxn ang="0">
                    <a:pos x="T4" y="T5"/>
                  </a:cxn>
                  <a:cxn ang="0">
                    <a:pos x="T6" y="T7"/>
                  </a:cxn>
                  <a:cxn ang="0">
                    <a:pos x="T8" y="T9"/>
                  </a:cxn>
                </a:cxnLst>
                <a:rect l="0" t="0" r="r" b="b"/>
                <a:pathLst>
                  <a:path w="258" h="631">
                    <a:moveTo>
                      <a:pt x="245" y="6"/>
                    </a:moveTo>
                    <a:cubicBezTo>
                      <a:pt x="206" y="223"/>
                      <a:pt x="158" y="456"/>
                      <a:pt x="4" y="624"/>
                    </a:cubicBezTo>
                    <a:cubicBezTo>
                      <a:pt x="0" y="629"/>
                      <a:pt x="10" y="631"/>
                      <a:pt x="14" y="627"/>
                    </a:cubicBezTo>
                    <a:cubicBezTo>
                      <a:pt x="168" y="458"/>
                      <a:pt x="217" y="224"/>
                      <a:pt x="257" y="5"/>
                    </a:cubicBezTo>
                    <a:cubicBezTo>
                      <a:pt x="258" y="0"/>
                      <a:pt x="246" y="1"/>
                      <a:pt x="245" y="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297"/>
              <p:cNvSpPr/>
              <p:nvPr/>
            </p:nvSpPr>
            <p:spPr bwMode="auto">
              <a:xfrm>
                <a:off x="9100573" y="894423"/>
                <a:ext cx="278155" cy="693670"/>
              </a:xfrm>
              <a:custGeom>
                <a:avLst/>
                <a:gdLst>
                  <a:gd name="T0" fmla="*/ 255 w 266"/>
                  <a:gd name="T1" fmla="*/ 6 h 667"/>
                  <a:gd name="T2" fmla="*/ 196 w 266"/>
                  <a:gd name="T3" fmla="*/ 364 h 667"/>
                  <a:gd name="T4" fmla="*/ 5 w 266"/>
                  <a:gd name="T5" fmla="*/ 662 h 667"/>
                  <a:gd name="T6" fmla="*/ 14 w 266"/>
                  <a:gd name="T7" fmla="*/ 664 h 667"/>
                  <a:gd name="T8" fmla="*/ 204 w 266"/>
                  <a:gd name="T9" fmla="*/ 374 h 667"/>
                  <a:gd name="T10" fmla="*/ 266 w 266"/>
                  <a:gd name="T11" fmla="*/ 5 h 667"/>
                  <a:gd name="T12" fmla="*/ 255 w 266"/>
                  <a:gd name="T13" fmla="*/ 6 h 667"/>
                </a:gdLst>
                <a:ahLst/>
                <a:cxnLst>
                  <a:cxn ang="0">
                    <a:pos x="T0" y="T1"/>
                  </a:cxn>
                  <a:cxn ang="0">
                    <a:pos x="T2" y="T3"/>
                  </a:cxn>
                  <a:cxn ang="0">
                    <a:pos x="T4" y="T5"/>
                  </a:cxn>
                  <a:cxn ang="0">
                    <a:pos x="T6" y="T7"/>
                  </a:cxn>
                  <a:cxn ang="0">
                    <a:pos x="T8" y="T9"/>
                  </a:cxn>
                  <a:cxn ang="0">
                    <a:pos x="T10" y="T11"/>
                  </a:cxn>
                  <a:cxn ang="0">
                    <a:pos x="T12" y="T13"/>
                  </a:cxn>
                </a:cxnLst>
                <a:rect l="0" t="0" r="r" b="b"/>
                <a:pathLst>
                  <a:path w="266" h="667">
                    <a:moveTo>
                      <a:pt x="255" y="6"/>
                    </a:moveTo>
                    <a:cubicBezTo>
                      <a:pt x="246" y="127"/>
                      <a:pt x="233" y="249"/>
                      <a:pt x="196" y="364"/>
                    </a:cubicBezTo>
                    <a:cubicBezTo>
                      <a:pt x="160" y="479"/>
                      <a:pt x="95" y="581"/>
                      <a:pt x="5" y="662"/>
                    </a:cubicBezTo>
                    <a:cubicBezTo>
                      <a:pt x="0" y="666"/>
                      <a:pt x="11" y="667"/>
                      <a:pt x="14" y="664"/>
                    </a:cubicBezTo>
                    <a:cubicBezTo>
                      <a:pt x="103" y="585"/>
                      <a:pt x="166" y="486"/>
                      <a:pt x="204" y="374"/>
                    </a:cubicBezTo>
                    <a:cubicBezTo>
                      <a:pt x="244" y="255"/>
                      <a:pt x="257" y="129"/>
                      <a:pt x="266" y="5"/>
                    </a:cubicBezTo>
                    <a:cubicBezTo>
                      <a:pt x="266" y="0"/>
                      <a:pt x="255" y="2"/>
                      <a:pt x="255" y="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298"/>
              <p:cNvSpPr/>
              <p:nvPr/>
            </p:nvSpPr>
            <p:spPr bwMode="auto">
              <a:xfrm>
                <a:off x="9074819" y="892707"/>
                <a:ext cx="310779" cy="774370"/>
              </a:xfrm>
              <a:custGeom>
                <a:avLst/>
                <a:gdLst>
                  <a:gd name="T0" fmla="*/ 284 w 298"/>
                  <a:gd name="T1" fmla="*/ 5 h 743"/>
                  <a:gd name="T2" fmla="*/ 230 w 298"/>
                  <a:gd name="T3" fmla="*/ 451 h 743"/>
                  <a:gd name="T4" fmla="*/ 5 w 298"/>
                  <a:gd name="T5" fmla="*/ 740 h 743"/>
                  <a:gd name="T6" fmla="*/ 13 w 298"/>
                  <a:gd name="T7" fmla="*/ 740 h 743"/>
                  <a:gd name="T8" fmla="*/ 237 w 298"/>
                  <a:gd name="T9" fmla="*/ 459 h 743"/>
                  <a:gd name="T10" fmla="*/ 295 w 298"/>
                  <a:gd name="T11" fmla="*/ 2 h 743"/>
                  <a:gd name="T12" fmla="*/ 284 w 298"/>
                  <a:gd name="T13" fmla="*/ 5 h 743"/>
                </a:gdLst>
                <a:ahLst/>
                <a:cxnLst>
                  <a:cxn ang="0">
                    <a:pos x="T0" y="T1"/>
                  </a:cxn>
                  <a:cxn ang="0">
                    <a:pos x="T2" y="T3"/>
                  </a:cxn>
                  <a:cxn ang="0">
                    <a:pos x="T4" y="T5"/>
                  </a:cxn>
                  <a:cxn ang="0">
                    <a:pos x="T6" y="T7"/>
                  </a:cxn>
                  <a:cxn ang="0">
                    <a:pos x="T8" y="T9"/>
                  </a:cxn>
                  <a:cxn ang="0">
                    <a:pos x="T10" y="T11"/>
                  </a:cxn>
                  <a:cxn ang="0">
                    <a:pos x="T12" y="T13"/>
                  </a:cxn>
                </a:cxnLst>
                <a:rect l="0" t="0" r="r" b="b"/>
                <a:pathLst>
                  <a:path w="298" h="743">
                    <a:moveTo>
                      <a:pt x="284" y="5"/>
                    </a:moveTo>
                    <a:cubicBezTo>
                      <a:pt x="286" y="154"/>
                      <a:pt x="286" y="310"/>
                      <a:pt x="230" y="451"/>
                    </a:cubicBezTo>
                    <a:cubicBezTo>
                      <a:pt x="185" y="564"/>
                      <a:pt x="111" y="678"/>
                      <a:pt x="5" y="740"/>
                    </a:cubicBezTo>
                    <a:cubicBezTo>
                      <a:pt x="0" y="743"/>
                      <a:pt x="11" y="741"/>
                      <a:pt x="13" y="740"/>
                    </a:cubicBezTo>
                    <a:cubicBezTo>
                      <a:pt x="119" y="679"/>
                      <a:pt x="190" y="570"/>
                      <a:pt x="237" y="459"/>
                    </a:cubicBezTo>
                    <a:cubicBezTo>
                      <a:pt x="298" y="316"/>
                      <a:pt x="297" y="155"/>
                      <a:pt x="295" y="2"/>
                    </a:cubicBezTo>
                    <a:cubicBezTo>
                      <a:pt x="295" y="0"/>
                      <a:pt x="284" y="2"/>
                      <a:pt x="284" y="5"/>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299"/>
              <p:cNvSpPr/>
              <p:nvPr/>
            </p:nvSpPr>
            <p:spPr bwMode="auto">
              <a:xfrm>
                <a:off x="9018157" y="932197"/>
                <a:ext cx="398346" cy="817295"/>
              </a:xfrm>
              <a:custGeom>
                <a:avLst/>
                <a:gdLst>
                  <a:gd name="T0" fmla="*/ 337 w 381"/>
                  <a:gd name="T1" fmla="*/ 7 h 785"/>
                  <a:gd name="T2" fmla="*/ 296 w 381"/>
                  <a:gd name="T3" fmla="*/ 470 h 785"/>
                  <a:gd name="T4" fmla="*/ 162 w 381"/>
                  <a:gd name="T5" fmla="*/ 663 h 785"/>
                  <a:gd name="T6" fmla="*/ 75 w 381"/>
                  <a:gd name="T7" fmla="*/ 738 h 785"/>
                  <a:gd name="T8" fmla="*/ 3 w 381"/>
                  <a:gd name="T9" fmla="*/ 781 h 785"/>
                  <a:gd name="T10" fmla="*/ 13 w 381"/>
                  <a:gd name="T11" fmla="*/ 781 h 785"/>
                  <a:gd name="T12" fmla="*/ 60 w 381"/>
                  <a:gd name="T13" fmla="*/ 754 h 785"/>
                  <a:gd name="T14" fmla="*/ 95 w 381"/>
                  <a:gd name="T15" fmla="*/ 732 h 785"/>
                  <a:gd name="T16" fmla="*/ 173 w 381"/>
                  <a:gd name="T17" fmla="*/ 663 h 785"/>
                  <a:gd name="T18" fmla="*/ 304 w 381"/>
                  <a:gd name="T19" fmla="*/ 474 h 785"/>
                  <a:gd name="T20" fmla="*/ 348 w 381"/>
                  <a:gd name="T21" fmla="*/ 4 h 785"/>
                  <a:gd name="T22" fmla="*/ 337 w 381"/>
                  <a:gd name="T23" fmla="*/ 7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785">
                    <a:moveTo>
                      <a:pt x="337" y="7"/>
                    </a:moveTo>
                    <a:cubicBezTo>
                      <a:pt x="369" y="159"/>
                      <a:pt x="364" y="328"/>
                      <a:pt x="296" y="470"/>
                    </a:cubicBezTo>
                    <a:cubicBezTo>
                      <a:pt x="262" y="541"/>
                      <a:pt x="216" y="606"/>
                      <a:pt x="162" y="663"/>
                    </a:cubicBezTo>
                    <a:cubicBezTo>
                      <a:pt x="136" y="691"/>
                      <a:pt x="107" y="717"/>
                      <a:pt x="75" y="738"/>
                    </a:cubicBezTo>
                    <a:cubicBezTo>
                      <a:pt x="52" y="753"/>
                      <a:pt x="20" y="760"/>
                      <a:pt x="3" y="781"/>
                    </a:cubicBezTo>
                    <a:cubicBezTo>
                      <a:pt x="0" y="785"/>
                      <a:pt x="11" y="783"/>
                      <a:pt x="13" y="781"/>
                    </a:cubicBezTo>
                    <a:cubicBezTo>
                      <a:pt x="25" y="767"/>
                      <a:pt x="44" y="762"/>
                      <a:pt x="60" y="754"/>
                    </a:cubicBezTo>
                    <a:cubicBezTo>
                      <a:pt x="73" y="748"/>
                      <a:pt x="84" y="740"/>
                      <a:pt x="95" y="732"/>
                    </a:cubicBezTo>
                    <a:cubicBezTo>
                      <a:pt x="124" y="712"/>
                      <a:pt x="149" y="688"/>
                      <a:pt x="173" y="663"/>
                    </a:cubicBezTo>
                    <a:cubicBezTo>
                      <a:pt x="226" y="607"/>
                      <a:pt x="270" y="543"/>
                      <a:pt x="304" y="474"/>
                    </a:cubicBezTo>
                    <a:cubicBezTo>
                      <a:pt x="376" y="332"/>
                      <a:pt x="381" y="157"/>
                      <a:pt x="348" y="4"/>
                    </a:cubicBezTo>
                    <a:cubicBezTo>
                      <a:pt x="348" y="0"/>
                      <a:pt x="336" y="3"/>
                      <a:pt x="337" y="7"/>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0"/>
              <p:cNvSpPr/>
              <p:nvPr/>
            </p:nvSpPr>
            <p:spPr bwMode="auto">
              <a:xfrm>
                <a:off x="9064517" y="877253"/>
                <a:ext cx="310779" cy="448139"/>
              </a:xfrm>
              <a:custGeom>
                <a:avLst/>
                <a:gdLst>
                  <a:gd name="T0" fmla="*/ 283 w 297"/>
                  <a:gd name="T1" fmla="*/ 4 h 431"/>
                  <a:gd name="T2" fmla="*/ 181 w 297"/>
                  <a:gd name="T3" fmla="*/ 137 h 431"/>
                  <a:gd name="T4" fmla="*/ 126 w 297"/>
                  <a:gd name="T5" fmla="*/ 194 h 431"/>
                  <a:gd name="T6" fmla="*/ 80 w 297"/>
                  <a:gd name="T7" fmla="*/ 251 h 431"/>
                  <a:gd name="T8" fmla="*/ 21 w 297"/>
                  <a:gd name="T9" fmla="*/ 366 h 431"/>
                  <a:gd name="T10" fmla="*/ 5 w 297"/>
                  <a:gd name="T11" fmla="*/ 409 h 431"/>
                  <a:gd name="T12" fmla="*/ 0 w 297"/>
                  <a:gd name="T13" fmla="*/ 425 h 431"/>
                  <a:gd name="T14" fmla="*/ 12 w 297"/>
                  <a:gd name="T15" fmla="*/ 425 h 431"/>
                  <a:gd name="T16" fmla="*/ 12 w 297"/>
                  <a:gd name="T17" fmla="*/ 425 h 431"/>
                  <a:gd name="T18" fmla="*/ 1 w 297"/>
                  <a:gd name="T19" fmla="*/ 424 h 431"/>
                  <a:gd name="T20" fmla="*/ 1 w 297"/>
                  <a:gd name="T21" fmla="*/ 424 h 431"/>
                  <a:gd name="T22" fmla="*/ 12 w 297"/>
                  <a:gd name="T23" fmla="*/ 424 h 431"/>
                  <a:gd name="T24" fmla="*/ 17 w 297"/>
                  <a:gd name="T25" fmla="*/ 408 h 431"/>
                  <a:gd name="T26" fmla="*/ 34 w 297"/>
                  <a:gd name="T27" fmla="*/ 363 h 431"/>
                  <a:gd name="T28" fmla="*/ 95 w 297"/>
                  <a:gd name="T29" fmla="*/ 246 h 431"/>
                  <a:gd name="T30" fmla="*/ 202 w 297"/>
                  <a:gd name="T31" fmla="*/ 130 h 431"/>
                  <a:gd name="T32" fmla="*/ 294 w 297"/>
                  <a:gd name="T33" fmla="*/ 6 h 431"/>
                  <a:gd name="T34" fmla="*/ 283 w 297"/>
                  <a:gd name="T35" fmla="*/ 4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7" h="431">
                    <a:moveTo>
                      <a:pt x="283" y="4"/>
                    </a:moveTo>
                    <a:cubicBezTo>
                      <a:pt x="257" y="54"/>
                      <a:pt x="223" y="101"/>
                      <a:pt x="181" y="137"/>
                    </a:cubicBezTo>
                    <a:cubicBezTo>
                      <a:pt x="160" y="154"/>
                      <a:pt x="143" y="174"/>
                      <a:pt x="126" y="194"/>
                    </a:cubicBezTo>
                    <a:cubicBezTo>
                      <a:pt x="110" y="213"/>
                      <a:pt x="94" y="231"/>
                      <a:pt x="80" y="251"/>
                    </a:cubicBezTo>
                    <a:cubicBezTo>
                      <a:pt x="55" y="287"/>
                      <a:pt x="37" y="326"/>
                      <a:pt x="21" y="366"/>
                    </a:cubicBezTo>
                    <a:cubicBezTo>
                      <a:pt x="15" y="380"/>
                      <a:pt x="10" y="394"/>
                      <a:pt x="5" y="409"/>
                    </a:cubicBezTo>
                    <a:cubicBezTo>
                      <a:pt x="4" y="413"/>
                      <a:pt x="1" y="420"/>
                      <a:pt x="0" y="425"/>
                    </a:cubicBezTo>
                    <a:cubicBezTo>
                      <a:pt x="0" y="431"/>
                      <a:pt x="10" y="429"/>
                      <a:pt x="12" y="425"/>
                    </a:cubicBezTo>
                    <a:cubicBezTo>
                      <a:pt x="12" y="425"/>
                      <a:pt x="12" y="425"/>
                      <a:pt x="12" y="425"/>
                    </a:cubicBezTo>
                    <a:cubicBezTo>
                      <a:pt x="15" y="419"/>
                      <a:pt x="3" y="419"/>
                      <a:pt x="1" y="424"/>
                    </a:cubicBezTo>
                    <a:cubicBezTo>
                      <a:pt x="1" y="424"/>
                      <a:pt x="1" y="424"/>
                      <a:pt x="1" y="424"/>
                    </a:cubicBezTo>
                    <a:cubicBezTo>
                      <a:pt x="4" y="424"/>
                      <a:pt x="8" y="424"/>
                      <a:pt x="12" y="424"/>
                    </a:cubicBezTo>
                    <a:cubicBezTo>
                      <a:pt x="12" y="419"/>
                      <a:pt x="15" y="412"/>
                      <a:pt x="17" y="408"/>
                    </a:cubicBezTo>
                    <a:cubicBezTo>
                      <a:pt x="22" y="393"/>
                      <a:pt x="28" y="378"/>
                      <a:pt x="34" y="363"/>
                    </a:cubicBezTo>
                    <a:cubicBezTo>
                      <a:pt x="50" y="322"/>
                      <a:pt x="70" y="282"/>
                      <a:pt x="95" y="246"/>
                    </a:cubicBezTo>
                    <a:cubicBezTo>
                      <a:pt x="126" y="203"/>
                      <a:pt x="164" y="165"/>
                      <a:pt x="202" y="130"/>
                    </a:cubicBezTo>
                    <a:cubicBezTo>
                      <a:pt x="240" y="95"/>
                      <a:pt x="270" y="51"/>
                      <a:pt x="294" y="6"/>
                    </a:cubicBezTo>
                    <a:cubicBezTo>
                      <a:pt x="297" y="0"/>
                      <a:pt x="286" y="0"/>
                      <a:pt x="283" y="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301"/>
              <p:cNvSpPr/>
              <p:nvPr/>
            </p:nvSpPr>
            <p:spPr bwMode="auto">
              <a:xfrm>
                <a:off x="8226617" y="961387"/>
                <a:ext cx="279873" cy="817295"/>
              </a:xfrm>
              <a:custGeom>
                <a:avLst/>
                <a:gdLst>
                  <a:gd name="T0" fmla="*/ 1 w 267"/>
                  <a:gd name="T1" fmla="*/ 5 h 786"/>
                  <a:gd name="T2" fmla="*/ 33 w 267"/>
                  <a:gd name="T3" fmla="*/ 209 h 786"/>
                  <a:gd name="T4" fmla="*/ 29 w 267"/>
                  <a:gd name="T5" fmla="*/ 420 h 786"/>
                  <a:gd name="T6" fmla="*/ 111 w 267"/>
                  <a:gd name="T7" fmla="*/ 636 h 786"/>
                  <a:gd name="T8" fmla="*/ 179 w 267"/>
                  <a:gd name="T9" fmla="*/ 719 h 786"/>
                  <a:gd name="T10" fmla="*/ 260 w 267"/>
                  <a:gd name="T11" fmla="*/ 784 h 786"/>
                  <a:gd name="T12" fmla="*/ 264 w 267"/>
                  <a:gd name="T13" fmla="*/ 781 h 786"/>
                  <a:gd name="T14" fmla="*/ 181 w 267"/>
                  <a:gd name="T15" fmla="*/ 713 h 786"/>
                  <a:gd name="T16" fmla="*/ 116 w 267"/>
                  <a:gd name="T17" fmla="*/ 634 h 786"/>
                  <a:gd name="T18" fmla="*/ 34 w 267"/>
                  <a:gd name="T19" fmla="*/ 406 h 786"/>
                  <a:gd name="T20" fmla="*/ 41 w 267"/>
                  <a:gd name="T21" fmla="*/ 186 h 786"/>
                  <a:gd name="T22" fmla="*/ 7 w 267"/>
                  <a:gd name="T23" fmla="*/ 2 h 786"/>
                  <a:gd name="T24" fmla="*/ 1 w 267"/>
                  <a:gd name="T25" fmla="*/ 5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7" h="786">
                    <a:moveTo>
                      <a:pt x="1" y="5"/>
                    </a:moveTo>
                    <a:cubicBezTo>
                      <a:pt x="43" y="61"/>
                      <a:pt x="37" y="143"/>
                      <a:pt x="33" y="209"/>
                    </a:cubicBezTo>
                    <a:cubicBezTo>
                      <a:pt x="29" y="280"/>
                      <a:pt x="21" y="349"/>
                      <a:pt x="29" y="420"/>
                    </a:cubicBezTo>
                    <a:cubicBezTo>
                      <a:pt x="39" y="499"/>
                      <a:pt x="66" y="570"/>
                      <a:pt x="111" y="636"/>
                    </a:cubicBezTo>
                    <a:cubicBezTo>
                      <a:pt x="131" y="666"/>
                      <a:pt x="153" y="694"/>
                      <a:pt x="179" y="719"/>
                    </a:cubicBezTo>
                    <a:cubicBezTo>
                      <a:pt x="204" y="743"/>
                      <a:pt x="232" y="763"/>
                      <a:pt x="260" y="784"/>
                    </a:cubicBezTo>
                    <a:cubicBezTo>
                      <a:pt x="261" y="786"/>
                      <a:pt x="267" y="783"/>
                      <a:pt x="264" y="781"/>
                    </a:cubicBezTo>
                    <a:cubicBezTo>
                      <a:pt x="236" y="759"/>
                      <a:pt x="207" y="738"/>
                      <a:pt x="181" y="713"/>
                    </a:cubicBezTo>
                    <a:cubicBezTo>
                      <a:pt x="156" y="690"/>
                      <a:pt x="136" y="662"/>
                      <a:pt x="116" y="634"/>
                    </a:cubicBezTo>
                    <a:cubicBezTo>
                      <a:pt x="69" y="565"/>
                      <a:pt x="43" y="489"/>
                      <a:pt x="34" y="406"/>
                    </a:cubicBezTo>
                    <a:cubicBezTo>
                      <a:pt x="26" y="333"/>
                      <a:pt x="37" y="259"/>
                      <a:pt x="41" y="186"/>
                    </a:cubicBezTo>
                    <a:cubicBezTo>
                      <a:pt x="43" y="126"/>
                      <a:pt x="45" y="53"/>
                      <a:pt x="7" y="2"/>
                    </a:cubicBezTo>
                    <a:cubicBezTo>
                      <a:pt x="5" y="0"/>
                      <a:pt x="0" y="2"/>
                      <a:pt x="1" y="5"/>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302"/>
              <p:cNvSpPr/>
              <p:nvPr/>
            </p:nvSpPr>
            <p:spPr bwMode="auto">
              <a:xfrm>
                <a:off x="8233485" y="968255"/>
                <a:ext cx="343401" cy="865371"/>
              </a:xfrm>
              <a:custGeom>
                <a:avLst/>
                <a:gdLst>
                  <a:gd name="T0" fmla="*/ 2 w 329"/>
                  <a:gd name="T1" fmla="*/ 3 h 831"/>
                  <a:gd name="T2" fmla="*/ 137 w 329"/>
                  <a:gd name="T3" fmla="*/ 236 h 831"/>
                  <a:gd name="T4" fmla="*/ 138 w 329"/>
                  <a:gd name="T5" fmla="*/ 463 h 831"/>
                  <a:gd name="T6" fmla="*/ 168 w 329"/>
                  <a:gd name="T7" fmla="*/ 657 h 831"/>
                  <a:gd name="T8" fmla="*/ 322 w 329"/>
                  <a:gd name="T9" fmla="*/ 830 h 831"/>
                  <a:gd name="T10" fmla="*/ 327 w 329"/>
                  <a:gd name="T11" fmla="*/ 827 h 831"/>
                  <a:gd name="T12" fmla="*/ 171 w 329"/>
                  <a:gd name="T13" fmla="*/ 646 h 831"/>
                  <a:gd name="T14" fmla="*/ 145 w 329"/>
                  <a:gd name="T15" fmla="*/ 447 h 831"/>
                  <a:gd name="T16" fmla="*/ 154 w 329"/>
                  <a:gd name="T17" fmla="*/ 346 h 831"/>
                  <a:gd name="T18" fmla="*/ 140 w 329"/>
                  <a:gd name="T19" fmla="*/ 223 h 831"/>
                  <a:gd name="T20" fmla="*/ 7 w 329"/>
                  <a:gd name="T21" fmla="*/ 1 h 831"/>
                  <a:gd name="T22" fmla="*/ 2 w 329"/>
                  <a:gd name="T23" fmla="*/ 3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9" h="831">
                    <a:moveTo>
                      <a:pt x="2" y="3"/>
                    </a:moveTo>
                    <a:cubicBezTo>
                      <a:pt x="62" y="71"/>
                      <a:pt x="113" y="148"/>
                      <a:pt x="137" y="236"/>
                    </a:cubicBezTo>
                    <a:cubicBezTo>
                      <a:pt x="157" y="312"/>
                      <a:pt x="141" y="386"/>
                      <a:pt x="138" y="463"/>
                    </a:cubicBezTo>
                    <a:cubicBezTo>
                      <a:pt x="136" y="529"/>
                      <a:pt x="142" y="595"/>
                      <a:pt x="168" y="657"/>
                    </a:cubicBezTo>
                    <a:cubicBezTo>
                      <a:pt x="199" y="729"/>
                      <a:pt x="257" y="786"/>
                      <a:pt x="322" y="830"/>
                    </a:cubicBezTo>
                    <a:cubicBezTo>
                      <a:pt x="323" y="831"/>
                      <a:pt x="329" y="828"/>
                      <a:pt x="327" y="827"/>
                    </a:cubicBezTo>
                    <a:cubicBezTo>
                      <a:pt x="260" y="781"/>
                      <a:pt x="202" y="723"/>
                      <a:pt x="171" y="646"/>
                    </a:cubicBezTo>
                    <a:cubicBezTo>
                      <a:pt x="145" y="583"/>
                      <a:pt x="142" y="514"/>
                      <a:pt x="145" y="447"/>
                    </a:cubicBezTo>
                    <a:cubicBezTo>
                      <a:pt x="147" y="413"/>
                      <a:pt x="151" y="380"/>
                      <a:pt x="154" y="346"/>
                    </a:cubicBezTo>
                    <a:cubicBezTo>
                      <a:pt x="157" y="304"/>
                      <a:pt x="151" y="263"/>
                      <a:pt x="140" y="223"/>
                    </a:cubicBezTo>
                    <a:cubicBezTo>
                      <a:pt x="116" y="139"/>
                      <a:pt x="65" y="65"/>
                      <a:pt x="7" y="1"/>
                    </a:cubicBezTo>
                    <a:cubicBezTo>
                      <a:pt x="6" y="0"/>
                      <a:pt x="0" y="2"/>
                      <a:pt x="2"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303"/>
              <p:cNvSpPr/>
              <p:nvPr/>
            </p:nvSpPr>
            <p:spPr bwMode="auto">
              <a:xfrm>
                <a:off x="8228334" y="964821"/>
                <a:ext cx="267853" cy="279873"/>
              </a:xfrm>
              <a:custGeom>
                <a:avLst/>
                <a:gdLst>
                  <a:gd name="T0" fmla="*/ 1 w 256"/>
                  <a:gd name="T1" fmla="*/ 3 h 270"/>
                  <a:gd name="T2" fmla="*/ 149 w 256"/>
                  <a:gd name="T3" fmla="*/ 99 h 270"/>
                  <a:gd name="T4" fmla="*/ 249 w 256"/>
                  <a:gd name="T5" fmla="*/ 268 h 270"/>
                  <a:gd name="T6" fmla="*/ 255 w 256"/>
                  <a:gd name="T7" fmla="*/ 267 h 270"/>
                  <a:gd name="T8" fmla="*/ 159 w 256"/>
                  <a:gd name="T9" fmla="*/ 101 h 270"/>
                  <a:gd name="T10" fmla="*/ 7 w 256"/>
                  <a:gd name="T11" fmla="*/ 1 h 270"/>
                  <a:gd name="T12" fmla="*/ 1 w 256"/>
                  <a:gd name="T13" fmla="*/ 3 h 270"/>
                </a:gdLst>
                <a:ahLst/>
                <a:cxnLst>
                  <a:cxn ang="0">
                    <a:pos x="T0" y="T1"/>
                  </a:cxn>
                  <a:cxn ang="0">
                    <a:pos x="T2" y="T3"/>
                  </a:cxn>
                  <a:cxn ang="0">
                    <a:pos x="T4" y="T5"/>
                  </a:cxn>
                  <a:cxn ang="0">
                    <a:pos x="T6" y="T7"/>
                  </a:cxn>
                  <a:cxn ang="0">
                    <a:pos x="T8" y="T9"/>
                  </a:cxn>
                  <a:cxn ang="0">
                    <a:pos x="T10" y="T11"/>
                  </a:cxn>
                  <a:cxn ang="0">
                    <a:pos x="T12" y="T13"/>
                  </a:cxn>
                </a:cxnLst>
                <a:rect l="0" t="0" r="r" b="b"/>
                <a:pathLst>
                  <a:path w="256" h="270">
                    <a:moveTo>
                      <a:pt x="1" y="3"/>
                    </a:moveTo>
                    <a:cubicBezTo>
                      <a:pt x="51" y="35"/>
                      <a:pt x="106" y="56"/>
                      <a:pt x="149" y="99"/>
                    </a:cubicBezTo>
                    <a:cubicBezTo>
                      <a:pt x="194" y="144"/>
                      <a:pt x="235" y="205"/>
                      <a:pt x="249" y="268"/>
                    </a:cubicBezTo>
                    <a:cubicBezTo>
                      <a:pt x="249" y="270"/>
                      <a:pt x="256" y="268"/>
                      <a:pt x="255" y="267"/>
                    </a:cubicBezTo>
                    <a:cubicBezTo>
                      <a:pt x="241" y="204"/>
                      <a:pt x="201" y="148"/>
                      <a:pt x="159" y="101"/>
                    </a:cubicBezTo>
                    <a:cubicBezTo>
                      <a:pt x="117" y="55"/>
                      <a:pt x="58" y="34"/>
                      <a:pt x="7" y="1"/>
                    </a:cubicBezTo>
                    <a:cubicBezTo>
                      <a:pt x="5" y="0"/>
                      <a:pt x="0" y="2"/>
                      <a:pt x="1"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304"/>
              <p:cNvSpPr/>
              <p:nvPr/>
            </p:nvSpPr>
            <p:spPr bwMode="auto">
              <a:xfrm>
                <a:off x="8231768" y="968255"/>
                <a:ext cx="252401" cy="791540"/>
              </a:xfrm>
              <a:custGeom>
                <a:avLst/>
                <a:gdLst>
                  <a:gd name="T0" fmla="*/ 1 w 241"/>
                  <a:gd name="T1" fmla="*/ 3 h 761"/>
                  <a:gd name="T2" fmla="*/ 68 w 241"/>
                  <a:gd name="T3" fmla="*/ 200 h 761"/>
                  <a:gd name="T4" fmla="*/ 69 w 241"/>
                  <a:gd name="T5" fmla="*/ 409 h 761"/>
                  <a:gd name="T6" fmla="*/ 126 w 241"/>
                  <a:gd name="T7" fmla="*/ 593 h 761"/>
                  <a:gd name="T8" fmla="*/ 234 w 241"/>
                  <a:gd name="T9" fmla="*/ 759 h 761"/>
                  <a:gd name="T10" fmla="*/ 240 w 241"/>
                  <a:gd name="T11" fmla="*/ 757 h 761"/>
                  <a:gd name="T12" fmla="*/ 128 w 241"/>
                  <a:gd name="T13" fmla="*/ 583 h 761"/>
                  <a:gd name="T14" fmla="*/ 74 w 241"/>
                  <a:gd name="T15" fmla="*/ 396 h 761"/>
                  <a:gd name="T16" fmla="*/ 73 w 241"/>
                  <a:gd name="T17" fmla="*/ 187 h 761"/>
                  <a:gd name="T18" fmla="*/ 7 w 241"/>
                  <a:gd name="T19" fmla="*/ 1 h 761"/>
                  <a:gd name="T20" fmla="*/ 1 w 241"/>
                  <a:gd name="T21" fmla="*/ 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1" h="761">
                    <a:moveTo>
                      <a:pt x="1" y="3"/>
                    </a:moveTo>
                    <a:cubicBezTo>
                      <a:pt x="42" y="61"/>
                      <a:pt x="61" y="131"/>
                      <a:pt x="68" y="200"/>
                    </a:cubicBezTo>
                    <a:cubicBezTo>
                      <a:pt x="74" y="270"/>
                      <a:pt x="62" y="340"/>
                      <a:pt x="69" y="409"/>
                    </a:cubicBezTo>
                    <a:cubicBezTo>
                      <a:pt x="75" y="475"/>
                      <a:pt x="97" y="534"/>
                      <a:pt x="126" y="593"/>
                    </a:cubicBezTo>
                    <a:cubicBezTo>
                      <a:pt x="155" y="653"/>
                      <a:pt x="187" y="711"/>
                      <a:pt x="234" y="759"/>
                    </a:cubicBezTo>
                    <a:cubicBezTo>
                      <a:pt x="235" y="761"/>
                      <a:pt x="241" y="759"/>
                      <a:pt x="240" y="757"/>
                    </a:cubicBezTo>
                    <a:cubicBezTo>
                      <a:pt x="191" y="707"/>
                      <a:pt x="159" y="645"/>
                      <a:pt x="128" y="583"/>
                    </a:cubicBezTo>
                    <a:cubicBezTo>
                      <a:pt x="99" y="523"/>
                      <a:pt x="80" y="462"/>
                      <a:pt x="74" y="396"/>
                    </a:cubicBezTo>
                    <a:cubicBezTo>
                      <a:pt x="68" y="326"/>
                      <a:pt x="80" y="256"/>
                      <a:pt x="73" y="187"/>
                    </a:cubicBezTo>
                    <a:cubicBezTo>
                      <a:pt x="66" y="121"/>
                      <a:pt x="45" y="55"/>
                      <a:pt x="7" y="1"/>
                    </a:cubicBezTo>
                    <a:cubicBezTo>
                      <a:pt x="6" y="0"/>
                      <a:pt x="0" y="2"/>
                      <a:pt x="1"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305"/>
              <p:cNvSpPr/>
              <p:nvPr/>
            </p:nvSpPr>
            <p:spPr bwMode="auto">
              <a:xfrm>
                <a:off x="8250655" y="999161"/>
                <a:ext cx="248967" cy="779521"/>
              </a:xfrm>
              <a:custGeom>
                <a:avLst/>
                <a:gdLst>
                  <a:gd name="T0" fmla="*/ 1 w 237"/>
                  <a:gd name="T1" fmla="*/ 3 h 749"/>
                  <a:gd name="T2" fmla="*/ 33 w 237"/>
                  <a:gd name="T3" fmla="*/ 198 h 749"/>
                  <a:gd name="T4" fmla="*/ 30 w 237"/>
                  <a:gd name="T5" fmla="*/ 393 h 749"/>
                  <a:gd name="T6" fmla="*/ 105 w 237"/>
                  <a:gd name="T7" fmla="*/ 582 h 749"/>
                  <a:gd name="T8" fmla="*/ 157 w 237"/>
                  <a:gd name="T9" fmla="*/ 669 h 749"/>
                  <a:gd name="T10" fmla="*/ 229 w 237"/>
                  <a:gd name="T11" fmla="*/ 747 h 749"/>
                  <a:gd name="T12" fmla="*/ 235 w 237"/>
                  <a:gd name="T13" fmla="*/ 745 h 749"/>
                  <a:gd name="T14" fmla="*/ 165 w 237"/>
                  <a:gd name="T15" fmla="*/ 671 h 749"/>
                  <a:gd name="T16" fmla="*/ 107 w 237"/>
                  <a:gd name="T17" fmla="*/ 574 h 749"/>
                  <a:gd name="T18" fmla="*/ 35 w 237"/>
                  <a:gd name="T19" fmla="*/ 386 h 749"/>
                  <a:gd name="T20" fmla="*/ 39 w 237"/>
                  <a:gd name="T21" fmla="*/ 185 h 749"/>
                  <a:gd name="T22" fmla="*/ 7 w 237"/>
                  <a:gd name="T23" fmla="*/ 2 h 749"/>
                  <a:gd name="T24" fmla="*/ 1 w 237"/>
                  <a:gd name="T25" fmla="*/ 3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7" h="749">
                    <a:moveTo>
                      <a:pt x="1" y="3"/>
                    </a:moveTo>
                    <a:cubicBezTo>
                      <a:pt x="29" y="64"/>
                      <a:pt x="34" y="133"/>
                      <a:pt x="33" y="198"/>
                    </a:cubicBezTo>
                    <a:cubicBezTo>
                      <a:pt x="33" y="264"/>
                      <a:pt x="19" y="328"/>
                      <a:pt x="30" y="393"/>
                    </a:cubicBezTo>
                    <a:cubicBezTo>
                      <a:pt x="42" y="460"/>
                      <a:pt x="73" y="523"/>
                      <a:pt x="105" y="582"/>
                    </a:cubicBezTo>
                    <a:cubicBezTo>
                      <a:pt x="120" y="612"/>
                      <a:pt x="137" y="641"/>
                      <a:pt x="157" y="669"/>
                    </a:cubicBezTo>
                    <a:cubicBezTo>
                      <a:pt x="177" y="698"/>
                      <a:pt x="204" y="723"/>
                      <a:pt x="229" y="747"/>
                    </a:cubicBezTo>
                    <a:cubicBezTo>
                      <a:pt x="231" y="749"/>
                      <a:pt x="237" y="746"/>
                      <a:pt x="235" y="745"/>
                    </a:cubicBezTo>
                    <a:cubicBezTo>
                      <a:pt x="211" y="721"/>
                      <a:pt x="186" y="698"/>
                      <a:pt x="165" y="671"/>
                    </a:cubicBezTo>
                    <a:cubicBezTo>
                      <a:pt x="142" y="641"/>
                      <a:pt x="125" y="608"/>
                      <a:pt x="107" y="574"/>
                    </a:cubicBezTo>
                    <a:cubicBezTo>
                      <a:pt x="76" y="515"/>
                      <a:pt x="47" y="453"/>
                      <a:pt x="35" y="386"/>
                    </a:cubicBezTo>
                    <a:cubicBezTo>
                      <a:pt x="24" y="319"/>
                      <a:pt x="39" y="252"/>
                      <a:pt x="39" y="185"/>
                    </a:cubicBezTo>
                    <a:cubicBezTo>
                      <a:pt x="39" y="124"/>
                      <a:pt x="33" y="58"/>
                      <a:pt x="7" y="2"/>
                    </a:cubicBezTo>
                    <a:cubicBezTo>
                      <a:pt x="6" y="0"/>
                      <a:pt x="0" y="1"/>
                      <a:pt x="1"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306"/>
              <p:cNvSpPr/>
              <p:nvPr/>
            </p:nvSpPr>
            <p:spPr bwMode="auto">
              <a:xfrm>
                <a:off x="8250655" y="990575"/>
                <a:ext cx="135644" cy="571764"/>
              </a:xfrm>
              <a:custGeom>
                <a:avLst/>
                <a:gdLst>
                  <a:gd name="T0" fmla="*/ 1 w 130"/>
                  <a:gd name="T1" fmla="*/ 3 h 549"/>
                  <a:gd name="T2" fmla="*/ 97 w 130"/>
                  <a:gd name="T3" fmla="*/ 233 h 549"/>
                  <a:gd name="T4" fmla="*/ 124 w 130"/>
                  <a:gd name="T5" fmla="*/ 547 h 549"/>
                  <a:gd name="T6" fmla="*/ 130 w 130"/>
                  <a:gd name="T7" fmla="*/ 545 h 549"/>
                  <a:gd name="T8" fmla="*/ 104 w 130"/>
                  <a:gd name="T9" fmla="*/ 238 h 549"/>
                  <a:gd name="T10" fmla="*/ 7 w 130"/>
                  <a:gd name="T11" fmla="*/ 2 h 549"/>
                  <a:gd name="T12" fmla="*/ 1 w 130"/>
                  <a:gd name="T13" fmla="*/ 3 h 549"/>
                </a:gdLst>
                <a:ahLst/>
                <a:cxnLst>
                  <a:cxn ang="0">
                    <a:pos x="T0" y="T1"/>
                  </a:cxn>
                  <a:cxn ang="0">
                    <a:pos x="T2" y="T3"/>
                  </a:cxn>
                  <a:cxn ang="0">
                    <a:pos x="T4" y="T5"/>
                  </a:cxn>
                  <a:cxn ang="0">
                    <a:pos x="T6" y="T7"/>
                  </a:cxn>
                  <a:cxn ang="0">
                    <a:pos x="T8" y="T9"/>
                  </a:cxn>
                  <a:cxn ang="0">
                    <a:pos x="T10" y="T11"/>
                  </a:cxn>
                  <a:cxn ang="0">
                    <a:pos x="T12" y="T13"/>
                  </a:cxn>
                </a:cxnLst>
                <a:rect l="0" t="0" r="r" b="b"/>
                <a:pathLst>
                  <a:path w="130" h="549">
                    <a:moveTo>
                      <a:pt x="1" y="3"/>
                    </a:moveTo>
                    <a:cubicBezTo>
                      <a:pt x="46" y="75"/>
                      <a:pt x="81" y="149"/>
                      <a:pt x="97" y="233"/>
                    </a:cubicBezTo>
                    <a:cubicBezTo>
                      <a:pt x="117" y="336"/>
                      <a:pt x="94" y="445"/>
                      <a:pt x="124" y="547"/>
                    </a:cubicBezTo>
                    <a:cubicBezTo>
                      <a:pt x="124" y="549"/>
                      <a:pt x="130" y="547"/>
                      <a:pt x="130" y="545"/>
                    </a:cubicBezTo>
                    <a:cubicBezTo>
                      <a:pt x="101" y="446"/>
                      <a:pt x="121" y="339"/>
                      <a:pt x="104" y="238"/>
                    </a:cubicBezTo>
                    <a:cubicBezTo>
                      <a:pt x="90" y="151"/>
                      <a:pt x="53" y="76"/>
                      <a:pt x="7" y="2"/>
                    </a:cubicBezTo>
                    <a:cubicBezTo>
                      <a:pt x="6" y="0"/>
                      <a:pt x="0" y="2"/>
                      <a:pt x="1"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307"/>
              <p:cNvSpPr/>
              <p:nvPr/>
            </p:nvSpPr>
            <p:spPr bwMode="auto">
              <a:xfrm>
                <a:off x="8242070" y="981991"/>
                <a:ext cx="152814" cy="606104"/>
              </a:xfrm>
              <a:custGeom>
                <a:avLst/>
                <a:gdLst>
                  <a:gd name="T0" fmla="*/ 1 w 146"/>
                  <a:gd name="T1" fmla="*/ 4 h 581"/>
                  <a:gd name="T2" fmla="*/ 82 w 146"/>
                  <a:gd name="T3" fmla="*/ 256 h 581"/>
                  <a:gd name="T4" fmla="*/ 93 w 146"/>
                  <a:gd name="T5" fmla="*/ 420 h 581"/>
                  <a:gd name="T6" fmla="*/ 139 w 146"/>
                  <a:gd name="T7" fmla="*/ 579 h 581"/>
                  <a:gd name="T8" fmla="*/ 145 w 146"/>
                  <a:gd name="T9" fmla="*/ 577 h 581"/>
                  <a:gd name="T10" fmla="*/ 87 w 146"/>
                  <a:gd name="T11" fmla="*/ 248 h 581"/>
                  <a:gd name="T12" fmla="*/ 7 w 146"/>
                  <a:gd name="T13" fmla="*/ 2 h 581"/>
                  <a:gd name="T14" fmla="*/ 1 w 146"/>
                  <a:gd name="T15" fmla="*/ 4 h 5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581">
                    <a:moveTo>
                      <a:pt x="1" y="4"/>
                    </a:moveTo>
                    <a:cubicBezTo>
                      <a:pt x="57" y="78"/>
                      <a:pt x="74" y="166"/>
                      <a:pt x="82" y="256"/>
                    </a:cubicBezTo>
                    <a:cubicBezTo>
                      <a:pt x="87" y="310"/>
                      <a:pt x="87" y="365"/>
                      <a:pt x="93" y="420"/>
                    </a:cubicBezTo>
                    <a:cubicBezTo>
                      <a:pt x="100" y="474"/>
                      <a:pt x="115" y="530"/>
                      <a:pt x="139" y="579"/>
                    </a:cubicBezTo>
                    <a:cubicBezTo>
                      <a:pt x="140" y="581"/>
                      <a:pt x="146" y="579"/>
                      <a:pt x="145" y="577"/>
                    </a:cubicBezTo>
                    <a:cubicBezTo>
                      <a:pt x="94" y="474"/>
                      <a:pt x="97" y="361"/>
                      <a:pt x="87" y="248"/>
                    </a:cubicBezTo>
                    <a:cubicBezTo>
                      <a:pt x="80" y="160"/>
                      <a:pt x="61" y="74"/>
                      <a:pt x="7" y="2"/>
                    </a:cubicBezTo>
                    <a:cubicBezTo>
                      <a:pt x="6" y="0"/>
                      <a:pt x="0" y="2"/>
                      <a:pt x="1" y="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308"/>
              <p:cNvSpPr/>
              <p:nvPr/>
            </p:nvSpPr>
            <p:spPr bwMode="auto">
              <a:xfrm>
                <a:off x="8233485" y="971689"/>
                <a:ext cx="212909" cy="336533"/>
              </a:xfrm>
              <a:custGeom>
                <a:avLst/>
                <a:gdLst>
                  <a:gd name="T0" fmla="*/ 2 w 203"/>
                  <a:gd name="T1" fmla="*/ 3 h 324"/>
                  <a:gd name="T2" fmla="*/ 62 w 203"/>
                  <a:gd name="T3" fmla="*/ 51 h 324"/>
                  <a:gd name="T4" fmla="*/ 116 w 203"/>
                  <a:gd name="T5" fmla="*/ 117 h 324"/>
                  <a:gd name="T6" fmla="*/ 196 w 203"/>
                  <a:gd name="T7" fmla="*/ 322 h 324"/>
                  <a:gd name="T8" fmla="*/ 202 w 203"/>
                  <a:gd name="T9" fmla="*/ 321 h 324"/>
                  <a:gd name="T10" fmla="*/ 119 w 203"/>
                  <a:gd name="T11" fmla="*/ 110 h 324"/>
                  <a:gd name="T12" fmla="*/ 68 w 203"/>
                  <a:gd name="T13" fmla="*/ 48 h 324"/>
                  <a:gd name="T14" fmla="*/ 7 w 203"/>
                  <a:gd name="T15" fmla="*/ 1 h 324"/>
                  <a:gd name="T16" fmla="*/ 2 w 203"/>
                  <a:gd name="T17" fmla="*/ 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324">
                    <a:moveTo>
                      <a:pt x="2" y="3"/>
                    </a:moveTo>
                    <a:cubicBezTo>
                      <a:pt x="26" y="12"/>
                      <a:pt x="45" y="33"/>
                      <a:pt x="62" y="51"/>
                    </a:cubicBezTo>
                    <a:cubicBezTo>
                      <a:pt x="82" y="71"/>
                      <a:pt x="100" y="94"/>
                      <a:pt x="116" y="117"/>
                    </a:cubicBezTo>
                    <a:cubicBezTo>
                      <a:pt x="158" y="178"/>
                      <a:pt x="179" y="251"/>
                      <a:pt x="196" y="322"/>
                    </a:cubicBezTo>
                    <a:cubicBezTo>
                      <a:pt x="197" y="324"/>
                      <a:pt x="203" y="322"/>
                      <a:pt x="202" y="321"/>
                    </a:cubicBezTo>
                    <a:cubicBezTo>
                      <a:pt x="185" y="247"/>
                      <a:pt x="162" y="173"/>
                      <a:pt x="119" y="110"/>
                    </a:cubicBezTo>
                    <a:cubicBezTo>
                      <a:pt x="103" y="88"/>
                      <a:pt x="86" y="68"/>
                      <a:pt x="68" y="48"/>
                    </a:cubicBezTo>
                    <a:cubicBezTo>
                      <a:pt x="51" y="30"/>
                      <a:pt x="31" y="9"/>
                      <a:pt x="7" y="1"/>
                    </a:cubicBezTo>
                    <a:cubicBezTo>
                      <a:pt x="5" y="0"/>
                      <a:pt x="0" y="3"/>
                      <a:pt x="2"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309"/>
              <p:cNvSpPr/>
              <p:nvPr/>
            </p:nvSpPr>
            <p:spPr bwMode="auto">
              <a:xfrm>
                <a:off x="8243787" y="983707"/>
                <a:ext cx="235230" cy="278155"/>
              </a:xfrm>
              <a:custGeom>
                <a:avLst/>
                <a:gdLst>
                  <a:gd name="T0" fmla="*/ 4 w 224"/>
                  <a:gd name="T1" fmla="*/ 4 h 267"/>
                  <a:gd name="T2" fmla="*/ 61 w 224"/>
                  <a:gd name="T3" fmla="*/ 38 h 267"/>
                  <a:gd name="T4" fmla="*/ 112 w 224"/>
                  <a:gd name="T5" fmla="*/ 89 h 267"/>
                  <a:gd name="T6" fmla="*/ 217 w 224"/>
                  <a:gd name="T7" fmla="*/ 265 h 267"/>
                  <a:gd name="T8" fmla="*/ 223 w 224"/>
                  <a:gd name="T9" fmla="*/ 263 h 267"/>
                  <a:gd name="T10" fmla="*/ 113 w 224"/>
                  <a:gd name="T11" fmla="*/ 82 h 267"/>
                  <a:gd name="T12" fmla="*/ 59 w 224"/>
                  <a:gd name="T13" fmla="*/ 28 h 267"/>
                  <a:gd name="T14" fmla="*/ 7 w 224"/>
                  <a:gd name="T15" fmla="*/ 0 h 267"/>
                  <a:gd name="T16" fmla="*/ 4 w 224"/>
                  <a:gd name="T17" fmla="*/ 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 h="267">
                    <a:moveTo>
                      <a:pt x="4" y="4"/>
                    </a:moveTo>
                    <a:cubicBezTo>
                      <a:pt x="25" y="4"/>
                      <a:pt x="46" y="25"/>
                      <a:pt x="61" y="38"/>
                    </a:cubicBezTo>
                    <a:cubicBezTo>
                      <a:pt x="79" y="53"/>
                      <a:pt x="97" y="71"/>
                      <a:pt x="112" y="89"/>
                    </a:cubicBezTo>
                    <a:cubicBezTo>
                      <a:pt x="155" y="142"/>
                      <a:pt x="189" y="203"/>
                      <a:pt x="217" y="265"/>
                    </a:cubicBezTo>
                    <a:cubicBezTo>
                      <a:pt x="218" y="267"/>
                      <a:pt x="224" y="266"/>
                      <a:pt x="223" y="263"/>
                    </a:cubicBezTo>
                    <a:cubicBezTo>
                      <a:pt x="194" y="199"/>
                      <a:pt x="159" y="136"/>
                      <a:pt x="113" y="82"/>
                    </a:cubicBezTo>
                    <a:cubicBezTo>
                      <a:pt x="97" y="62"/>
                      <a:pt x="78" y="45"/>
                      <a:pt x="59" y="28"/>
                    </a:cubicBezTo>
                    <a:cubicBezTo>
                      <a:pt x="45" y="17"/>
                      <a:pt x="26" y="0"/>
                      <a:pt x="7" y="0"/>
                    </a:cubicBezTo>
                    <a:cubicBezTo>
                      <a:pt x="4" y="0"/>
                      <a:pt x="0" y="4"/>
                      <a:pt x="4" y="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310"/>
              <p:cNvSpPr/>
              <p:nvPr/>
            </p:nvSpPr>
            <p:spPr bwMode="auto">
              <a:xfrm>
                <a:off x="8657585" y="1054105"/>
                <a:ext cx="70398" cy="827597"/>
              </a:xfrm>
              <a:custGeom>
                <a:avLst/>
                <a:gdLst>
                  <a:gd name="T0" fmla="*/ 58 w 67"/>
                  <a:gd name="T1" fmla="*/ 3 h 796"/>
                  <a:gd name="T2" fmla="*/ 59 w 67"/>
                  <a:gd name="T3" fmla="*/ 90 h 796"/>
                  <a:gd name="T4" fmla="*/ 47 w 67"/>
                  <a:gd name="T5" fmla="*/ 193 h 796"/>
                  <a:gd name="T6" fmla="*/ 21 w 67"/>
                  <a:gd name="T7" fmla="*/ 397 h 796"/>
                  <a:gd name="T8" fmla="*/ 11 w 67"/>
                  <a:gd name="T9" fmla="*/ 597 h 796"/>
                  <a:gd name="T10" fmla="*/ 15 w 67"/>
                  <a:gd name="T11" fmla="*/ 793 h 796"/>
                  <a:gd name="T12" fmla="*/ 21 w 67"/>
                  <a:gd name="T13" fmla="*/ 792 h 796"/>
                  <a:gd name="T14" fmla="*/ 18 w 67"/>
                  <a:gd name="T15" fmla="*/ 590 h 796"/>
                  <a:gd name="T16" fmla="*/ 27 w 67"/>
                  <a:gd name="T17" fmla="*/ 389 h 796"/>
                  <a:gd name="T18" fmla="*/ 52 w 67"/>
                  <a:gd name="T19" fmla="*/ 193 h 796"/>
                  <a:gd name="T20" fmla="*/ 65 w 67"/>
                  <a:gd name="T21" fmla="*/ 96 h 796"/>
                  <a:gd name="T22" fmla="*/ 63 w 67"/>
                  <a:gd name="T23" fmla="*/ 3 h 796"/>
                  <a:gd name="T24" fmla="*/ 58 w 67"/>
                  <a:gd name="T25" fmla="*/ 3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796">
                    <a:moveTo>
                      <a:pt x="58" y="3"/>
                    </a:moveTo>
                    <a:cubicBezTo>
                      <a:pt x="53" y="32"/>
                      <a:pt x="58" y="61"/>
                      <a:pt x="59" y="90"/>
                    </a:cubicBezTo>
                    <a:cubicBezTo>
                      <a:pt x="61" y="124"/>
                      <a:pt x="53" y="160"/>
                      <a:pt x="47" y="193"/>
                    </a:cubicBezTo>
                    <a:cubicBezTo>
                      <a:pt x="33" y="261"/>
                      <a:pt x="24" y="328"/>
                      <a:pt x="21" y="397"/>
                    </a:cubicBezTo>
                    <a:cubicBezTo>
                      <a:pt x="18" y="464"/>
                      <a:pt x="18" y="530"/>
                      <a:pt x="11" y="597"/>
                    </a:cubicBezTo>
                    <a:cubicBezTo>
                      <a:pt x="5" y="663"/>
                      <a:pt x="0" y="728"/>
                      <a:pt x="15" y="793"/>
                    </a:cubicBezTo>
                    <a:cubicBezTo>
                      <a:pt x="16" y="796"/>
                      <a:pt x="21" y="794"/>
                      <a:pt x="21" y="792"/>
                    </a:cubicBezTo>
                    <a:cubicBezTo>
                      <a:pt x="6" y="725"/>
                      <a:pt x="11" y="657"/>
                      <a:pt x="18" y="590"/>
                    </a:cubicBezTo>
                    <a:cubicBezTo>
                      <a:pt x="24" y="523"/>
                      <a:pt x="24" y="456"/>
                      <a:pt x="27" y="389"/>
                    </a:cubicBezTo>
                    <a:cubicBezTo>
                      <a:pt x="29" y="322"/>
                      <a:pt x="39" y="258"/>
                      <a:pt x="52" y="193"/>
                    </a:cubicBezTo>
                    <a:cubicBezTo>
                      <a:pt x="59" y="161"/>
                      <a:pt x="64" y="129"/>
                      <a:pt x="65" y="96"/>
                    </a:cubicBezTo>
                    <a:cubicBezTo>
                      <a:pt x="67" y="65"/>
                      <a:pt x="58" y="34"/>
                      <a:pt x="63" y="3"/>
                    </a:cubicBezTo>
                    <a:cubicBezTo>
                      <a:pt x="64" y="0"/>
                      <a:pt x="58" y="1"/>
                      <a:pt x="58"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311"/>
              <p:cNvSpPr/>
              <p:nvPr/>
            </p:nvSpPr>
            <p:spPr bwMode="auto">
              <a:xfrm>
                <a:off x="8521942" y="1038651"/>
                <a:ext cx="202607" cy="832748"/>
              </a:xfrm>
              <a:custGeom>
                <a:avLst/>
                <a:gdLst>
                  <a:gd name="T0" fmla="*/ 186 w 194"/>
                  <a:gd name="T1" fmla="*/ 3 h 801"/>
                  <a:gd name="T2" fmla="*/ 118 w 194"/>
                  <a:gd name="T3" fmla="*/ 210 h 801"/>
                  <a:gd name="T4" fmla="*/ 61 w 194"/>
                  <a:gd name="T5" fmla="*/ 295 h 801"/>
                  <a:gd name="T6" fmla="*/ 24 w 194"/>
                  <a:gd name="T7" fmla="*/ 380 h 801"/>
                  <a:gd name="T8" fmla="*/ 10 w 194"/>
                  <a:gd name="T9" fmla="*/ 584 h 801"/>
                  <a:gd name="T10" fmla="*/ 96 w 194"/>
                  <a:gd name="T11" fmla="*/ 799 h 801"/>
                  <a:gd name="T12" fmla="*/ 102 w 194"/>
                  <a:gd name="T13" fmla="*/ 798 h 801"/>
                  <a:gd name="T14" fmla="*/ 16 w 194"/>
                  <a:gd name="T15" fmla="*/ 589 h 801"/>
                  <a:gd name="T16" fmla="*/ 31 w 194"/>
                  <a:gd name="T17" fmla="*/ 374 h 801"/>
                  <a:gd name="T18" fmla="*/ 133 w 194"/>
                  <a:gd name="T19" fmla="*/ 195 h 801"/>
                  <a:gd name="T20" fmla="*/ 191 w 194"/>
                  <a:gd name="T21" fmla="*/ 2 h 801"/>
                  <a:gd name="T22" fmla="*/ 186 w 194"/>
                  <a:gd name="T23" fmla="*/ 3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801">
                    <a:moveTo>
                      <a:pt x="186" y="3"/>
                    </a:moveTo>
                    <a:cubicBezTo>
                      <a:pt x="188" y="77"/>
                      <a:pt x="156" y="149"/>
                      <a:pt x="118" y="210"/>
                    </a:cubicBezTo>
                    <a:cubicBezTo>
                      <a:pt x="100" y="239"/>
                      <a:pt x="78" y="265"/>
                      <a:pt x="61" y="295"/>
                    </a:cubicBezTo>
                    <a:cubicBezTo>
                      <a:pt x="45" y="321"/>
                      <a:pt x="33" y="350"/>
                      <a:pt x="24" y="380"/>
                    </a:cubicBezTo>
                    <a:cubicBezTo>
                      <a:pt x="3" y="444"/>
                      <a:pt x="0" y="517"/>
                      <a:pt x="10" y="584"/>
                    </a:cubicBezTo>
                    <a:cubicBezTo>
                      <a:pt x="21" y="661"/>
                      <a:pt x="56" y="733"/>
                      <a:pt x="96" y="799"/>
                    </a:cubicBezTo>
                    <a:cubicBezTo>
                      <a:pt x="97" y="801"/>
                      <a:pt x="103" y="799"/>
                      <a:pt x="102" y="798"/>
                    </a:cubicBezTo>
                    <a:cubicBezTo>
                      <a:pt x="63" y="733"/>
                      <a:pt x="30" y="664"/>
                      <a:pt x="16" y="589"/>
                    </a:cubicBezTo>
                    <a:cubicBezTo>
                      <a:pt x="3" y="518"/>
                      <a:pt x="10" y="442"/>
                      <a:pt x="31" y="374"/>
                    </a:cubicBezTo>
                    <a:cubicBezTo>
                      <a:pt x="52" y="306"/>
                      <a:pt x="97" y="255"/>
                      <a:pt x="133" y="195"/>
                    </a:cubicBezTo>
                    <a:cubicBezTo>
                      <a:pt x="166" y="137"/>
                      <a:pt x="194" y="69"/>
                      <a:pt x="191" y="2"/>
                    </a:cubicBezTo>
                    <a:cubicBezTo>
                      <a:pt x="191" y="0"/>
                      <a:pt x="186" y="1"/>
                      <a:pt x="186"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312"/>
              <p:cNvSpPr/>
              <p:nvPr/>
            </p:nvSpPr>
            <p:spPr bwMode="auto">
              <a:xfrm>
                <a:off x="8705662" y="1033501"/>
                <a:ext cx="132210" cy="856787"/>
              </a:xfrm>
              <a:custGeom>
                <a:avLst/>
                <a:gdLst>
                  <a:gd name="T0" fmla="*/ 19 w 127"/>
                  <a:gd name="T1" fmla="*/ 9 h 823"/>
                  <a:gd name="T2" fmla="*/ 89 w 127"/>
                  <a:gd name="T3" fmla="*/ 186 h 823"/>
                  <a:gd name="T4" fmla="*/ 113 w 127"/>
                  <a:gd name="T5" fmla="*/ 426 h 823"/>
                  <a:gd name="T6" fmla="*/ 67 w 127"/>
                  <a:gd name="T7" fmla="*/ 655 h 823"/>
                  <a:gd name="T8" fmla="*/ 26 w 127"/>
                  <a:gd name="T9" fmla="*/ 741 h 823"/>
                  <a:gd name="T10" fmla="*/ 6 w 127"/>
                  <a:gd name="T11" fmla="*/ 817 h 823"/>
                  <a:gd name="T12" fmla="*/ 18 w 127"/>
                  <a:gd name="T13" fmla="*/ 814 h 823"/>
                  <a:gd name="T14" fmla="*/ 45 w 127"/>
                  <a:gd name="T15" fmla="*/ 728 h 823"/>
                  <a:gd name="T16" fmla="*/ 85 w 127"/>
                  <a:gd name="T17" fmla="*/ 637 h 823"/>
                  <a:gd name="T18" fmla="*/ 125 w 127"/>
                  <a:gd name="T19" fmla="*/ 411 h 823"/>
                  <a:gd name="T20" fmla="*/ 102 w 127"/>
                  <a:gd name="T21" fmla="*/ 189 h 823"/>
                  <a:gd name="T22" fmla="*/ 30 w 127"/>
                  <a:gd name="T23" fmla="*/ 6 h 823"/>
                  <a:gd name="T24" fmla="*/ 19 w 127"/>
                  <a:gd name="T25" fmla="*/ 9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823">
                    <a:moveTo>
                      <a:pt x="19" y="9"/>
                    </a:moveTo>
                    <a:cubicBezTo>
                      <a:pt x="41" y="68"/>
                      <a:pt x="73" y="125"/>
                      <a:pt x="89" y="186"/>
                    </a:cubicBezTo>
                    <a:cubicBezTo>
                      <a:pt x="110" y="263"/>
                      <a:pt x="116" y="346"/>
                      <a:pt x="113" y="426"/>
                    </a:cubicBezTo>
                    <a:cubicBezTo>
                      <a:pt x="110" y="505"/>
                      <a:pt x="95" y="582"/>
                      <a:pt x="67" y="655"/>
                    </a:cubicBezTo>
                    <a:cubicBezTo>
                      <a:pt x="55" y="685"/>
                      <a:pt x="41" y="713"/>
                      <a:pt x="26" y="741"/>
                    </a:cubicBezTo>
                    <a:cubicBezTo>
                      <a:pt x="14" y="764"/>
                      <a:pt x="0" y="791"/>
                      <a:pt x="6" y="817"/>
                    </a:cubicBezTo>
                    <a:cubicBezTo>
                      <a:pt x="8" y="823"/>
                      <a:pt x="19" y="820"/>
                      <a:pt x="18" y="814"/>
                    </a:cubicBezTo>
                    <a:cubicBezTo>
                      <a:pt x="11" y="784"/>
                      <a:pt x="31" y="753"/>
                      <a:pt x="45" y="728"/>
                    </a:cubicBezTo>
                    <a:cubicBezTo>
                      <a:pt x="60" y="699"/>
                      <a:pt x="74" y="668"/>
                      <a:pt x="85" y="637"/>
                    </a:cubicBezTo>
                    <a:cubicBezTo>
                      <a:pt x="111" y="564"/>
                      <a:pt x="122" y="488"/>
                      <a:pt x="125" y="411"/>
                    </a:cubicBezTo>
                    <a:cubicBezTo>
                      <a:pt x="127" y="337"/>
                      <a:pt x="119" y="261"/>
                      <a:pt x="102" y="189"/>
                    </a:cubicBezTo>
                    <a:cubicBezTo>
                      <a:pt x="87" y="125"/>
                      <a:pt x="53" y="67"/>
                      <a:pt x="30" y="6"/>
                    </a:cubicBezTo>
                    <a:cubicBezTo>
                      <a:pt x="28" y="0"/>
                      <a:pt x="17" y="4"/>
                      <a:pt x="19" y="9"/>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313"/>
              <p:cNvSpPr/>
              <p:nvPr/>
            </p:nvSpPr>
            <p:spPr bwMode="auto">
              <a:xfrm>
                <a:off x="8722832" y="1064407"/>
                <a:ext cx="163116" cy="827597"/>
              </a:xfrm>
              <a:custGeom>
                <a:avLst/>
                <a:gdLst>
                  <a:gd name="T0" fmla="*/ 13 w 156"/>
                  <a:gd name="T1" fmla="*/ 9 h 795"/>
                  <a:gd name="T2" fmla="*/ 142 w 156"/>
                  <a:gd name="T3" fmla="*/ 390 h 795"/>
                  <a:gd name="T4" fmla="*/ 3 w 156"/>
                  <a:gd name="T5" fmla="*/ 790 h 795"/>
                  <a:gd name="T6" fmla="*/ 14 w 156"/>
                  <a:gd name="T7" fmla="*/ 791 h 795"/>
                  <a:gd name="T8" fmla="*/ 118 w 156"/>
                  <a:gd name="T9" fmla="*/ 581 h 795"/>
                  <a:gd name="T10" fmla="*/ 153 w 156"/>
                  <a:gd name="T11" fmla="*/ 383 h 795"/>
                  <a:gd name="T12" fmla="*/ 23 w 156"/>
                  <a:gd name="T13" fmla="*/ 4 h 795"/>
                  <a:gd name="T14" fmla="*/ 13 w 156"/>
                  <a:gd name="T15" fmla="*/ 9 h 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795">
                    <a:moveTo>
                      <a:pt x="13" y="9"/>
                    </a:moveTo>
                    <a:cubicBezTo>
                      <a:pt x="87" y="121"/>
                      <a:pt x="136" y="255"/>
                      <a:pt x="142" y="390"/>
                    </a:cubicBezTo>
                    <a:cubicBezTo>
                      <a:pt x="148" y="538"/>
                      <a:pt x="68" y="663"/>
                      <a:pt x="3" y="790"/>
                    </a:cubicBezTo>
                    <a:cubicBezTo>
                      <a:pt x="0" y="795"/>
                      <a:pt x="12" y="795"/>
                      <a:pt x="14" y="791"/>
                    </a:cubicBezTo>
                    <a:cubicBezTo>
                      <a:pt x="50" y="722"/>
                      <a:pt x="89" y="654"/>
                      <a:pt x="118" y="581"/>
                    </a:cubicBezTo>
                    <a:cubicBezTo>
                      <a:pt x="144" y="517"/>
                      <a:pt x="156" y="452"/>
                      <a:pt x="153" y="383"/>
                    </a:cubicBezTo>
                    <a:cubicBezTo>
                      <a:pt x="148" y="249"/>
                      <a:pt x="97" y="115"/>
                      <a:pt x="23" y="4"/>
                    </a:cubicBezTo>
                    <a:cubicBezTo>
                      <a:pt x="20" y="0"/>
                      <a:pt x="9" y="4"/>
                      <a:pt x="13" y="9"/>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314"/>
              <p:cNvSpPr/>
              <p:nvPr/>
            </p:nvSpPr>
            <p:spPr bwMode="auto">
              <a:xfrm>
                <a:off x="8727983" y="1074709"/>
                <a:ext cx="199173" cy="813861"/>
              </a:xfrm>
              <a:custGeom>
                <a:avLst/>
                <a:gdLst>
                  <a:gd name="T0" fmla="*/ 45 w 191"/>
                  <a:gd name="T1" fmla="*/ 9 h 782"/>
                  <a:gd name="T2" fmla="*/ 105 w 191"/>
                  <a:gd name="T3" fmla="*/ 117 h 782"/>
                  <a:gd name="T4" fmla="*/ 173 w 191"/>
                  <a:gd name="T5" fmla="*/ 327 h 782"/>
                  <a:gd name="T6" fmla="*/ 139 w 191"/>
                  <a:gd name="T7" fmla="*/ 579 h 782"/>
                  <a:gd name="T8" fmla="*/ 5 w 191"/>
                  <a:gd name="T9" fmla="*/ 776 h 782"/>
                  <a:gd name="T10" fmla="*/ 14 w 191"/>
                  <a:gd name="T11" fmla="*/ 779 h 782"/>
                  <a:gd name="T12" fmla="*/ 148 w 191"/>
                  <a:gd name="T13" fmla="*/ 586 h 782"/>
                  <a:gd name="T14" fmla="*/ 186 w 191"/>
                  <a:gd name="T15" fmla="*/ 338 h 782"/>
                  <a:gd name="T16" fmla="*/ 157 w 191"/>
                  <a:gd name="T17" fmla="*/ 210 h 782"/>
                  <a:gd name="T18" fmla="*/ 120 w 191"/>
                  <a:gd name="T19" fmla="*/ 121 h 782"/>
                  <a:gd name="T20" fmla="*/ 56 w 191"/>
                  <a:gd name="T21" fmla="*/ 5 h 782"/>
                  <a:gd name="T22" fmla="*/ 45 w 191"/>
                  <a:gd name="T23" fmla="*/ 9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 h="782">
                    <a:moveTo>
                      <a:pt x="45" y="9"/>
                    </a:moveTo>
                    <a:cubicBezTo>
                      <a:pt x="68" y="43"/>
                      <a:pt x="86" y="81"/>
                      <a:pt x="105" y="117"/>
                    </a:cubicBezTo>
                    <a:cubicBezTo>
                      <a:pt x="139" y="182"/>
                      <a:pt x="165" y="254"/>
                      <a:pt x="173" y="327"/>
                    </a:cubicBezTo>
                    <a:cubicBezTo>
                      <a:pt x="182" y="412"/>
                      <a:pt x="169" y="499"/>
                      <a:pt x="139" y="579"/>
                    </a:cubicBezTo>
                    <a:cubicBezTo>
                      <a:pt x="111" y="654"/>
                      <a:pt x="61" y="719"/>
                      <a:pt x="5" y="776"/>
                    </a:cubicBezTo>
                    <a:cubicBezTo>
                      <a:pt x="0" y="781"/>
                      <a:pt x="11" y="782"/>
                      <a:pt x="14" y="779"/>
                    </a:cubicBezTo>
                    <a:cubicBezTo>
                      <a:pt x="70" y="723"/>
                      <a:pt x="118" y="660"/>
                      <a:pt x="148" y="586"/>
                    </a:cubicBezTo>
                    <a:cubicBezTo>
                      <a:pt x="180" y="507"/>
                      <a:pt x="191" y="422"/>
                      <a:pt x="186" y="338"/>
                    </a:cubicBezTo>
                    <a:cubicBezTo>
                      <a:pt x="182" y="294"/>
                      <a:pt x="173" y="251"/>
                      <a:pt x="157" y="210"/>
                    </a:cubicBezTo>
                    <a:cubicBezTo>
                      <a:pt x="146" y="181"/>
                      <a:pt x="134" y="150"/>
                      <a:pt x="120" y="121"/>
                    </a:cubicBezTo>
                    <a:cubicBezTo>
                      <a:pt x="100" y="82"/>
                      <a:pt x="80" y="41"/>
                      <a:pt x="56" y="5"/>
                    </a:cubicBezTo>
                    <a:cubicBezTo>
                      <a:pt x="53" y="0"/>
                      <a:pt x="42" y="5"/>
                      <a:pt x="45" y="9"/>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315"/>
              <p:cNvSpPr/>
              <p:nvPr/>
            </p:nvSpPr>
            <p:spPr bwMode="auto">
              <a:xfrm>
                <a:off x="8497904" y="1019765"/>
                <a:ext cx="228362" cy="860221"/>
              </a:xfrm>
              <a:custGeom>
                <a:avLst/>
                <a:gdLst>
                  <a:gd name="T0" fmla="*/ 203 w 219"/>
                  <a:gd name="T1" fmla="*/ 7 h 827"/>
                  <a:gd name="T2" fmla="*/ 113 w 219"/>
                  <a:gd name="T3" fmla="*/ 223 h 827"/>
                  <a:gd name="T4" fmla="*/ 17 w 219"/>
                  <a:gd name="T5" fmla="*/ 428 h 827"/>
                  <a:gd name="T6" fmla="*/ 30 w 219"/>
                  <a:gd name="T7" fmla="*/ 645 h 827"/>
                  <a:gd name="T8" fmla="*/ 131 w 219"/>
                  <a:gd name="T9" fmla="*/ 823 h 827"/>
                  <a:gd name="T10" fmla="*/ 140 w 219"/>
                  <a:gd name="T11" fmla="*/ 817 h 827"/>
                  <a:gd name="T12" fmla="*/ 38 w 219"/>
                  <a:gd name="T13" fmla="*/ 630 h 827"/>
                  <a:gd name="T14" fmla="*/ 19 w 219"/>
                  <a:gd name="T15" fmla="*/ 524 h 827"/>
                  <a:gd name="T16" fmla="*/ 33 w 219"/>
                  <a:gd name="T17" fmla="*/ 408 h 827"/>
                  <a:gd name="T18" fmla="*/ 138 w 219"/>
                  <a:gd name="T19" fmla="*/ 204 h 827"/>
                  <a:gd name="T20" fmla="*/ 215 w 219"/>
                  <a:gd name="T21" fmla="*/ 6 h 827"/>
                  <a:gd name="T22" fmla="*/ 203 w 219"/>
                  <a:gd name="T23" fmla="*/ 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27">
                    <a:moveTo>
                      <a:pt x="203" y="7"/>
                    </a:moveTo>
                    <a:cubicBezTo>
                      <a:pt x="208" y="88"/>
                      <a:pt x="158" y="159"/>
                      <a:pt x="113" y="223"/>
                    </a:cubicBezTo>
                    <a:cubicBezTo>
                      <a:pt x="70" y="286"/>
                      <a:pt x="34" y="353"/>
                      <a:pt x="17" y="428"/>
                    </a:cubicBezTo>
                    <a:cubicBezTo>
                      <a:pt x="0" y="502"/>
                      <a:pt x="11" y="573"/>
                      <a:pt x="30" y="645"/>
                    </a:cubicBezTo>
                    <a:cubicBezTo>
                      <a:pt x="48" y="712"/>
                      <a:pt x="77" y="777"/>
                      <a:pt x="131" y="823"/>
                    </a:cubicBezTo>
                    <a:cubicBezTo>
                      <a:pt x="134" y="827"/>
                      <a:pt x="144" y="821"/>
                      <a:pt x="140" y="817"/>
                    </a:cubicBezTo>
                    <a:cubicBezTo>
                      <a:pt x="84" y="769"/>
                      <a:pt x="56" y="700"/>
                      <a:pt x="38" y="630"/>
                    </a:cubicBezTo>
                    <a:cubicBezTo>
                      <a:pt x="29" y="596"/>
                      <a:pt x="21" y="560"/>
                      <a:pt x="19" y="524"/>
                    </a:cubicBezTo>
                    <a:cubicBezTo>
                      <a:pt x="17" y="485"/>
                      <a:pt x="23" y="446"/>
                      <a:pt x="33" y="408"/>
                    </a:cubicBezTo>
                    <a:cubicBezTo>
                      <a:pt x="53" y="332"/>
                      <a:pt x="94" y="268"/>
                      <a:pt x="138" y="204"/>
                    </a:cubicBezTo>
                    <a:cubicBezTo>
                      <a:pt x="178" y="145"/>
                      <a:pt x="219" y="80"/>
                      <a:pt x="215" y="6"/>
                    </a:cubicBezTo>
                    <a:cubicBezTo>
                      <a:pt x="214" y="0"/>
                      <a:pt x="203" y="2"/>
                      <a:pt x="203" y="7"/>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316"/>
              <p:cNvSpPr/>
              <p:nvPr/>
            </p:nvSpPr>
            <p:spPr bwMode="auto">
              <a:xfrm>
                <a:off x="9426804" y="959669"/>
                <a:ext cx="267853" cy="248966"/>
              </a:xfrm>
              <a:custGeom>
                <a:avLst/>
                <a:gdLst>
                  <a:gd name="T0" fmla="*/ 10 w 256"/>
                  <a:gd name="T1" fmla="*/ 116 h 240"/>
                  <a:gd name="T2" fmla="*/ 253 w 256"/>
                  <a:gd name="T3" fmla="*/ 4 h 240"/>
                  <a:gd name="T4" fmla="*/ 246 w 256"/>
                  <a:gd name="T5" fmla="*/ 4 h 240"/>
                  <a:gd name="T6" fmla="*/ 142 w 256"/>
                  <a:gd name="T7" fmla="*/ 237 h 240"/>
                  <a:gd name="T8" fmla="*/ 150 w 256"/>
                  <a:gd name="T9" fmla="*/ 237 h 240"/>
                  <a:gd name="T10" fmla="*/ 255 w 256"/>
                  <a:gd name="T11" fmla="*/ 3 h 240"/>
                  <a:gd name="T12" fmla="*/ 248 w 256"/>
                  <a:gd name="T13" fmla="*/ 2 h 240"/>
                  <a:gd name="T14" fmla="*/ 2 w 256"/>
                  <a:gd name="T15" fmla="*/ 116 h 240"/>
                  <a:gd name="T16" fmla="*/ 10 w 256"/>
                  <a:gd name="T17"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40">
                    <a:moveTo>
                      <a:pt x="10" y="116"/>
                    </a:moveTo>
                    <a:cubicBezTo>
                      <a:pt x="75" y="47"/>
                      <a:pt x="174" y="47"/>
                      <a:pt x="253" y="4"/>
                    </a:cubicBezTo>
                    <a:cubicBezTo>
                      <a:pt x="251" y="4"/>
                      <a:pt x="248" y="4"/>
                      <a:pt x="246" y="4"/>
                    </a:cubicBezTo>
                    <a:cubicBezTo>
                      <a:pt x="222" y="84"/>
                      <a:pt x="198" y="173"/>
                      <a:pt x="142" y="237"/>
                    </a:cubicBezTo>
                    <a:cubicBezTo>
                      <a:pt x="140" y="240"/>
                      <a:pt x="148" y="239"/>
                      <a:pt x="150" y="237"/>
                    </a:cubicBezTo>
                    <a:cubicBezTo>
                      <a:pt x="206" y="172"/>
                      <a:pt x="231" y="83"/>
                      <a:pt x="255" y="3"/>
                    </a:cubicBezTo>
                    <a:cubicBezTo>
                      <a:pt x="256" y="0"/>
                      <a:pt x="249" y="2"/>
                      <a:pt x="248" y="2"/>
                    </a:cubicBezTo>
                    <a:cubicBezTo>
                      <a:pt x="167" y="45"/>
                      <a:pt x="68" y="46"/>
                      <a:pt x="2" y="116"/>
                    </a:cubicBezTo>
                    <a:cubicBezTo>
                      <a:pt x="0" y="118"/>
                      <a:pt x="9" y="118"/>
                      <a:pt x="10" y="11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317"/>
              <p:cNvSpPr/>
              <p:nvPr/>
            </p:nvSpPr>
            <p:spPr bwMode="auto">
              <a:xfrm>
                <a:off x="9433672" y="964821"/>
                <a:ext cx="254117" cy="161399"/>
              </a:xfrm>
              <a:custGeom>
                <a:avLst/>
                <a:gdLst>
                  <a:gd name="T0" fmla="*/ 10 w 243"/>
                  <a:gd name="T1" fmla="*/ 150 h 154"/>
                  <a:gd name="T2" fmla="*/ 104 w 243"/>
                  <a:gd name="T3" fmla="*/ 80 h 154"/>
                  <a:gd name="T4" fmla="*/ 238 w 243"/>
                  <a:gd name="T5" fmla="*/ 6 h 154"/>
                  <a:gd name="T6" fmla="*/ 232 w 243"/>
                  <a:gd name="T7" fmla="*/ 2 h 154"/>
                  <a:gd name="T8" fmla="*/ 85 w 243"/>
                  <a:gd name="T9" fmla="*/ 82 h 154"/>
                  <a:gd name="T10" fmla="*/ 1 w 243"/>
                  <a:gd name="T11" fmla="*/ 150 h 154"/>
                  <a:gd name="T12" fmla="*/ 10 w 243"/>
                  <a:gd name="T13" fmla="*/ 150 h 154"/>
                </a:gdLst>
                <a:ahLst/>
                <a:cxnLst>
                  <a:cxn ang="0">
                    <a:pos x="T0" y="T1"/>
                  </a:cxn>
                  <a:cxn ang="0">
                    <a:pos x="T2" y="T3"/>
                  </a:cxn>
                  <a:cxn ang="0">
                    <a:pos x="T4" y="T5"/>
                  </a:cxn>
                  <a:cxn ang="0">
                    <a:pos x="T6" y="T7"/>
                  </a:cxn>
                  <a:cxn ang="0">
                    <a:pos x="T8" y="T9"/>
                  </a:cxn>
                  <a:cxn ang="0">
                    <a:pos x="T10" y="T11"/>
                  </a:cxn>
                  <a:cxn ang="0">
                    <a:pos x="T12" y="T13"/>
                  </a:cxn>
                </a:cxnLst>
                <a:rect l="0" t="0" r="r" b="b"/>
                <a:pathLst>
                  <a:path w="243" h="154">
                    <a:moveTo>
                      <a:pt x="10" y="150"/>
                    </a:moveTo>
                    <a:cubicBezTo>
                      <a:pt x="22" y="110"/>
                      <a:pt x="71" y="96"/>
                      <a:pt x="104" y="80"/>
                    </a:cubicBezTo>
                    <a:cubicBezTo>
                      <a:pt x="150" y="57"/>
                      <a:pt x="195" y="33"/>
                      <a:pt x="238" y="6"/>
                    </a:cubicBezTo>
                    <a:cubicBezTo>
                      <a:pt x="243" y="2"/>
                      <a:pt x="236" y="0"/>
                      <a:pt x="232" y="2"/>
                    </a:cubicBezTo>
                    <a:cubicBezTo>
                      <a:pt x="185" y="31"/>
                      <a:pt x="135" y="59"/>
                      <a:pt x="85" y="82"/>
                    </a:cubicBezTo>
                    <a:cubicBezTo>
                      <a:pt x="53" y="97"/>
                      <a:pt x="12" y="113"/>
                      <a:pt x="1" y="150"/>
                    </a:cubicBezTo>
                    <a:cubicBezTo>
                      <a:pt x="0" y="154"/>
                      <a:pt x="9" y="153"/>
                      <a:pt x="10" y="15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318"/>
              <p:cNvSpPr/>
              <p:nvPr/>
            </p:nvSpPr>
            <p:spPr bwMode="auto">
              <a:xfrm>
                <a:off x="9440540" y="963103"/>
                <a:ext cx="252401" cy="192305"/>
              </a:xfrm>
              <a:custGeom>
                <a:avLst/>
                <a:gdLst>
                  <a:gd name="T0" fmla="*/ 233 w 241"/>
                  <a:gd name="T1" fmla="*/ 2 h 184"/>
                  <a:gd name="T2" fmla="*/ 103 w 241"/>
                  <a:gd name="T3" fmla="*/ 99 h 184"/>
                  <a:gd name="T4" fmla="*/ 1 w 241"/>
                  <a:gd name="T5" fmla="*/ 182 h 184"/>
                  <a:gd name="T6" fmla="*/ 10 w 241"/>
                  <a:gd name="T7" fmla="*/ 181 h 184"/>
                  <a:gd name="T8" fmla="*/ 112 w 241"/>
                  <a:gd name="T9" fmla="*/ 98 h 184"/>
                  <a:gd name="T10" fmla="*/ 236 w 241"/>
                  <a:gd name="T11" fmla="*/ 5 h 184"/>
                  <a:gd name="T12" fmla="*/ 233 w 241"/>
                  <a:gd name="T13" fmla="*/ 2 h 184"/>
                </a:gdLst>
                <a:ahLst/>
                <a:cxnLst>
                  <a:cxn ang="0">
                    <a:pos x="T0" y="T1"/>
                  </a:cxn>
                  <a:cxn ang="0">
                    <a:pos x="T2" y="T3"/>
                  </a:cxn>
                  <a:cxn ang="0">
                    <a:pos x="T4" y="T5"/>
                  </a:cxn>
                  <a:cxn ang="0">
                    <a:pos x="T6" y="T7"/>
                  </a:cxn>
                  <a:cxn ang="0">
                    <a:pos x="T8" y="T9"/>
                  </a:cxn>
                  <a:cxn ang="0">
                    <a:pos x="T10" y="T11"/>
                  </a:cxn>
                  <a:cxn ang="0">
                    <a:pos x="T12" y="T13"/>
                  </a:cxn>
                </a:cxnLst>
                <a:rect l="0" t="0" r="r" b="b"/>
                <a:pathLst>
                  <a:path w="241" h="184">
                    <a:moveTo>
                      <a:pt x="233" y="2"/>
                    </a:moveTo>
                    <a:cubicBezTo>
                      <a:pt x="182" y="24"/>
                      <a:pt x="151" y="73"/>
                      <a:pt x="103" y="99"/>
                    </a:cubicBezTo>
                    <a:cubicBezTo>
                      <a:pt x="63" y="119"/>
                      <a:pt x="16" y="136"/>
                      <a:pt x="1" y="182"/>
                    </a:cubicBezTo>
                    <a:cubicBezTo>
                      <a:pt x="0" y="184"/>
                      <a:pt x="9" y="183"/>
                      <a:pt x="10" y="181"/>
                    </a:cubicBezTo>
                    <a:cubicBezTo>
                      <a:pt x="25" y="135"/>
                      <a:pt x="73" y="118"/>
                      <a:pt x="112" y="98"/>
                    </a:cubicBezTo>
                    <a:cubicBezTo>
                      <a:pt x="158" y="74"/>
                      <a:pt x="188" y="25"/>
                      <a:pt x="236" y="5"/>
                    </a:cubicBezTo>
                    <a:cubicBezTo>
                      <a:pt x="241" y="2"/>
                      <a:pt x="236" y="0"/>
                      <a:pt x="233"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319"/>
              <p:cNvSpPr/>
              <p:nvPr/>
            </p:nvSpPr>
            <p:spPr bwMode="auto">
              <a:xfrm>
                <a:off x="9438824" y="964821"/>
                <a:ext cx="248967" cy="221494"/>
              </a:xfrm>
              <a:custGeom>
                <a:avLst/>
                <a:gdLst>
                  <a:gd name="T0" fmla="*/ 228 w 239"/>
                  <a:gd name="T1" fmla="*/ 3 h 213"/>
                  <a:gd name="T2" fmla="*/ 120 w 239"/>
                  <a:gd name="T3" fmla="*/ 119 h 213"/>
                  <a:gd name="T4" fmla="*/ 3 w 239"/>
                  <a:gd name="T5" fmla="*/ 207 h 213"/>
                  <a:gd name="T6" fmla="*/ 10 w 239"/>
                  <a:gd name="T7" fmla="*/ 210 h 213"/>
                  <a:gd name="T8" fmla="*/ 131 w 239"/>
                  <a:gd name="T9" fmla="*/ 119 h 213"/>
                  <a:gd name="T10" fmla="*/ 234 w 239"/>
                  <a:gd name="T11" fmla="*/ 7 h 213"/>
                  <a:gd name="T12" fmla="*/ 228 w 239"/>
                  <a:gd name="T13" fmla="*/ 3 h 213"/>
                </a:gdLst>
                <a:ahLst/>
                <a:cxnLst>
                  <a:cxn ang="0">
                    <a:pos x="T0" y="T1"/>
                  </a:cxn>
                  <a:cxn ang="0">
                    <a:pos x="T2" y="T3"/>
                  </a:cxn>
                  <a:cxn ang="0">
                    <a:pos x="T4" y="T5"/>
                  </a:cxn>
                  <a:cxn ang="0">
                    <a:pos x="T6" y="T7"/>
                  </a:cxn>
                  <a:cxn ang="0">
                    <a:pos x="T8" y="T9"/>
                  </a:cxn>
                  <a:cxn ang="0">
                    <a:pos x="T10" y="T11"/>
                  </a:cxn>
                  <a:cxn ang="0">
                    <a:pos x="T12" y="T13"/>
                  </a:cxn>
                </a:cxnLst>
                <a:rect l="0" t="0" r="r" b="b"/>
                <a:pathLst>
                  <a:path w="239" h="213">
                    <a:moveTo>
                      <a:pt x="228" y="3"/>
                    </a:moveTo>
                    <a:cubicBezTo>
                      <a:pt x="186" y="35"/>
                      <a:pt x="162" y="86"/>
                      <a:pt x="120" y="119"/>
                    </a:cubicBezTo>
                    <a:cubicBezTo>
                      <a:pt x="82" y="149"/>
                      <a:pt x="33" y="166"/>
                      <a:pt x="3" y="207"/>
                    </a:cubicBezTo>
                    <a:cubicBezTo>
                      <a:pt x="0" y="212"/>
                      <a:pt x="8" y="213"/>
                      <a:pt x="10" y="210"/>
                    </a:cubicBezTo>
                    <a:cubicBezTo>
                      <a:pt x="41" y="168"/>
                      <a:pt x="91" y="150"/>
                      <a:pt x="131" y="119"/>
                    </a:cubicBezTo>
                    <a:cubicBezTo>
                      <a:pt x="171" y="87"/>
                      <a:pt x="193" y="38"/>
                      <a:pt x="234" y="7"/>
                    </a:cubicBezTo>
                    <a:cubicBezTo>
                      <a:pt x="239" y="3"/>
                      <a:pt x="232" y="0"/>
                      <a:pt x="228"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320"/>
              <p:cNvSpPr/>
              <p:nvPr/>
            </p:nvSpPr>
            <p:spPr bwMode="auto">
              <a:xfrm>
                <a:off x="9433672" y="964821"/>
                <a:ext cx="255835" cy="255834"/>
              </a:xfrm>
              <a:custGeom>
                <a:avLst/>
                <a:gdLst>
                  <a:gd name="T0" fmla="*/ 235 w 244"/>
                  <a:gd name="T1" fmla="*/ 2 h 245"/>
                  <a:gd name="T2" fmla="*/ 200 w 244"/>
                  <a:gd name="T3" fmla="*/ 36 h 245"/>
                  <a:gd name="T4" fmla="*/ 154 w 244"/>
                  <a:gd name="T5" fmla="*/ 107 h 245"/>
                  <a:gd name="T6" fmla="*/ 4 w 244"/>
                  <a:gd name="T7" fmla="*/ 241 h 245"/>
                  <a:gd name="T8" fmla="*/ 11 w 244"/>
                  <a:gd name="T9" fmla="*/ 243 h 245"/>
                  <a:gd name="T10" fmla="*/ 149 w 244"/>
                  <a:gd name="T11" fmla="*/ 125 h 245"/>
                  <a:gd name="T12" fmla="*/ 192 w 244"/>
                  <a:gd name="T13" fmla="*/ 61 h 245"/>
                  <a:gd name="T14" fmla="*/ 239 w 244"/>
                  <a:gd name="T15" fmla="*/ 6 h 245"/>
                  <a:gd name="T16" fmla="*/ 235 w 244"/>
                  <a:gd name="T17"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245">
                    <a:moveTo>
                      <a:pt x="235" y="2"/>
                    </a:moveTo>
                    <a:cubicBezTo>
                      <a:pt x="220" y="8"/>
                      <a:pt x="210" y="23"/>
                      <a:pt x="200" y="36"/>
                    </a:cubicBezTo>
                    <a:cubicBezTo>
                      <a:pt x="184" y="59"/>
                      <a:pt x="170" y="84"/>
                      <a:pt x="154" y="107"/>
                    </a:cubicBezTo>
                    <a:cubicBezTo>
                      <a:pt x="116" y="164"/>
                      <a:pt x="51" y="194"/>
                      <a:pt x="4" y="241"/>
                    </a:cubicBezTo>
                    <a:cubicBezTo>
                      <a:pt x="0" y="245"/>
                      <a:pt x="8" y="245"/>
                      <a:pt x="11" y="243"/>
                    </a:cubicBezTo>
                    <a:cubicBezTo>
                      <a:pt x="53" y="200"/>
                      <a:pt x="111" y="173"/>
                      <a:pt x="149" y="125"/>
                    </a:cubicBezTo>
                    <a:cubicBezTo>
                      <a:pt x="165" y="105"/>
                      <a:pt x="178" y="82"/>
                      <a:pt x="192" y="61"/>
                    </a:cubicBezTo>
                    <a:cubicBezTo>
                      <a:pt x="204" y="43"/>
                      <a:pt x="218" y="14"/>
                      <a:pt x="239" y="6"/>
                    </a:cubicBezTo>
                    <a:cubicBezTo>
                      <a:pt x="244" y="3"/>
                      <a:pt x="239" y="0"/>
                      <a:pt x="235"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321"/>
              <p:cNvSpPr/>
              <p:nvPr/>
            </p:nvSpPr>
            <p:spPr bwMode="auto">
              <a:xfrm>
                <a:off x="9442258" y="963103"/>
                <a:ext cx="248967" cy="288457"/>
              </a:xfrm>
              <a:custGeom>
                <a:avLst/>
                <a:gdLst>
                  <a:gd name="T0" fmla="*/ 230 w 238"/>
                  <a:gd name="T1" fmla="*/ 1 h 277"/>
                  <a:gd name="T2" fmla="*/ 190 w 238"/>
                  <a:gd name="T3" fmla="*/ 44 h 277"/>
                  <a:gd name="T4" fmla="*/ 152 w 238"/>
                  <a:gd name="T5" fmla="*/ 128 h 277"/>
                  <a:gd name="T6" fmla="*/ 88 w 238"/>
                  <a:gd name="T7" fmla="*/ 210 h 277"/>
                  <a:gd name="T8" fmla="*/ 4 w 238"/>
                  <a:gd name="T9" fmla="*/ 273 h 277"/>
                  <a:gd name="T10" fmla="*/ 11 w 238"/>
                  <a:gd name="T11" fmla="*/ 275 h 277"/>
                  <a:gd name="T12" fmla="*/ 150 w 238"/>
                  <a:gd name="T13" fmla="*/ 149 h 277"/>
                  <a:gd name="T14" fmla="*/ 185 w 238"/>
                  <a:gd name="T15" fmla="*/ 70 h 277"/>
                  <a:gd name="T16" fmla="*/ 233 w 238"/>
                  <a:gd name="T17" fmla="*/ 5 h 277"/>
                  <a:gd name="T18" fmla="*/ 230 w 238"/>
                  <a:gd name="T19" fmla="*/ 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277">
                    <a:moveTo>
                      <a:pt x="230" y="1"/>
                    </a:moveTo>
                    <a:cubicBezTo>
                      <a:pt x="211" y="10"/>
                      <a:pt x="199" y="27"/>
                      <a:pt x="190" y="44"/>
                    </a:cubicBezTo>
                    <a:cubicBezTo>
                      <a:pt x="175" y="71"/>
                      <a:pt x="164" y="100"/>
                      <a:pt x="152" y="128"/>
                    </a:cubicBezTo>
                    <a:cubicBezTo>
                      <a:pt x="137" y="161"/>
                      <a:pt x="117" y="188"/>
                      <a:pt x="88" y="210"/>
                    </a:cubicBezTo>
                    <a:cubicBezTo>
                      <a:pt x="59" y="231"/>
                      <a:pt x="29" y="247"/>
                      <a:pt x="4" y="273"/>
                    </a:cubicBezTo>
                    <a:cubicBezTo>
                      <a:pt x="0" y="277"/>
                      <a:pt x="9" y="277"/>
                      <a:pt x="11" y="275"/>
                    </a:cubicBezTo>
                    <a:cubicBezTo>
                      <a:pt x="55" y="229"/>
                      <a:pt x="119" y="208"/>
                      <a:pt x="150" y="149"/>
                    </a:cubicBezTo>
                    <a:cubicBezTo>
                      <a:pt x="164" y="123"/>
                      <a:pt x="173" y="96"/>
                      <a:pt x="185" y="70"/>
                    </a:cubicBezTo>
                    <a:cubicBezTo>
                      <a:pt x="195" y="47"/>
                      <a:pt x="209" y="16"/>
                      <a:pt x="233" y="5"/>
                    </a:cubicBezTo>
                    <a:cubicBezTo>
                      <a:pt x="238" y="3"/>
                      <a:pt x="233" y="0"/>
                      <a:pt x="230" y="1"/>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322"/>
              <p:cNvSpPr/>
              <p:nvPr/>
            </p:nvSpPr>
            <p:spPr bwMode="auto">
              <a:xfrm>
                <a:off x="9531542" y="957953"/>
                <a:ext cx="166550" cy="257551"/>
              </a:xfrm>
              <a:custGeom>
                <a:avLst/>
                <a:gdLst>
                  <a:gd name="T0" fmla="*/ 149 w 159"/>
                  <a:gd name="T1" fmla="*/ 2 h 248"/>
                  <a:gd name="T2" fmla="*/ 101 w 159"/>
                  <a:gd name="T3" fmla="*/ 106 h 248"/>
                  <a:gd name="T4" fmla="*/ 4 w 159"/>
                  <a:gd name="T5" fmla="*/ 241 h 248"/>
                  <a:gd name="T6" fmla="*/ 10 w 159"/>
                  <a:gd name="T7" fmla="*/ 245 h 248"/>
                  <a:gd name="T8" fmla="*/ 96 w 159"/>
                  <a:gd name="T9" fmla="*/ 135 h 248"/>
                  <a:gd name="T10" fmla="*/ 120 w 159"/>
                  <a:gd name="T11" fmla="*/ 75 h 248"/>
                  <a:gd name="T12" fmla="*/ 154 w 159"/>
                  <a:gd name="T13" fmla="*/ 6 h 248"/>
                  <a:gd name="T14" fmla="*/ 149 w 159"/>
                  <a:gd name="T15" fmla="*/ 2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248">
                    <a:moveTo>
                      <a:pt x="149" y="2"/>
                    </a:moveTo>
                    <a:cubicBezTo>
                      <a:pt x="116" y="26"/>
                      <a:pt x="115" y="71"/>
                      <a:pt x="101" y="106"/>
                    </a:cubicBezTo>
                    <a:cubicBezTo>
                      <a:pt x="81" y="157"/>
                      <a:pt x="48" y="207"/>
                      <a:pt x="4" y="241"/>
                    </a:cubicBezTo>
                    <a:cubicBezTo>
                      <a:pt x="0" y="245"/>
                      <a:pt x="7" y="248"/>
                      <a:pt x="10" y="245"/>
                    </a:cubicBezTo>
                    <a:cubicBezTo>
                      <a:pt x="47" y="215"/>
                      <a:pt x="74" y="177"/>
                      <a:pt x="96" y="135"/>
                    </a:cubicBezTo>
                    <a:cubicBezTo>
                      <a:pt x="106" y="116"/>
                      <a:pt x="114" y="96"/>
                      <a:pt x="120" y="75"/>
                    </a:cubicBezTo>
                    <a:cubicBezTo>
                      <a:pt x="127" y="49"/>
                      <a:pt x="132" y="23"/>
                      <a:pt x="154" y="6"/>
                    </a:cubicBezTo>
                    <a:cubicBezTo>
                      <a:pt x="159" y="3"/>
                      <a:pt x="152" y="0"/>
                      <a:pt x="149"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323"/>
              <p:cNvSpPr/>
              <p:nvPr/>
            </p:nvSpPr>
            <p:spPr bwMode="auto">
              <a:xfrm>
                <a:off x="8454979" y="662628"/>
                <a:ext cx="520254" cy="460158"/>
              </a:xfrm>
              <a:custGeom>
                <a:avLst/>
                <a:gdLst>
                  <a:gd name="T0" fmla="*/ 4 w 498"/>
                  <a:gd name="T1" fmla="*/ 440 h 442"/>
                  <a:gd name="T2" fmla="*/ 33 w 498"/>
                  <a:gd name="T3" fmla="*/ 312 h 442"/>
                  <a:gd name="T4" fmla="*/ 108 w 498"/>
                  <a:gd name="T5" fmla="*/ 194 h 442"/>
                  <a:gd name="T6" fmla="*/ 200 w 498"/>
                  <a:gd name="T7" fmla="*/ 119 h 442"/>
                  <a:gd name="T8" fmla="*/ 232 w 498"/>
                  <a:gd name="T9" fmla="*/ 4 h 442"/>
                  <a:gd name="T10" fmla="*/ 228 w 498"/>
                  <a:gd name="T11" fmla="*/ 5 h 442"/>
                  <a:gd name="T12" fmla="*/ 369 w 498"/>
                  <a:gd name="T13" fmla="*/ 179 h 442"/>
                  <a:gd name="T14" fmla="*/ 495 w 498"/>
                  <a:gd name="T15" fmla="*/ 393 h 442"/>
                  <a:gd name="T16" fmla="*/ 498 w 498"/>
                  <a:gd name="T17" fmla="*/ 393 h 442"/>
                  <a:gd name="T18" fmla="*/ 400 w 498"/>
                  <a:gd name="T19" fmla="*/ 200 h 442"/>
                  <a:gd name="T20" fmla="*/ 240 w 498"/>
                  <a:gd name="T21" fmla="*/ 42 h 442"/>
                  <a:gd name="T22" fmla="*/ 233 w 498"/>
                  <a:gd name="T23" fmla="*/ 15 h 442"/>
                  <a:gd name="T24" fmla="*/ 229 w 498"/>
                  <a:gd name="T25" fmla="*/ 23 h 442"/>
                  <a:gd name="T26" fmla="*/ 228 w 498"/>
                  <a:gd name="T27" fmla="*/ 42 h 442"/>
                  <a:gd name="T28" fmla="*/ 197 w 498"/>
                  <a:gd name="T29" fmla="*/ 118 h 442"/>
                  <a:gd name="T30" fmla="*/ 92 w 498"/>
                  <a:gd name="T31" fmla="*/ 206 h 442"/>
                  <a:gd name="T32" fmla="*/ 30 w 498"/>
                  <a:gd name="T33" fmla="*/ 312 h 442"/>
                  <a:gd name="T34" fmla="*/ 0 w 498"/>
                  <a:gd name="T35" fmla="*/ 440 h 442"/>
                  <a:gd name="T36" fmla="*/ 4 w 498"/>
                  <a:gd name="T37" fmla="*/ 44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442">
                    <a:moveTo>
                      <a:pt x="4" y="440"/>
                    </a:moveTo>
                    <a:cubicBezTo>
                      <a:pt x="6" y="396"/>
                      <a:pt x="17" y="353"/>
                      <a:pt x="33" y="312"/>
                    </a:cubicBezTo>
                    <a:cubicBezTo>
                      <a:pt x="50" y="270"/>
                      <a:pt x="74" y="226"/>
                      <a:pt x="108" y="194"/>
                    </a:cubicBezTo>
                    <a:cubicBezTo>
                      <a:pt x="137" y="167"/>
                      <a:pt x="176" y="152"/>
                      <a:pt x="200" y="119"/>
                    </a:cubicBezTo>
                    <a:cubicBezTo>
                      <a:pt x="224" y="86"/>
                      <a:pt x="236" y="44"/>
                      <a:pt x="232" y="4"/>
                    </a:cubicBezTo>
                    <a:cubicBezTo>
                      <a:pt x="231" y="2"/>
                      <a:pt x="228" y="3"/>
                      <a:pt x="228" y="5"/>
                    </a:cubicBezTo>
                    <a:cubicBezTo>
                      <a:pt x="238" y="88"/>
                      <a:pt x="309" y="131"/>
                      <a:pt x="369" y="179"/>
                    </a:cubicBezTo>
                    <a:cubicBezTo>
                      <a:pt x="437" y="232"/>
                      <a:pt x="493" y="303"/>
                      <a:pt x="495" y="393"/>
                    </a:cubicBezTo>
                    <a:cubicBezTo>
                      <a:pt x="495" y="395"/>
                      <a:pt x="498" y="395"/>
                      <a:pt x="498" y="393"/>
                    </a:cubicBezTo>
                    <a:cubicBezTo>
                      <a:pt x="497" y="316"/>
                      <a:pt x="456" y="251"/>
                      <a:pt x="400" y="200"/>
                    </a:cubicBezTo>
                    <a:cubicBezTo>
                      <a:pt x="345" y="150"/>
                      <a:pt x="269" y="114"/>
                      <a:pt x="240" y="42"/>
                    </a:cubicBezTo>
                    <a:cubicBezTo>
                      <a:pt x="237" y="33"/>
                      <a:pt x="235" y="24"/>
                      <a:pt x="233" y="15"/>
                    </a:cubicBezTo>
                    <a:cubicBezTo>
                      <a:pt x="230" y="0"/>
                      <a:pt x="229" y="20"/>
                      <a:pt x="229" y="23"/>
                    </a:cubicBezTo>
                    <a:cubicBezTo>
                      <a:pt x="229" y="29"/>
                      <a:pt x="229" y="36"/>
                      <a:pt x="228" y="42"/>
                    </a:cubicBezTo>
                    <a:cubicBezTo>
                      <a:pt x="224" y="69"/>
                      <a:pt x="212" y="95"/>
                      <a:pt x="197" y="118"/>
                    </a:cubicBezTo>
                    <a:cubicBezTo>
                      <a:pt x="171" y="156"/>
                      <a:pt x="123" y="173"/>
                      <a:pt x="92" y="206"/>
                    </a:cubicBezTo>
                    <a:cubicBezTo>
                      <a:pt x="64" y="236"/>
                      <a:pt x="45" y="275"/>
                      <a:pt x="30" y="312"/>
                    </a:cubicBezTo>
                    <a:cubicBezTo>
                      <a:pt x="13" y="353"/>
                      <a:pt x="2" y="396"/>
                      <a:pt x="0" y="440"/>
                    </a:cubicBezTo>
                    <a:cubicBezTo>
                      <a:pt x="0" y="442"/>
                      <a:pt x="4" y="442"/>
                      <a:pt x="4" y="44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324"/>
              <p:cNvSpPr/>
              <p:nvPr/>
            </p:nvSpPr>
            <p:spPr bwMode="auto">
              <a:xfrm>
                <a:off x="8487602" y="667778"/>
                <a:ext cx="209475" cy="508234"/>
              </a:xfrm>
              <a:custGeom>
                <a:avLst/>
                <a:gdLst>
                  <a:gd name="T0" fmla="*/ 196 w 200"/>
                  <a:gd name="T1" fmla="*/ 3 h 488"/>
                  <a:gd name="T2" fmla="*/ 163 w 200"/>
                  <a:gd name="T3" fmla="*/ 134 h 488"/>
                  <a:gd name="T4" fmla="*/ 74 w 200"/>
                  <a:gd name="T5" fmla="*/ 241 h 488"/>
                  <a:gd name="T6" fmla="*/ 0 w 200"/>
                  <a:gd name="T7" fmla="*/ 486 h 488"/>
                  <a:gd name="T8" fmla="*/ 4 w 200"/>
                  <a:gd name="T9" fmla="*/ 486 h 488"/>
                  <a:gd name="T10" fmla="*/ 19 w 200"/>
                  <a:gd name="T11" fmla="*/ 368 h 488"/>
                  <a:gd name="T12" fmla="*/ 84 w 200"/>
                  <a:gd name="T13" fmla="*/ 232 h 488"/>
                  <a:gd name="T14" fmla="*/ 175 w 200"/>
                  <a:gd name="T15" fmla="*/ 121 h 488"/>
                  <a:gd name="T16" fmla="*/ 199 w 200"/>
                  <a:gd name="T17" fmla="*/ 2 h 488"/>
                  <a:gd name="T18" fmla="*/ 196 w 200"/>
                  <a:gd name="T19" fmla="*/ 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488">
                    <a:moveTo>
                      <a:pt x="196" y="3"/>
                    </a:moveTo>
                    <a:cubicBezTo>
                      <a:pt x="196" y="50"/>
                      <a:pt x="190" y="95"/>
                      <a:pt x="163" y="134"/>
                    </a:cubicBezTo>
                    <a:cubicBezTo>
                      <a:pt x="137" y="172"/>
                      <a:pt x="101" y="203"/>
                      <a:pt x="74" y="241"/>
                    </a:cubicBezTo>
                    <a:cubicBezTo>
                      <a:pt x="22" y="313"/>
                      <a:pt x="7" y="399"/>
                      <a:pt x="0" y="486"/>
                    </a:cubicBezTo>
                    <a:cubicBezTo>
                      <a:pt x="0" y="488"/>
                      <a:pt x="4" y="487"/>
                      <a:pt x="4" y="486"/>
                    </a:cubicBezTo>
                    <a:cubicBezTo>
                      <a:pt x="7" y="446"/>
                      <a:pt x="12" y="406"/>
                      <a:pt x="19" y="368"/>
                    </a:cubicBezTo>
                    <a:cubicBezTo>
                      <a:pt x="30" y="318"/>
                      <a:pt x="54" y="272"/>
                      <a:pt x="84" y="232"/>
                    </a:cubicBezTo>
                    <a:cubicBezTo>
                      <a:pt x="112" y="193"/>
                      <a:pt x="150" y="162"/>
                      <a:pt x="175" y="121"/>
                    </a:cubicBezTo>
                    <a:cubicBezTo>
                      <a:pt x="197" y="85"/>
                      <a:pt x="200" y="43"/>
                      <a:pt x="199" y="2"/>
                    </a:cubicBezTo>
                    <a:cubicBezTo>
                      <a:pt x="199" y="0"/>
                      <a:pt x="196" y="1"/>
                      <a:pt x="196"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325"/>
              <p:cNvSpPr/>
              <p:nvPr/>
            </p:nvSpPr>
            <p:spPr bwMode="auto">
              <a:xfrm>
                <a:off x="8530527" y="695250"/>
                <a:ext cx="166550" cy="496215"/>
              </a:xfrm>
              <a:custGeom>
                <a:avLst/>
                <a:gdLst>
                  <a:gd name="T0" fmla="*/ 156 w 160"/>
                  <a:gd name="T1" fmla="*/ 2 h 477"/>
                  <a:gd name="T2" fmla="*/ 133 w 160"/>
                  <a:gd name="T3" fmla="*/ 133 h 477"/>
                  <a:gd name="T4" fmla="*/ 65 w 160"/>
                  <a:gd name="T5" fmla="*/ 246 h 477"/>
                  <a:gd name="T6" fmla="*/ 6 w 160"/>
                  <a:gd name="T7" fmla="*/ 476 h 477"/>
                  <a:gd name="T8" fmla="*/ 10 w 160"/>
                  <a:gd name="T9" fmla="*/ 475 h 477"/>
                  <a:gd name="T10" fmla="*/ 23 w 160"/>
                  <a:gd name="T11" fmla="*/ 341 h 477"/>
                  <a:gd name="T12" fmla="*/ 78 w 160"/>
                  <a:gd name="T13" fmla="*/ 232 h 477"/>
                  <a:gd name="T14" fmla="*/ 139 w 160"/>
                  <a:gd name="T15" fmla="*/ 128 h 477"/>
                  <a:gd name="T16" fmla="*/ 159 w 160"/>
                  <a:gd name="T17" fmla="*/ 2 h 477"/>
                  <a:gd name="T18" fmla="*/ 156 w 160"/>
                  <a:gd name="T19" fmla="*/ 2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477">
                    <a:moveTo>
                      <a:pt x="156" y="2"/>
                    </a:moveTo>
                    <a:cubicBezTo>
                      <a:pt x="157" y="47"/>
                      <a:pt x="150" y="91"/>
                      <a:pt x="133" y="133"/>
                    </a:cubicBezTo>
                    <a:cubicBezTo>
                      <a:pt x="116" y="174"/>
                      <a:pt x="89" y="209"/>
                      <a:pt x="65" y="246"/>
                    </a:cubicBezTo>
                    <a:cubicBezTo>
                      <a:pt x="20" y="316"/>
                      <a:pt x="0" y="392"/>
                      <a:pt x="6" y="476"/>
                    </a:cubicBezTo>
                    <a:cubicBezTo>
                      <a:pt x="7" y="477"/>
                      <a:pt x="10" y="477"/>
                      <a:pt x="10" y="475"/>
                    </a:cubicBezTo>
                    <a:cubicBezTo>
                      <a:pt x="7" y="430"/>
                      <a:pt x="9" y="385"/>
                      <a:pt x="23" y="341"/>
                    </a:cubicBezTo>
                    <a:cubicBezTo>
                      <a:pt x="35" y="302"/>
                      <a:pt x="55" y="266"/>
                      <a:pt x="78" y="232"/>
                    </a:cubicBezTo>
                    <a:cubicBezTo>
                      <a:pt x="101" y="198"/>
                      <a:pt x="123" y="166"/>
                      <a:pt x="139" y="128"/>
                    </a:cubicBezTo>
                    <a:cubicBezTo>
                      <a:pt x="155" y="88"/>
                      <a:pt x="160" y="45"/>
                      <a:pt x="159" y="2"/>
                    </a:cubicBezTo>
                    <a:cubicBezTo>
                      <a:pt x="159" y="0"/>
                      <a:pt x="156" y="0"/>
                      <a:pt x="156"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326"/>
              <p:cNvSpPr/>
              <p:nvPr/>
            </p:nvSpPr>
            <p:spPr bwMode="auto">
              <a:xfrm>
                <a:off x="8559717" y="700402"/>
                <a:ext cx="139078" cy="473894"/>
              </a:xfrm>
              <a:custGeom>
                <a:avLst/>
                <a:gdLst>
                  <a:gd name="T0" fmla="*/ 129 w 133"/>
                  <a:gd name="T1" fmla="*/ 1 h 456"/>
                  <a:gd name="T2" fmla="*/ 77 w 133"/>
                  <a:gd name="T3" fmla="*/ 234 h 456"/>
                  <a:gd name="T4" fmla="*/ 5 w 133"/>
                  <a:gd name="T5" fmla="*/ 455 h 456"/>
                  <a:gd name="T6" fmla="*/ 9 w 133"/>
                  <a:gd name="T7" fmla="*/ 454 h 456"/>
                  <a:gd name="T8" fmla="*/ 83 w 133"/>
                  <a:gd name="T9" fmla="*/ 228 h 456"/>
                  <a:gd name="T10" fmla="*/ 133 w 133"/>
                  <a:gd name="T11" fmla="*/ 0 h 456"/>
                  <a:gd name="T12" fmla="*/ 129 w 133"/>
                  <a:gd name="T13" fmla="*/ 1 h 456"/>
                </a:gdLst>
                <a:ahLst/>
                <a:cxnLst>
                  <a:cxn ang="0">
                    <a:pos x="T0" y="T1"/>
                  </a:cxn>
                  <a:cxn ang="0">
                    <a:pos x="T2" y="T3"/>
                  </a:cxn>
                  <a:cxn ang="0">
                    <a:pos x="T4" y="T5"/>
                  </a:cxn>
                  <a:cxn ang="0">
                    <a:pos x="T6" y="T7"/>
                  </a:cxn>
                  <a:cxn ang="0">
                    <a:pos x="T8" y="T9"/>
                  </a:cxn>
                  <a:cxn ang="0">
                    <a:pos x="T10" y="T11"/>
                  </a:cxn>
                  <a:cxn ang="0">
                    <a:pos x="T12" y="T13"/>
                  </a:cxn>
                </a:cxnLst>
                <a:rect l="0" t="0" r="r" b="b"/>
                <a:pathLst>
                  <a:path w="133" h="456">
                    <a:moveTo>
                      <a:pt x="129" y="1"/>
                    </a:moveTo>
                    <a:cubicBezTo>
                      <a:pt x="129" y="81"/>
                      <a:pt x="115" y="163"/>
                      <a:pt x="77" y="234"/>
                    </a:cubicBezTo>
                    <a:cubicBezTo>
                      <a:pt x="40" y="304"/>
                      <a:pt x="0" y="374"/>
                      <a:pt x="5" y="455"/>
                    </a:cubicBezTo>
                    <a:cubicBezTo>
                      <a:pt x="5" y="456"/>
                      <a:pt x="9" y="455"/>
                      <a:pt x="9" y="454"/>
                    </a:cubicBezTo>
                    <a:cubicBezTo>
                      <a:pt x="3" y="371"/>
                      <a:pt x="45" y="299"/>
                      <a:pt x="83" y="228"/>
                    </a:cubicBezTo>
                    <a:cubicBezTo>
                      <a:pt x="121" y="160"/>
                      <a:pt x="132" y="77"/>
                      <a:pt x="133" y="0"/>
                    </a:cubicBezTo>
                    <a:cubicBezTo>
                      <a:pt x="133" y="0"/>
                      <a:pt x="129" y="0"/>
                      <a:pt x="129" y="1"/>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27"/>
              <p:cNvSpPr/>
              <p:nvPr/>
            </p:nvSpPr>
            <p:spPr bwMode="auto">
              <a:xfrm>
                <a:off x="8611227" y="727874"/>
                <a:ext cx="89284" cy="401779"/>
              </a:xfrm>
              <a:custGeom>
                <a:avLst/>
                <a:gdLst>
                  <a:gd name="T0" fmla="*/ 82 w 86"/>
                  <a:gd name="T1" fmla="*/ 2 h 386"/>
                  <a:gd name="T2" fmla="*/ 7 w 86"/>
                  <a:gd name="T3" fmla="*/ 385 h 386"/>
                  <a:gd name="T4" fmla="*/ 11 w 86"/>
                  <a:gd name="T5" fmla="*/ 384 h 386"/>
                  <a:gd name="T6" fmla="*/ 85 w 86"/>
                  <a:gd name="T7" fmla="*/ 1 h 386"/>
                  <a:gd name="T8" fmla="*/ 82 w 86"/>
                  <a:gd name="T9" fmla="*/ 2 h 386"/>
                </a:gdLst>
                <a:ahLst/>
                <a:cxnLst>
                  <a:cxn ang="0">
                    <a:pos x="T0" y="T1"/>
                  </a:cxn>
                  <a:cxn ang="0">
                    <a:pos x="T2" y="T3"/>
                  </a:cxn>
                  <a:cxn ang="0">
                    <a:pos x="T4" y="T5"/>
                  </a:cxn>
                  <a:cxn ang="0">
                    <a:pos x="T6" y="T7"/>
                  </a:cxn>
                  <a:cxn ang="0">
                    <a:pos x="T8" y="T9"/>
                  </a:cxn>
                </a:cxnLst>
                <a:rect l="0" t="0" r="r" b="b"/>
                <a:pathLst>
                  <a:path w="86" h="386">
                    <a:moveTo>
                      <a:pt x="82" y="2"/>
                    </a:moveTo>
                    <a:cubicBezTo>
                      <a:pt x="83" y="134"/>
                      <a:pt x="0" y="252"/>
                      <a:pt x="7" y="385"/>
                    </a:cubicBezTo>
                    <a:cubicBezTo>
                      <a:pt x="7" y="386"/>
                      <a:pt x="11" y="385"/>
                      <a:pt x="11" y="384"/>
                    </a:cubicBezTo>
                    <a:cubicBezTo>
                      <a:pt x="3" y="251"/>
                      <a:pt x="86" y="134"/>
                      <a:pt x="85" y="1"/>
                    </a:cubicBezTo>
                    <a:cubicBezTo>
                      <a:pt x="85" y="0"/>
                      <a:pt x="82" y="1"/>
                      <a:pt x="82"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8"/>
              <p:cNvSpPr/>
              <p:nvPr/>
            </p:nvSpPr>
            <p:spPr bwMode="auto">
              <a:xfrm>
                <a:off x="8667887" y="710704"/>
                <a:ext cx="32624" cy="374307"/>
              </a:xfrm>
              <a:custGeom>
                <a:avLst/>
                <a:gdLst>
                  <a:gd name="T0" fmla="*/ 26 w 31"/>
                  <a:gd name="T1" fmla="*/ 2 h 360"/>
                  <a:gd name="T2" fmla="*/ 0 w 31"/>
                  <a:gd name="T3" fmla="*/ 360 h 360"/>
                  <a:gd name="T4" fmla="*/ 3 w 31"/>
                  <a:gd name="T5" fmla="*/ 359 h 360"/>
                  <a:gd name="T6" fmla="*/ 30 w 31"/>
                  <a:gd name="T7" fmla="*/ 1 h 360"/>
                  <a:gd name="T8" fmla="*/ 26 w 31"/>
                  <a:gd name="T9" fmla="*/ 2 h 360"/>
                </a:gdLst>
                <a:ahLst/>
                <a:cxnLst>
                  <a:cxn ang="0">
                    <a:pos x="T0" y="T1"/>
                  </a:cxn>
                  <a:cxn ang="0">
                    <a:pos x="T2" y="T3"/>
                  </a:cxn>
                  <a:cxn ang="0">
                    <a:pos x="T4" y="T5"/>
                  </a:cxn>
                  <a:cxn ang="0">
                    <a:pos x="T6" y="T7"/>
                  </a:cxn>
                  <a:cxn ang="0">
                    <a:pos x="T8" y="T9"/>
                  </a:cxn>
                </a:cxnLst>
                <a:rect l="0" t="0" r="r" b="b"/>
                <a:pathLst>
                  <a:path w="31" h="360">
                    <a:moveTo>
                      <a:pt x="26" y="2"/>
                    </a:moveTo>
                    <a:cubicBezTo>
                      <a:pt x="28" y="122"/>
                      <a:pt x="0" y="240"/>
                      <a:pt x="0" y="360"/>
                    </a:cubicBezTo>
                    <a:cubicBezTo>
                      <a:pt x="0" y="360"/>
                      <a:pt x="3" y="360"/>
                      <a:pt x="3" y="359"/>
                    </a:cubicBezTo>
                    <a:cubicBezTo>
                      <a:pt x="4" y="239"/>
                      <a:pt x="31" y="121"/>
                      <a:pt x="30" y="1"/>
                    </a:cubicBezTo>
                    <a:cubicBezTo>
                      <a:pt x="30" y="0"/>
                      <a:pt x="26" y="1"/>
                      <a:pt x="26"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329"/>
              <p:cNvSpPr/>
              <p:nvPr/>
            </p:nvSpPr>
            <p:spPr bwMode="auto">
              <a:xfrm>
                <a:off x="8691926" y="688382"/>
                <a:ext cx="13736" cy="365723"/>
              </a:xfrm>
              <a:custGeom>
                <a:avLst/>
                <a:gdLst>
                  <a:gd name="T0" fmla="*/ 4 w 14"/>
                  <a:gd name="T1" fmla="*/ 2 h 352"/>
                  <a:gd name="T2" fmla="*/ 9 w 14"/>
                  <a:gd name="T3" fmla="*/ 170 h 352"/>
                  <a:gd name="T4" fmla="*/ 5 w 14"/>
                  <a:gd name="T5" fmla="*/ 350 h 352"/>
                  <a:gd name="T6" fmla="*/ 8 w 14"/>
                  <a:gd name="T7" fmla="*/ 349 h 352"/>
                  <a:gd name="T8" fmla="*/ 13 w 14"/>
                  <a:gd name="T9" fmla="*/ 169 h 352"/>
                  <a:gd name="T10" fmla="*/ 8 w 14"/>
                  <a:gd name="T11" fmla="*/ 2 h 352"/>
                  <a:gd name="T12" fmla="*/ 4 w 14"/>
                  <a:gd name="T13" fmla="*/ 2 h 352"/>
                </a:gdLst>
                <a:ahLst/>
                <a:cxnLst>
                  <a:cxn ang="0">
                    <a:pos x="T0" y="T1"/>
                  </a:cxn>
                  <a:cxn ang="0">
                    <a:pos x="T2" y="T3"/>
                  </a:cxn>
                  <a:cxn ang="0">
                    <a:pos x="T4" y="T5"/>
                  </a:cxn>
                  <a:cxn ang="0">
                    <a:pos x="T6" y="T7"/>
                  </a:cxn>
                  <a:cxn ang="0">
                    <a:pos x="T8" y="T9"/>
                  </a:cxn>
                  <a:cxn ang="0">
                    <a:pos x="T10" y="T11"/>
                  </a:cxn>
                  <a:cxn ang="0">
                    <a:pos x="T12" y="T13"/>
                  </a:cxn>
                </a:cxnLst>
                <a:rect l="0" t="0" r="r" b="b"/>
                <a:pathLst>
                  <a:path w="14" h="352">
                    <a:moveTo>
                      <a:pt x="4" y="2"/>
                    </a:moveTo>
                    <a:cubicBezTo>
                      <a:pt x="2" y="58"/>
                      <a:pt x="10" y="114"/>
                      <a:pt x="9" y="170"/>
                    </a:cubicBezTo>
                    <a:cubicBezTo>
                      <a:pt x="9" y="230"/>
                      <a:pt x="0" y="290"/>
                      <a:pt x="5" y="350"/>
                    </a:cubicBezTo>
                    <a:cubicBezTo>
                      <a:pt x="5" y="352"/>
                      <a:pt x="8" y="351"/>
                      <a:pt x="8" y="349"/>
                    </a:cubicBezTo>
                    <a:cubicBezTo>
                      <a:pt x="4" y="289"/>
                      <a:pt x="12" y="229"/>
                      <a:pt x="13" y="169"/>
                    </a:cubicBezTo>
                    <a:cubicBezTo>
                      <a:pt x="14" y="113"/>
                      <a:pt x="6" y="58"/>
                      <a:pt x="8" y="2"/>
                    </a:cubicBezTo>
                    <a:cubicBezTo>
                      <a:pt x="8" y="0"/>
                      <a:pt x="4" y="0"/>
                      <a:pt x="4"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330"/>
              <p:cNvSpPr/>
              <p:nvPr/>
            </p:nvSpPr>
            <p:spPr bwMode="auto">
              <a:xfrm>
                <a:off x="8697077" y="705552"/>
                <a:ext cx="51510" cy="329665"/>
              </a:xfrm>
              <a:custGeom>
                <a:avLst/>
                <a:gdLst>
                  <a:gd name="T0" fmla="*/ 0 w 50"/>
                  <a:gd name="T1" fmla="*/ 2 h 317"/>
                  <a:gd name="T2" fmla="*/ 24 w 50"/>
                  <a:gd name="T3" fmla="*/ 316 h 317"/>
                  <a:gd name="T4" fmla="*/ 27 w 50"/>
                  <a:gd name="T5" fmla="*/ 316 h 317"/>
                  <a:gd name="T6" fmla="*/ 4 w 50"/>
                  <a:gd name="T7" fmla="*/ 1 h 317"/>
                  <a:gd name="T8" fmla="*/ 0 w 50"/>
                  <a:gd name="T9" fmla="*/ 2 h 317"/>
                </a:gdLst>
                <a:ahLst/>
                <a:cxnLst>
                  <a:cxn ang="0">
                    <a:pos x="T0" y="T1"/>
                  </a:cxn>
                  <a:cxn ang="0">
                    <a:pos x="T2" y="T3"/>
                  </a:cxn>
                  <a:cxn ang="0">
                    <a:pos x="T4" y="T5"/>
                  </a:cxn>
                  <a:cxn ang="0">
                    <a:pos x="T6" y="T7"/>
                  </a:cxn>
                  <a:cxn ang="0">
                    <a:pos x="T8" y="T9"/>
                  </a:cxn>
                </a:cxnLst>
                <a:rect l="0" t="0" r="r" b="b"/>
                <a:pathLst>
                  <a:path w="50" h="317">
                    <a:moveTo>
                      <a:pt x="0" y="2"/>
                    </a:moveTo>
                    <a:cubicBezTo>
                      <a:pt x="10" y="105"/>
                      <a:pt x="47" y="213"/>
                      <a:pt x="24" y="316"/>
                    </a:cubicBezTo>
                    <a:cubicBezTo>
                      <a:pt x="23" y="317"/>
                      <a:pt x="27" y="317"/>
                      <a:pt x="27" y="316"/>
                    </a:cubicBezTo>
                    <a:cubicBezTo>
                      <a:pt x="50" y="213"/>
                      <a:pt x="14" y="104"/>
                      <a:pt x="4" y="1"/>
                    </a:cubicBezTo>
                    <a:cubicBezTo>
                      <a:pt x="4" y="0"/>
                      <a:pt x="0" y="1"/>
                      <a:pt x="0"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31"/>
              <p:cNvSpPr/>
              <p:nvPr/>
            </p:nvSpPr>
            <p:spPr bwMode="auto">
              <a:xfrm>
                <a:off x="8688492" y="683232"/>
                <a:ext cx="82416" cy="396629"/>
              </a:xfrm>
              <a:custGeom>
                <a:avLst/>
                <a:gdLst>
                  <a:gd name="T0" fmla="*/ 6 w 79"/>
                  <a:gd name="T1" fmla="*/ 1 h 382"/>
                  <a:gd name="T2" fmla="*/ 15 w 79"/>
                  <a:gd name="T3" fmla="*/ 63 h 382"/>
                  <a:gd name="T4" fmla="*/ 49 w 79"/>
                  <a:gd name="T5" fmla="*/ 145 h 382"/>
                  <a:gd name="T6" fmla="*/ 67 w 79"/>
                  <a:gd name="T7" fmla="*/ 245 h 382"/>
                  <a:gd name="T8" fmla="*/ 75 w 79"/>
                  <a:gd name="T9" fmla="*/ 381 h 382"/>
                  <a:gd name="T10" fmla="*/ 79 w 79"/>
                  <a:gd name="T11" fmla="*/ 380 h 382"/>
                  <a:gd name="T12" fmla="*/ 72 w 79"/>
                  <a:gd name="T13" fmla="*/ 251 h 382"/>
                  <a:gd name="T14" fmla="*/ 54 w 79"/>
                  <a:gd name="T15" fmla="*/ 148 h 382"/>
                  <a:gd name="T16" fmla="*/ 22 w 79"/>
                  <a:gd name="T17" fmla="*/ 72 h 382"/>
                  <a:gd name="T18" fmla="*/ 10 w 79"/>
                  <a:gd name="T19" fmla="*/ 1 h 382"/>
                  <a:gd name="T20" fmla="*/ 6 w 79"/>
                  <a:gd name="T21" fmla="*/ 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382">
                    <a:moveTo>
                      <a:pt x="6" y="1"/>
                    </a:moveTo>
                    <a:cubicBezTo>
                      <a:pt x="0" y="22"/>
                      <a:pt x="8" y="44"/>
                      <a:pt x="15" y="63"/>
                    </a:cubicBezTo>
                    <a:cubicBezTo>
                      <a:pt x="25" y="91"/>
                      <a:pt x="38" y="118"/>
                      <a:pt x="49" y="145"/>
                    </a:cubicBezTo>
                    <a:cubicBezTo>
                      <a:pt x="61" y="177"/>
                      <a:pt x="64" y="211"/>
                      <a:pt x="67" y="245"/>
                    </a:cubicBezTo>
                    <a:cubicBezTo>
                      <a:pt x="73" y="290"/>
                      <a:pt x="74" y="336"/>
                      <a:pt x="75" y="381"/>
                    </a:cubicBezTo>
                    <a:cubicBezTo>
                      <a:pt x="75" y="382"/>
                      <a:pt x="79" y="381"/>
                      <a:pt x="79" y="380"/>
                    </a:cubicBezTo>
                    <a:cubicBezTo>
                      <a:pt x="78" y="337"/>
                      <a:pt x="76" y="294"/>
                      <a:pt x="72" y="251"/>
                    </a:cubicBezTo>
                    <a:cubicBezTo>
                      <a:pt x="68" y="217"/>
                      <a:pt x="65" y="181"/>
                      <a:pt x="54" y="148"/>
                    </a:cubicBezTo>
                    <a:cubicBezTo>
                      <a:pt x="44" y="122"/>
                      <a:pt x="32" y="97"/>
                      <a:pt x="22" y="72"/>
                    </a:cubicBezTo>
                    <a:cubicBezTo>
                      <a:pt x="14" y="50"/>
                      <a:pt x="3" y="23"/>
                      <a:pt x="10" y="1"/>
                    </a:cubicBezTo>
                    <a:cubicBezTo>
                      <a:pt x="10" y="0"/>
                      <a:pt x="6" y="0"/>
                      <a:pt x="6" y="1"/>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32"/>
              <p:cNvSpPr/>
              <p:nvPr/>
            </p:nvSpPr>
            <p:spPr bwMode="auto">
              <a:xfrm>
                <a:off x="8693643" y="705552"/>
                <a:ext cx="127058" cy="401779"/>
              </a:xfrm>
              <a:custGeom>
                <a:avLst/>
                <a:gdLst>
                  <a:gd name="T0" fmla="*/ 1 w 122"/>
                  <a:gd name="T1" fmla="*/ 2 h 386"/>
                  <a:gd name="T2" fmla="*/ 39 w 122"/>
                  <a:gd name="T3" fmla="*/ 86 h 386"/>
                  <a:gd name="T4" fmla="*/ 90 w 122"/>
                  <a:gd name="T5" fmla="*/ 185 h 386"/>
                  <a:gd name="T6" fmla="*/ 112 w 122"/>
                  <a:gd name="T7" fmla="*/ 385 h 386"/>
                  <a:gd name="T8" fmla="*/ 115 w 122"/>
                  <a:gd name="T9" fmla="*/ 384 h 386"/>
                  <a:gd name="T10" fmla="*/ 96 w 122"/>
                  <a:gd name="T11" fmla="*/ 191 h 386"/>
                  <a:gd name="T12" fmla="*/ 52 w 122"/>
                  <a:gd name="T13" fmla="*/ 101 h 386"/>
                  <a:gd name="T14" fmla="*/ 4 w 122"/>
                  <a:gd name="T15" fmla="*/ 1 h 386"/>
                  <a:gd name="T16" fmla="*/ 1 w 122"/>
                  <a:gd name="T17" fmla="*/ 2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386">
                    <a:moveTo>
                      <a:pt x="1" y="2"/>
                    </a:moveTo>
                    <a:cubicBezTo>
                      <a:pt x="12" y="31"/>
                      <a:pt x="23" y="59"/>
                      <a:pt x="39" y="86"/>
                    </a:cubicBezTo>
                    <a:cubicBezTo>
                      <a:pt x="59" y="118"/>
                      <a:pt x="78" y="149"/>
                      <a:pt x="90" y="185"/>
                    </a:cubicBezTo>
                    <a:cubicBezTo>
                      <a:pt x="112" y="248"/>
                      <a:pt x="118" y="318"/>
                      <a:pt x="112" y="385"/>
                    </a:cubicBezTo>
                    <a:cubicBezTo>
                      <a:pt x="111" y="386"/>
                      <a:pt x="115" y="386"/>
                      <a:pt x="115" y="384"/>
                    </a:cubicBezTo>
                    <a:cubicBezTo>
                      <a:pt x="122" y="319"/>
                      <a:pt x="115" y="253"/>
                      <a:pt x="96" y="191"/>
                    </a:cubicBezTo>
                    <a:cubicBezTo>
                      <a:pt x="86" y="158"/>
                      <a:pt x="71" y="129"/>
                      <a:pt x="52" y="101"/>
                    </a:cubicBezTo>
                    <a:cubicBezTo>
                      <a:pt x="32" y="69"/>
                      <a:pt x="18" y="36"/>
                      <a:pt x="4" y="1"/>
                    </a:cubicBezTo>
                    <a:cubicBezTo>
                      <a:pt x="4" y="0"/>
                      <a:pt x="0" y="1"/>
                      <a:pt x="1"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333"/>
              <p:cNvSpPr/>
              <p:nvPr/>
            </p:nvSpPr>
            <p:spPr bwMode="auto">
              <a:xfrm>
                <a:off x="8697077" y="695250"/>
                <a:ext cx="164833" cy="441271"/>
              </a:xfrm>
              <a:custGeom>
                <a:avLst/>
                <a:gdLst>
                  <a:gd name="T0" fmla="*/ 0 w 157"/>
                  <a:gd name="T1" fmla="*/ 2 h 425"/>
                  <a:gd name="T2" fmla="*/ 32 w 157"/>
                  <a:gd name="T3" fmla="*/ 73 h 425"/>
                  <a:gd name="T4" fmla="*/ 95 w 157"/>
                  <a:gd name="T5" fmla="*/ 166 h 425"/>
                  <a:gd name="T6" fmla="*/ 142 w 157"/>
                  <a:gd name="T7" fmla="*/ 264 h 425"/>
                  <a:gd name="T8" fmla="*/ 152 w 157"/>
                  <a:gd name="T9" fmla="*/ 423 h 425"/>
                  <a:gd name="T10" fmla="*/ 155 w 157"/>
                  <a:gd name="T11" fmla="*/ 423 h 425"/>
                  <a:gd name="T12" fmla="*/ 149 w 157"/>
                  <a:gd name="T13" fmla="*/ 277 h 425"/>
                  <a:gd name="T14" fmla="*/ 110 w 157"/>
                  <a:gd name="T15" fmla="*/ 181 h 425"/>
                  <a:gd name="T16" fmla="*/ 46 w 157"/>
                  <a:gd name="T17" fmla="*/ 88 h 425"/>
                  <a:gd name="T18" fmla="*/ 4 w 157"/>
                  <a:gd name="T19" fmla="*/ 1 h 425"/>
                  <a:gd name="T20" fmla="*/ 0 w 157"/>
                  <a:gd name="T21" fmla="*/ 2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425">
                    <a:moveTo>
                      <a:pt x="0" y="2"/>
                    </a:moveTo>
                    <a:cubicBezTo>
                      <a:pt x="3" y="28"/>
                      <a:pt x="18" y="52"/>
                      <a:pt x="32" y="73"/>
                    </a:cubicBezTo>
                    <a:cubicBezTo>
                      <a:pt x="52" y="105"/>
                      <a:pt x="74" y="135"/>
                      <a:pt x="95" y="166"/>
                    </a:cubicBezTo>
                    <a:cubicBezTo>
                      <a:pt x="116" y="197"/>
                      <a:pt x="134" y="228"/>
                      <a:pt x="142" y="264"/>
                    </a:cubicBezTo>
                    <a:cubicBezTo>
                      <a:pt x="155" y="316"/>
                      <a:pt x="154" y="370"/>
                      <a:pt x="152" y="423"/>
                    </a:cubicBezTo>
                    <a:cubicBezTo>
                      <a:pt x="152" y="425"/>
                      <a:pt x="155" y="424"/>
                      <a:pt x="155" y="423"/>
                    </a:cubicBezTo>
                    <a:cubicBezTo>
                      <a:pt x="157" y="374"/>
                      <a:pt x="157" y="325"/>
                      <a:pt x="149" y="277"/>
                    </a:cubicBezTo>
                    <a:cubicBezTo>
                      <a:pt x="142" y="241"/>
                      <a:pt x="129" y="212"/>
                      <a:pt x="110" y="181"/>
                    </a:cubicBezTo>
                    <a:cubicBezTo>
                      <a:pt x="89" y="150"/>
                      <a:pt x="67" y="119"/>
                      <a:pt x="46" y="88"/>
                    </a:cubicBezTo>
                    <a:cubicBezTo>
                      <a:pt x="28" y="62"/>
                      <a:pt x="7" y="33"/>
                      <a:pt x="4" y="1"/>
                    </a:cubicBezTo>
                    <a:cubicBezTo>
                      <a:pt x="4" y="0"/>
                      <a:pt x="0" y="1"/>
                      <a:pt x="0"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334"/>
              <p:cNvSpPr/>
              <p:nvPr/>
            </p:nvSpPr>
            <p:spPr bwMode="auto">
              <a:xfrm>
                <a:off x="8697077" y="705552"/>
                <a:ext cx="195739" cy="442988"/>
              </a:xfrm>
              <a:custGeom>
                <a:avLst/>
                <a:gdLst>
                  <a:gd name="T0" fmla="*/ 0 w 187"/>
                  <a:gd name="T1" fmla="*/ 2 h 425"/>
                  <a:gd name="T2" fmla="*/ 130 w 187"/>
                  <a:gd name="T3" fmla="*/ 174 h 425"/>
                  <a:gd name="T4" fmla="*/ 174 w 187"/>
                  <a:gd name="T5" fmla="*/ 273 h 425"/>
                  <a:gd name="T6" fmla="*/ 182 w 187"/>
                  <a:gd name="T7" fmla="*/ 424 h 425"/>
                  <a:gd name="T8" fmla="*/ 186 w 187"/>
                  <a:gd name="T9" fmla="*/ 423 h 425"/>
                  <a:gd name="T10" fmla="*/ 179 w 187"/>
                  <a:gd name="T11" fmla="*/ 279 h 425"/>
                  <a:gd name="T12" fmla="*/ 139 w 187"/>
                  <a:gd name="T13" fmla="*/ 181 h 425"/>
                  <a:gd name="T14" fmla="*/ 4 w 187"/>
                  <a:gd name="T15" fmla="*/ 1 h 425"/>
                  <a:gd name="T16" fmla="*/ 0 w 187"/>
                  <a:gd name="T17" fmla="*/ 2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425">
                    <a:moveTo>
                      <a:pt x="0" y="2"/>
                    </a:moveTo>
                    <a:cubicBezTo>
                      <a:pt x="33" y="66"/>
                      <a:pt x="87" y="117"/>
                      <a:pt x="130" y="174"/>
                    </a:cubicBezTo>
                    <a:cubicBezTo>
                      <a:pt x="153" y="205"/>
                      <a:pt x="166" y="235"/>
                      <a:pt x="174" y="273"/>
                    </a:cubicBezTo>
                    <a:cubicBezTo>
                      <a:pt x="184" y="322"/>
                      <a:pt x="182" y="374"/>
                      <a:pt x="182" y="424"/>
                    </a:cubicBezTo>
                    <a:cubicBezTo>
                      <a:pt x="182" y="425"/>
                      <a:pt x="186" y="424"/>
                      <a:pt x="186" y="423"/>
                    </a:cubicBezTo>
                    <a:cubicBezTo>
                      <a:pt x="185" y="375"/>
                      <a:pt x="187" y="327"/>
                      <a:pt x="179" y="279"/>
                    </a:cubicBezTo>
                    <a:cubicBezTo>
                      <a:pt x="173" y="242"/>
                      <a:pt x="160" y="211"/>
                      <a:pt x="139" y="181"/>
                    </a:cubicBezTo>
                    <a:cubicBezTo>
                      <a:pt x="96" y="120"/>
                      <a:pt x="38" y="68"/>
                      <a:pt x="4" y="1"/>
                    </a:cubicBezTo>
                    <a:cubicBezTo>
                      <a:pt x="3" y="0"/>
                      <a:pt x="0" y="2"/>
                      <a:pt x="0"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35"/>
              <p:cNvSpPr/>
              <p:nvPr/>
            </p:nvSpPr>
            <p:spPr bwMode="auto">
              <a:xfrm>
                <a:off x="8729700" y="757063"/>
                <a:ext cx="214626" cy="417233"/>
              </a:xfrm>
              <a:custGeom>
                <a:avLst/>
                <a:gdLst>
                  <a:gd name="T0" fmla="*/ 1 w 205"/>
                  <a:gd name="T1" fmla="*/ 2 h 401"/>
                  <a:gd name="T2" fmla="*/ 170 w 205"/>
                  <a:gd name="T3" fmla="*/ 204 h 401"/>
                  <a:gd name="T4" fmla="*/ 193 w 205"/>
                  <a:gd name="T5" fmla="*/ 400 h 401"/>
                  <a:gd name="T6" fmla="*/ 197 w 205"/>
                  <a:gd name="T7" fmla="*/ 400 h 401"/>
                  <a:gd name="T8" fmla="*/ 174 w 205"/>
                  <a:gd name="T9" fmla="*/ 203 h 401"/>
                  <a:gd name="T10" fmla="*/ 4 w 205"/>
                  <a:gd name="T11" fmla="*/ 1 h 401"/>
                  <a:gd name="T12" fmla="*/ 1 w 205"/>
                  <a:gd name="T13" fmla="*/ 2 h 401"/>
                </a:gdLst>
                <a:ahLst/>
                <a:cxnLst>
                  <a:cxn ang="0">
                    <a:pos x="T0" y="T1"/>
                  </a:cxn>
                  <a:cxn ang="0">
                    <a:pos x="T2" y="T3"/>
                  </a:cxn>
                  <a:cxn ang="0">
                    <a:pos x="T4" y="T5"/>
                  </a:cxn>
                  <a:cxn ang="0">
                    <a:pos x="T6" y="T7"/>
                  </a:cxn>
                  <a:cxn ang="0">
                    <a:pos x="T8" y="T9"/>
                  </a:cxn>
                  <a:cxn ang="0">
                    <a:pos x="T10" y="T11"/>
                  </a:cxn>
                  <a:cxn ang="0">
                    <a:pos x="T12" y="T13"/>
                  </a:cxn>
                </a:cxnLst>
                <a:rect l="0" t="0" r="r" b="b"/>
                <a:pathLst>
                  <a:path w="205" h="401">
                    <a:moveTo>
                      <a:pt x="1" y="2"/>
                    </a:moveTo>
                    <a:cubicBezTo>
                      <a:pt x="66" y="61"/>
                      <a:pt x="132" y="124"/>
                      <a:pt x="170" y="204"/>
                    </a:cubicBezTo>
                    <a:cubicBezTo>
                      <a:pt x="199" y="266"/>
                      <a:pt x="201" y="334"/>
                      <a:pt x="193" y="400"/>
                    </a:cubicBezTo>
                    <a:cubicBezTo>
                      <a:pt x="193" y="401"/>
                      <a:pt x="197" y="401"/>
                      <a:pt x="197" y="400"/>
                    </a:cubicBezTo>
                    <a:cubicBezTo>
                      <a:pt x="205" y="332"/>
                      <a:pt x="202" y="266"/>
                      <a:pt x="174" y="203"/>
                    </a:cubicBezTo>
                    <a:cubicBezTo>
                      <a:pt x="137" y="123"/>
                      <a:pt x="68" y="59"/>
                      <a:pt x="4" y="1"/>
                    </a:cubicBezTo>
                    <a:cubicBezTo>
                      <a:pt x="3" y="0"/>
                      <a:pt x="0" y="1"/>
                      <a:pt x="1"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336"/>
              <p:cNvSpPr/>
              <p:nvPr/>
            </p:nvSpPr>
            <p:spPr bwMode="auto">
              <a:xfrm>
                <a:off x="8334788" y="638590"/>
                <a:ext cx="243815" cy="230079"/>
              </a:xfrm>
              <a:custGeom>
                <a:avLst/>
                <a:gdLst>
                  <a:gd name="T0" fmla="*/ 5 w 232"/>
                  <a:gd name="T1" fmla="*/ 219 h 222"/>
                  <a:gd name="T2" fmla="*/ 50 w 232"/>
                  <a:gd name="T3" fmla="*/ 2 h 222"/>
                  <a:gd name="T4" fmla="*/ 45 w 232"/>
                  <a:gd name="T5" fmla="*/ 3 h 222"/>
                  <a:gd name="T6" fmla="*/ 227 w 232"/>
                  <a:gd name="T7" fmla="*/ 194 h 222"/>
                  <a:gd name="T8" fmla="*/ 232 w 232"/>
                  <a:gd name="T9" fmla="*/ 193 h 222"/>
                  <a:gd name="T10" fmla="*/ 49 w 232"/>
                  <a:gd name="T11" fmla="*/ 1 h 222"/>
                  <a:gd name="T12" fmla="*/ 45 w 232"/>
                  <a:gd name="T13" fmla="*/ 3 h 222"/>
                  <a:gd name="T14" fmla="*/ 0 w 232"/>
                  <a:gd name="T15" fmla="*/ 219 h 222"/>
                  <a:gd name="T16" fmla="*/ 5 w 232"/>
                  <a:gd name="T17" fmla="*/ 21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22">
                    <a:moveTo>
                      <a:pt x="5" y="219"/>
                    </a:moveTo>
                    <a:cubicBezTo>
                      <a:pt x="10" y="145"/>
                      <a:pt x="44" y="76"/>
                      <a:pt x="50" y="2"/>
                    </a:cubicBezTo>
                    <a:cubicBezTo>
                      <a:pt x="48" y="3"/>
                      <a:pt x="47" y="3"/>
                      <a:pt x="45" y="3"/>
                    </a:cubicBezTo>
                    <a:cubicBezTo>
                      <a:pt x="90" y="84"/>
                      <a:pt x="199" y="100"/>
                      <a:pt x="227" y="194"/>
                    </a:cubicBezTo>
                    <a:cubicBezTo>
                      <a:pt x="228" y="196"/>
                      <a:pt x="232" y="195"/>
                      <a:pt x="232" y="193"/>
                    </a:cubicBezTo>
                    <a:cubicBezTo>
                      <a:pt x="204" y="99"/>
                      <a:pt x="94" y="83"/>
                      <a:pt x="49" y="1"/>
                    </a:cubicBezTo>
                    <a:cubicBezTo>
                      <a:pt x="49" y="0"/>
                      <a:pt x="45" y="1"/>
                      <a:pt x="45" y="3"/>
                    </a:cubicBezTo>
                    <a:cubicBezTo>
                      <a:pt x="40" y="77"/>
                      <a:pt x="5" y="145"/>
                      <a:pt x="0" y="219"/>
                    </a:cubicBezTo>
                    <a:cubicBezTo>
                      <a:pt x="0" y="222"/>
                      <a:pt x="5" y="221"/>
                      <a:pt x="5" y="219"/>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337"/>
              <p:cNvSpPr/>
              <p:nvPr/>
            </p:nvSpPr>
            <p:spPr bwMode="auto">
              <a:xfrm>
                <a:off x="8357110" y="652326"/>
                <a:ext cx="34340" cy="248966"/>
              </a:xfrm>
              <a:custGeom>
                <a:avLst/>
                <a:gdLst>
                  <a:gd name="T0" fmla="*/ 17 w 32"/>
                  <a:gd name="T1" fmla="*/ 236 h 239"/>
                  <a:gd name="T2" fmla="*/ 18 w 32"/>
                  <a:gd name="T3" fmla="*/ 115 h 239"/>
                  <a:gd name="T4" fmla="*/ 30 w 32"/>
                  <a:gd name="T5" fmla="*/ 2 h 239"/>
                  <a:gd name="T6" fmla="*/ 25 w 32"/>
                  <a:gd name="T7" fmla="*/ 3 h 239"/>
                  <a:gd name="T8" fmla="*/ 13 w 32"/>
                  <a:gd name="T9" fmla="*/ 120 h 239"/>
                  <a:gd name="T10" fmla="*/ 12 w 32"/>
                  <a:gd name="T11" fmla="*/ 237 h 239"/>
                  <a:gd name="T12" fmla="*/ 17 w 32"/>
                  <a:gd name="T13" fmla="*/ 236 h 239"/>
                </a:gdLst>
                <a:ahLst/>
                <a:cxnLst>
                  <a:cxn ang="0">
                    <a:pos x="T0" y="T1"/>
                  </a:cxn>
                  <a:cxn ang="0">
                    <a:pos x="T2" y="T3"/>
                  </a:cxn>
                  <a:cxn ang="0">
                    <a:pos x="T4" y="T5"/>
                  </a:cxn>
                  <a:cxn ang="0">
                    <a:pos x="T6" y="T7"/>
                  </a:cxn>
                  <a:cxn ang="0">
                    <a:pos x="T8" y="T9"/>
                  </a:cxn>
                  <a:cxn ang="0">
                    <a:pos x="T10" y="T11"/>
                  </a:cxn>
                  <a:cxn ang="0">
                    <a:pos x="T12" y="T13"/>
                  </a:cxn>
                </a:cxnLst>
                <a:rect l="0" t="0" r="r" b="b"/>
                <a:pathLst>
                  <a:path w="32" h="239">
                    <a:moveTo>
                      <a:pt x="17" y="236"/>
                    </a:moveTo>
                    <a:cubicBezTo>
                      <a:pt x="4" y="198"/>
                      <a:pt x="13" y="153"/>
                      <a:pt x="18" y="115"/>
                    </a:cubicBezTo>
                    <a:cubicBezTo>
                      <a:pt x="23" y="78"/>
                      <a:pt x="32" y="39"/>
                      <a:pt x="30" y="2"/>
                    </a:cubicBezTo>
                    <a:cubicBezTo>
                      <a:pt x="30" y="0"/>
                      <a:pt x="25" y="1"/>
                      <a:pt x="25" y="3"/>
                    </a:cubicBezTo>
                    <a:cubicBezTo>
                      <a:pt x="28" y="42"/>
                      <a:pt x="18" y="82"/>
                      <a:pt x="13" y="120"/>
                    </a:cubicBezTo>
                    <a:cubicBezTo>
                      <a:pt x="8" y="157"/>
                      <a:pt x="0" y="201"/>
                      <a:pt x="12" y="237"/>
                    </a:cubicBezTo>
                    <a:cubicBezTo>
                      <a:pt x="13" y="239"/>
                      <a:pt x="18" y="237"/>
                      <a:pt x="17" y="23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338"/>
              <p:cNvSpPr/>
              <p:nvPr/>
            </p:nvSpPr>
            <p:spPr bwMode="auto">
              <a:xfrm>
                <a:off x="8381148" y="642024"/>
                <a:ext cx="84134" cy="334817"/>
              </a:xfrm>
              <a:custGeom>
                <a:avLst/>
                <a:gdLst>
                  <a:gd name="T0" fmla="*/ 0 w 80"/>
                  <a:gd name="T1" fmla="*/ 4 h 323"/>
                  <a:gd name="T2" fmla="*/ 15 w 80"/>
                  <a:gd name="T3" fmla="*/ 63 h 323"/>
                  <a:gd name="T4" fmla="*/ 23 w 80"/>
                  <a:gd name="T5" fmla="*/ 156 h 323"/>
                  <a:gd name="T6" fmla="*/ 74 w 80"/>
                  <a:gd name="T7" fmla="*/ 321 h 323"/>
                  <a:gd name="T8" fmla="*/ 79 w 80"/>
                  <a:gd name="T9" fmla="*/ 319 h 323"/>
                  <a:gd name="T10" fmla="*/ 27 w 80"/>
                  <a:gd name="T11" fmla="*/ 148 h 323"/>
                  <a:gd name="T12" fmla="*/ 20 w 80"/>
                  <a:gd name="T13" fmla="*/ 62 h 323"/>
                  <a:gd name="T14" fmla="*/ 5 w 80"/>
                  <a:gd name="T15" fmla="*/ 3 h 323"/>
                  <a:gd name="T16" fmla="*/ 0 w 80"/>
                  <a:gd name="T17" fmla="*/ 4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323">
                    <a:moveTo>
                      <a:pt x="0" y="4"/>
                    </a:moveTo>
                    <a:cubicBezTo>
                      <a:pt x="4" y="24"/>
                      <a:pt x="12" y="43"/>
                      <a:pt x="15" y="63"/>
                    </a:cubicBezTo>
                    <a:cubicBezTo>
                      <a:pt x="19" y="94"/>
                      <a:pt x="19" y="125"/>
                      <a:pt x="23" y="156"/>
                    </a:cubicBezTo>
                    <a:cubicBezTo>
                      <a:pt x="31" y="214"/>
                      <a:pt x="48" y="269"/>
                      <a:pt x="74" y="321"/>
                    </a:cubicBezTo>
                    <a:cubicBezTo>
                      <a:pt x="75" y="323"/>
                      <a:pt x="80" y="321"/>
                      <a:pt x="79" y="319"/>
                    </a:cubicBezTo>
                    <a:cubicBezTo>
                      <a:pt x="52" y="265"/>
                      <a:pt x="36" y="208"/>
                      <a:pt x="27" y="148"/>
                    </a:cubicBezTo>
                    <a:cubicBezTo>
                      <a:pt x="23" y="119"/>
                      <a:pt x="23" y="91"/>
                      <a:pt x="20" y="62"/>
                    </a:cubicBezTo>
                    <a:cubicBezTo>
                      <a:pt x="17" y="41"/>
                      <a:pt x="8" y="23"/>
                      <a:pt x="5" y="3"/>
                    </a:cubicBezTo>
                    <a:cubicBezTo>
                      <a:pt x="5" y="0"/>
                      <a:pt x="0" y="2"/>
                      <a:pt x="0" y="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339"/>
              <p:cNvSpPr/>
              <p:nvPr/>
            </p:nvSpPr>
            <p:spPr bwMode="auto">
              <a:xfrm>
                <a:off x="8386298" y="648892"/>
                <a:ext cx="106454" cy="293609"/>
              </a:xfrm>
              <a:custGeom>
                <a:avLst/>
                <a:gdLst>
                  <a:gd name="T0" fmla="*/ 0 w 102"/>
                  <a:gd name="T1" fmla="*/ 3 h 283"/>
                  <a:gd name="T2" fmla="*/ 37 w 102"/>
                  <a:gd name="T3" fmla="*/ 130 h 283"/>
                  <a:gd name="T4" fmla="*/ 97 w 102"/>
                  <a:gd name="T5" fmla="*/ 282 h 283"/>
                  <a:gd name="T6" fmla="*/ 101 w 102"/>
                  <a:gd name="T7" fmla="*/ 281 h 283"/>
                  <a:gd name="T8" fmla="*/ 43 w 102"/>
                  <a:gd name="T9" fmla="*/ 133 h 283"/>
                  <a:gd name="T10" fmla="*/ 5 w 102"/>
                  <a:gd name="T11" fmla="*/ 1 h 283"/>
                  <a:gd name="T12" fmla="*/ 0 w 102"/>
                  <a:gd name="T13" fmla="*/ 3 h 283"/>
                </a:gdLst>
                <a:ahLst/>
                <a:cxnLst>
                  <a:cxn ang="0">
                    <a:pos x="T0" y="T1"/>
                  </a:cxn>
                  <a:cxn ang="0">
                    <a:pos x="T2" y="T3"/>
                  </a:cxn>
                  <a:cxn ang="0">
                    <a:pos x="T4" y="T5"/>
                  </a:cxn>
                  <a:cxn ang="0">
                    <a:pos x="T6" y="T7"/>
                  </a:cxn>
                  <a:cxn ang="0">
                    <a:pos x="T8" y="T9"/>
                  </a:cxn>
                  <a:cxn ang="0">
                    <a:pos x="T10" y="T11"/>
                  </a:cxn>
                  <a:cxn ang="0">
                    <a:pos x="T12" y="T13"/>
                  </a:cxn>
                </a:cxnLst>
                <a:rect l="0" t="0" r="r" b="b"/>
                <a:pathLst>
                  <a:path w="102" h="283">
                    <a:moveTo>
                      <a:pt x="0" y="3"/>
                    </a:moveTo>
                    <a:cubicBezTo>
                      <a:pt x="18" y="43"/>
                      <a:pt x="24" y="88"/>
                      <a:pt x="37" y="130"/>
                    </a:cubicBezTo>
                    <a:cubicBezTo>
                      <a:pt x="53" y="181"/>
                      <a:pt x="68" y="236"/>
                      <a:pt x="97" y="282"/>
                    </a:cubicBezTo>
                    <a:cubicBezTo>
                      <a:pt x="97" y="283"/>
                      <a:pt x="102" y="281"/>
                      <a:pt x="101" y="281"/>
                    </a:cubicBezTo>
                    <a:cubicBezTo>
                      <a:pt x="74" y="236"/>
                      <a:pt x="61" y="182"/>
                      <a:pt x="43" y="133"/>
                    </a:cubicBezTo>
                    <a:cubicBezTo>
                      <a:pt x="28" y="90"/>
                      <a:pt x="24" y="43"/>
                      <a:pt x="5" y="1"/>
                    </a:cubicBezTo>
                    <a:cubicBezTo>
                      <a:pt x="5" y="0"/>
                      <a:pt x="0" y="1"/>
                      <a:pt x="0"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340"/>
              <p:cNvSpPr/>
              <p:nvPr/>
            </p:nvSpPr>
            <p:spPr bwMode="auto">
              <a:xfrm>
                <a:off x="8382864" y="642024"/>
                <a:ext cx="127058" cy="274721"/>
              </a:xfrm>
              <a:custGeom>
                <a:avLst/>
                <a:gdLst>
                  <a:gd name="T0" fmla="*/ 1 w 121"/>
                  <a:gd name="T1" fmla="*/ 3 h 264"/>
                  <a:gd name="T2" fmla="*/ 115 w 121"/>
                  <a:gd name="T3" fmla="*/ 262 h 264"/>
                  <a:gd name="T4" fmla="*/ 120 w 121"/>
                  <a:gd name="T5" fmla="*/ 261 h 264"/>
                  <a:gd name="T6" fmla="*/ 6 w 121"/>
                  <a:gd name="T7" fmla="*/ 2 h 264"/>
                  <a:gd name="T8" fmla="*/ 1 w 121"/>
                  <a:gd name="T9" fmla="*/ 3 h 264"/>
                </a:gdLst>
                <a:ahLst/>
                <a:cxnLst>
                  <a:cxn ang="0">
                    <a:pos x="T0" y="T1"/>
                  </a:cxn>
                  <a:cxn ang="0">
                    <a:pos x="T2" y="T3"/>
                  </a:cxn>
                  <a:cxn ang="0">
                    <a:pos x="T4" y="T5"/>
                  </a:cxn>
                  <a:cxn ang="0">
                    <a:pos x="T6" y="T7"/>
                  </a:cxn>
                  <a:cxn ang="0">
                    <a:pos x="T8" y="T9"/>
                  </a:cxn>
                </a:cxnLst>
                <a:rect l="0" t="0" r="r" b="b"/>
                <a:pathLst>
                  <a:path w="121" h="264">
                    <a:moveTo>
                      <a:pt x="1" y="3"/>
                    </a:moveTo>
                    <a:cubicBezTo>
                      <a:pt x="44" y="87"/>
                      <a:pt x="72" y="178"/>
                      <a:pt x="115" y="262"/>
                    </a:cubicBezTo>
                    <a:cubicBezTo>
                      <a:pt x="116" y="264"/>
                      <a:pt x="121" y="262"/>
                      <a:pt x="120" y="261"/>
                    </a:cubicBezTo>
                    <a:cubicBezTo>
                      <a:pt x="76" y="177"/>
                      <a:pt x="48" y="86"/>
                      <a:pt x="6" y="2"/>
                    </a:cubicBezTo>
                    <a:cubicBezTo>
                      <a:pt x="5" y="0"/>
                      <a:pt x="0" y="1"/>
                      <a:pt x="1"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341"/>
              <p:cNvSpPr/>
              <p:nvPr/>
            </p:nvSpPr>
            <p:spPr bwMode="auto">
              <a:xfrm>
                <a:off x="8377714" y="648892"/>
                <a:ext cx="32624" cy="278155"/>
              </a:xfrm>
              <a:custGeom>
                <a:avLst/>
                <a:gdLst>
                  <a:gd name="T0" fmla="*/ 8 w 32"/>
                  <a:gd name="T1" fmla="*/ 3 h 268"/>
                  <a:gd name="T2" fmla="*/ 7 w 32"/>
                  <a:gd name="T3" fmla="*/ 135 h 268"/>
                  <a:gd name="T4" fmla="*/ 27 w 32"/>
                  <a:gd name="T5" fmla="*/ 266 h 268"/>
                  <a:gd name="T6" fmla="*/ 32 w 32"/>
                  <a:gd name="T7" fmla="*/ 265 h 268"/>
                  <a:gd name="T8" fmla="*/ 11 w 32"/>
                  <a:gd name="T9" fmla="*/ 133 h 268"/>
                  <a:gd name="T10" fmla="*/ 12 w 32"/>
                  <a:gd name="T11" fmla="*/ 1 h 268"/>
                  <a:gd name="T12" fmla="*/ 8 w 32"/>
                  <a:gd name="T13" fmla="*/ 3 h 268"/>
                </a:gdLst>
                <a:ahLst/>
                <a:cxnLst>
                  <a:cxn ang="0">
                    <a:pos x="T0" y="T1"/>
                  </a:cxn>
                  <a:cxn ang="0">
                    <a:pos x="T2" y="T3"/>
                  </a:cxn>
                  <a:cxn ang="0">
                    <a:pos x="T4" y="T5"/>
                  </a:cxn>
                  <a:cxn ang="0">
                    <a:pos x="T6" y="T7"/>
                  </a:cxn>
                  <a:cxn ang="0">
                    <a:pos x="T8" y="T9"/>
                  </a:cxn>
                  <a:cxn ang="0">
                    <a:pos x="T10" y="T11"/>
                  </a:cxn>
                  <a:cxn ang="0">
                    <a:pos x="T12" y="T13"/>
                  </a:cxn>
                </a:cxnLst>
                <a:rect l="0" t="0" r="r" b="b"/>
                <a:pathLst>
                  <a:path w="32" h="268">
                    <a:moveTo>
                      <a:pt x="8" y="3"/>
                    </a:moveTo>
                    <a:cubicBezTo>
                      <a:pt x="20" y="44"/>
                      <a:pt x="10" y="92"/>
                      <a:pt x="7" y="135"/>
                    </a:cubicBezTo>
                    <a:cubicBezTo>
                      <a:pt x="3" y="178"/>
                      <a:pt x="0" y="230"/>
                      <a:pt x="27" y="266"/>
                    </a:cubicBezTo>
                    <a:cubicBezTo>
                      <a:pt x="28" y="268"/>
                      <a:pt x="32" y="266"/>
                      <a:pt x="32" y="265"/>
                    </a:cubicBezTo>
                    <a:cubicBezTo>
                      <a:pt x="4" y="229"/>
                      <a:pt x="8" y="177"/>
                      <a:pt x="11" y="133"/>
                    </a:cubicBezTo>
                    <a:cubicBezTo>
                      <a:pt x="14" y="91"/>
                      <a:pt x="25" y="43"/>
                      <a:pt x="12" y="1"/>
                    </a:cubicBezTo>
                    <a:cubicBezTo>
                      <a:pt x="12" y="0"/>
                      <a:pt x="7" y="1"/>
                      <a:pt x="8"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342"/>
              <p:cNvSpPr/>
              <p:nvPr/>
            </p:nvSpPr>
            <p:spPr bwMode="auto">
              <a:xfrm>
                <a:off x="8386298" y="647174"/>
                <a:ext cx="139078" cy="248966"/>
              </a:xfrm>
              <a:custGeom>
                <a:avLst/>
                <a:gdLst>
                  <a:gd name="T0" fmla="*/ 2 w 134"/>
                  <a:gd name="T1" fmla="*/ 4 h 239"/>
                  <a:gd name="T2" fmla="*/ 129 w 134"/>
                  <a:gd name="T3" fmla="*/ 237 h 239"/>
                  <a:gd name="T4" fmla="*/ 133 w 134"/>
                  <a:gd name="T5" fmla="*/ 235 h 239"/>
                  <a:gd name="T6" fmla="*/ 6 w 134"/>
                  <a:gd name="T7" fmla="*/ 2 h 239"/>
                  <a:gd name="T8" fmla="*/ 2 w 134"/>
                  <a:gd name="T9" fmla="*/ 4 h 239"/>
                </a:gdLst>
                <a:ahLst/>
                <a:cxnLst>
                  <a:cxn ang="0">
                    <a:pos x="T0" y="T1"/>
                  </a:cxn>
                  <a:cxn ang="0">
                    <a:pos x="T2" y="T3"/>
                  </a:cxn>
                  <a:cxn ang="0">
                    <a:pos x="T4" y="T5"/>
                  </a:cxn>
                  <a:cxn ang="0">
                    <a:pos x="T6" y="T7"/>
                  </a:cxn>
                  <a:cxn ang="0">
                    <a:pos x="T8" y="T9"/>
                  </a:cxn>
                </a:cxnLst>
                <a:rect l="0" t="0" r="r" b="b"/>
                <a:pathLst>
                  <a:path w="134" h="239">
                    <a:moveTo>
                      <a:pt x="2" y="4"/>
                    </a:moveTo>
                    <a:cubicBezTo>
                      <a:pt x="50" y="77"/>
                      <a:pt x="101" y="153"/>
                      <a:pt x="129" y="237"/>
                    </a:cubicBezTo>
                    <a:cubicBezTo>
                      <a:pt x="129" y="239"/>
                      <a:pt x="134" y="237"/>
                      <a:pt x="133" y="235"/>
                    </a:cubicBezTo>
                    <a:cubicBezTo>
                      <a:pt x="105" y="151"/>
                      <a:pt x="55" y="75"/>
                      <a:pt x="6" y="2"/>
                    </a:cubicBezTo>
                    <a:cubicBezTo>
                      <a:pt x="5" y="0"/>
                      <a:pt x="0" y="2"/>
                      <a:pt x="2" y="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343"/>
              <p:cNvSpPr/>
              <p:nvPr/>
            </p:nvSpPr>
            <p:spPr bwMode="auto">
              <a:xfrm>
                <a:off x="8389732" y="652326"/>
                <a:ext cx="151097" cy="221494"/>
              </a:xfrm>
              <a:custGeom>
                <a:avLst/>
                <a:gdLst>
                  <a:gd name="T0" fmla="*/ 1 w 146"/>
                  <a:gd name="T1" fmla="*/ 4 h 213"/>
                  <a:gd name="T2" fmla="*/ 140 w 146"/>
                  <a:gd name="T3" fmla="*/ 211 h 213"/>
                  <a:gd name="T4" fmla="*/ 145 w 146"/>
                  <a:gd name="T5" fmla="*/ 210 h 213"/>
                  <a:gd name="T6" fmla="*/ 6 w 146"/>
                  <a:gd name="T7" fmla="*/ 2 h 213"/>
                  <a:gd name="T8" fmla="*/ 1 w 146"/>
                  <a:gd name="T9" fmla="*/ 4 h 213"/>
                </a:gdLst>
                <a:ahLst/>
                <a:cxnLst>
                  <a:cxn ang="0">
                    <a:pos x="T0" y="T1"/>
                  </a:cxn>
                  <a:cxn ang="0">
                    <a:pos x="T2" y="T3"/>
                  </a:cxn>
                  <a:cxn ang="0">
                    <a:pos x="T4" y="T5"/>
                  </a:cxn>
                  <a:cxn ang="0">
                    <a:pos x="T6" y="T7"/>
                  </a:cxn>
                  <a:cxn ang="0">
                    <a:pos x="T8" y="T9"/>
                  </a:cxn>
                </a:cxnLst>
                <a:rect l="0" t="0" r="r" b="b"/>
                <a:pathLst>
                  <a:path w="146" h="213">
                    <a:moveTo>
                      <a:pt x="1" y="4"/>
                    </a:moveTo>
                    <a:cubicBezTo>
                      <a:pt x="60" y="62"/>
                      <a:pt x="118" y="130"/>
                      <a:pt x="140" y="211"/>
                    </a:cubicBezTo>
                    <a:cubicBezTo>
                      <a:pt x="141" y="213"/>
                      <a:pt x="146" y="212"/>
                      <a:pt x="145" y="210"/>
                    </a:cubicBezTo>
                    <a:cubicBezTo>
                      <a:pt x="123" y="129"/>
                      <a:pt x="64" y="60"/>
                      <a:pt x="6" y="2"/>
                    </a:cubicBezTo>
                    <a:cubicBezTo>
                      <a:pt x="4" y="0"/>
                      <a:pt x="0" y="2"/>
                      <a:pt x="1" y="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344"/>
              <p:cNvSpPr/>
              <p:nvPr/>
            </p:nvSpPr>
            <p:spPr bwMode="auto">
              <a:xfrm>
                <a:off x="8401752" y="664344"/>
                <a:ext cx="157965" cy="194022"/>
              </a:xfrm>
              <a:custGeom>
                <a:avLst/>
                <a:gdLst>
                  <a:gd name="T0" fmla="*/ 0 w 151"/>
                  <a:gd name="T1" fmla="*/ 3 h 186"/>
                  <a:gd name="T2" fmla="*/ 145 w 151"/>
                  <a:gd name="T3" fmla="*/ 184 h 186"/>
                  <a:gd name="T4" fmla="*/ 150 w 151"/>
                  <a:gd name="T5" fmla="*/ 183 h 186"/>
                  <a:gd name="T6" fmla="*/ 5 w 151"/>
                  <a:gd name="T7" fmla="*/ 1 h 186"/>
                  <a:gd name="T8" fmla="*/ 0 w 151"/>
                  <a:gd name="T9" fmla="*/ 3 h 186"/>
                </a:gdLst>
                <a:ahLst/>
                <a:cxnLst>
                  <a:cxn ang="0">
                    <a:pos x="T0" y="T1"/>
                  </a:cxn>
                  <a:cxn ang="0">
                    <a:pos x="T2" y="T3"/>
                  </a:cxn>
                  <a:cxn ang="0">
                    <a:pos x="T4" y="T5"/>
                  </a:cxn>
                  <a:cxn ang="0">
                    <a:pos x="T6" y="T7"/>
                  </a:cxn>
                  <a:cxn ang="0">
                    <a:pos x="T8" y="T9"/>
                  </a:cxn>
                </a:cxnLst>
                <a:rect l="0" t="0" r="r" b="b"/>
                <a:pathLst>
                  <a:path w="151" h="186">
                    <a:moveTo>
                      <a:pt x="0" y="3"/>
                    </a:moveTo>
                    <a:cubicBezTo>
                      <a:pt x="56" y="53"/>
                      <a:pt x="122" y="110"/>
                      <a:pt x="145" y="184"/>
                    </a:cubicBezTo>
                    <a:cubicBezTo>
                      <a:pt x="146" y="186"/>
                      <a:pt x="151" y="184"/>
                      <a:pt x="150" y="183"/>
                    </a:cubicBezTo>
                    <a:cubicBezTo>
                      <a:pt x="127" y="109"/>
                      <a:pt x="61" y="51"/>
                      <a:pt x="5" y="1"/>
                    </a:cubicBezTo>
                    <a:cubicBezTo>
                      <a:pt x="4" y="0"/>
                      <a:pt x="0" y="2"/>
                      <a:pt x="0"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iterate type="lt">
                                    <p:tmPct val="20000"/>
                                  </p:iterate>
                                  <p:childTnLst>
                                    <p:set>
                                      <p:cBhvr>
                                        <p:cTn id="6" dur="1" fill="hold">
                                          <p:stCondLst>
                                            <p:cond delay="0"/>
                                          </p:stCondLst>
                                        </p:cTn>
                                        <p:tgtEl>
                                          <p:spTgt spid="371"/>
                                        </p:tgtEl>
                                        <p:attrNameLst>
                                          <p:attrName>style.visibility</p:attrName>
                                        </p:attrNameLst>
                                      </p:cBhvr>
                                      <p:to>
                                        <p:strVal val="visible"/>
                                      </p:to>
                                    </p:set>
                                    <p:animEffect transition="in" filter="fade">
                                      <p:cBhvr>
                                        <p:cTn id="7" dur="1000"/>
                                        <p:tgtEl>
                                          <p:spTgt spid="371"/>
                                        </p:tgtEl>
                                      </p:cBhvr>
                                    </p:animEffect>
                                    <p:anim calcmode="lin" valueType="num">
                                      <p:cBhvr>
                                        <p:cTn id="8" dur="1000" fill="hold"/>
                                        <p:tgtEl>
                                          <p:spTgt spid="371"/>
                                        </p:tgtEl>
                                        <p:attrNameLst>
                                          <p:attrName>ppt_x</p:attrName>
                                        </p:attrNameLst>
                                      </p:cBhvr>
                                      <p:tavLst>
                                        <p:tav tm="0">
                                          <p:val>
                                            <p:strVal val="#ppt_x"/>
                                          </p:val>
                                        </p:tav>
                                        <p:tav tm="100000">
                                          <p:val>
                                            <p:strVal val="#ppt_x"/>
                                          </p:val>
                                        </p:tav>
                                      </p:tavLst>
                                    </p:anim>
                                    <p:anim calcmode="lin" valueType="num">
                                      <p:cBhvr>
                                        <p:cTn id="9" dur="1000" fill="hold"/>
                                        <p:tgtEl>
                                          <p:spTgt spid="3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iterate type="lt">
                                    <p:tmPct val="20000"/>
                                  </p:iterate>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iterate type="lt">
                                    <p:tmPct val="20000"/>
                                  </p:iterate>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PA_矩形 3"/>
          <p:cNvSpPr/>
          <p:nvPr/>
        </p:nvSpPr>
        <p:spPr>
          <a:xfrm rot="16200000">
            <a:off x="5976424" y="-1185204"/>
            <a:ext cx="239152" cy="2609557"/>
          </a:xfrm>
          <a:prstGeom prst="rect">
            <a:avLst/>
          </a:prstGeom>
          <a:solidFill>
            <a:srgbClr val="E39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PA_文本框 4"/>
          <p:cNvSpPr txBox="1"/>
          <p:nvPr/>
        </p:nvSpPr>
        <p:spPr>
          <a:xfrm>
            <a:off x="5362466" y="379825"/>
            <a:ext cx="1467068" cy="400110"/>
          </a:xfrm>
          <a:prstGeom prst="rect">
            <a:avLst/>
          </a:prstGeom>
          <a:noFill/>
        </p:spPr>
        <p:txBody>
          <a:bodyPr wrap="none" rtlCol="0">
            <a:spAutoFit/>
          </a:bodyPr>
          <a:lstStyle/>
          <a:p>
            <a:r>
              <a:rPr lang="zh-CN" altLang="en-US" sz="2000" dirty="0">
                <a:latin typeface="方正清刻本悦宋简体" pitchFamily="2" charset="-122"/>
                <a:ea typeface="方正清刻本悦宋简体" pitchFamily="2" charset="-122"/>
                <a:cs typeface="Arial" pitchFamily="34" charset="0"/>
              </a:rPr>
              <a:t>About</a:t>
            </a:r>
            <a:r>
              <a:rPr lang="en-US" altLang="zh-CN" sz="2000" dirty="0">
                <a:latin typeface="方正清刻本悦宋简体" pitchFamily="2" charset="-122"/>
                <a:ea typeface="方正清刻本悦宋简体" pitchFamily="2" charset="-122"/>
                <a:cs typeface="Arial" pitchFamily="34" charset="0"/>
              </a:rPr>
              <a:t>·</a:t>
            </a:r>
            <a:r>
              <a:rPr lang="zh-CN" altLang="en-US" sz="2000" dirty="0">
                <a:latin typeface="方正清刻本悦宋简体" pitchFamily="2" charset="-122"/>
                <a:ea typeface="方正清刻本悦宋简体" pitchFamily="2" charset="-122"/>
                <a:cs typeface="Arial" pitchFamily="34" charset="0"/>
              </a:rPr>
              <a:t>We</a:t>
            </a:r>
          </a:p>
        </p:txBody>
      </p:sp>
      <p:grpSp>
        <p:nvGrpSpPr>
          <p:cNvPr id="22" name="PA_组合 21"/>
          <p:cNvGrpSpPr/>
          <p:nvPr/>
        </p:nvGrpSpPr>
        <p:grpSpPr>
          <a:xfrm>
            <a:off x="1817025" y="2047276"/>
            <a:ext cx="2235508" cy="2088198"/>
            <a:chOff x="1817025" y="1906599"/>
            <a:chExt cx="2235508" cy="2088198"/>
          </a:xfrm>
        </p:grpSpPr>
        <p:sp>
          <p:nvSpPr>
            <p:cNvPr id="10" name="菱形 9"/>
            <p:cNvSpPr/>
            <p:nvPr/>
          </p:nvSpPr>
          <p:spPr>
            <a:xfrm>
              <a:off x="2020924" y="1925340"/>
              <a:ext cx="2031609" cy="2031609"/>
            </a:xfrm>
            <a:prstGeom prst="diamond">
              <a:avLst/>
            </a:prstGeom>
            <a:solidFill>
              <a:srgbClr val="E39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025" y="1906599"/>
              <a:ext cx="2088198" cy="2088198"/>
            </a:xfrm>
            <a:prstGeom prst="diamond">
              <a:avLst/>
            </a:prstGeom>
            <a:blipFill>
              <a:blip r:embed="rId4"/>
              <a:stretch>
                <a:fillRect/>
              </a:stretch>
            </a:blipFill>
          </p:spPr>
        </p:pic>
      </p:grpSp>
      <p:grpSp>
        <p:nvGrpSpPr>
          <p:cNvPr id="17" name="PA_组合 16"/>
          <p:cNvGrpSpPr/>
          <p:nvPr/>
        </p:nvGrpSpPr>
        <p:grpSpPr>
          <a:xfrm>
            <a:off x="5139876" y="2046679"/>
            <a:ext cx="2286845" cy="2089391"/>
            <a:chOff x="5150038" y="1906002"/>
            <a:chExt cx="2286845" cy="2089391"/>
          </a:xfrm>
        </p:grpSpPr>
        <p:sp>
          <p:nvSpPr>
            <p:cNvPr id="16" name="菱形 15"/>
            <p:cNvSpPr/>
            <p:nvPr/>
          </p:nvSpPr>
          <p:spPr>
            <a:xfrm>
              <a:off x="5405274" y="1916948"/>
              <a:ext cx="2031609" cy="2031609"/>
            </a:xfrm>
            <a:prstGeom prst="diamond">
              <a:avLst/>
            </a:prstGeom>
            <a:solidFill>
              <a:srgbClr val="E39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0038" y="1906002"/>
              <a:ext cx="2095500" cy="2089391"/>
            </a:xfrm>
            <a:prstGeom prst="diamond">
              <a:avLst/>
            </a:prstGeom>
          </p:spPr>
        </p:pic>
      </p:grpSp>
      <p:grpSp>
        <p:nvGrpSpPr>
          <p:cNvPr id="20" name="PA_组合 19"/>
          <p:cNvGrpSpPr/>
          <p:nvPr/>
        </p:nvGrpSpPr>
        <p:grpSpPr>
          <a:xfrm>
            <a:off x="8649630" y="2014734"/>
            <a:ext cx="2262786" cy="2089391"/>
            <a:chOff x="8219235" y="1723122"/>
            <a:chExt cx="2262786" cy="2089391"/>
          </a:xfrm>
        </p:grpSpPr>
        <p:sp>
          <p:nvSpPr>
            <p:cNvPr id="19" name="菱形 18"/>
            <p:cNvSpPr/>
            <p:nvPr/>
          </p:nvSpPr>
          <p:spPr>
            <a:xfrm>
              <a:off x="8450412" y="1772830"/>
              <a:ext cx="2031609" cy="2031609"/>
            </a:xfrm>
            <a:prstGeom prst="diamond">
              <a:avLst/>
            </a:prstGeom>
            <a:solidFill>
              <a:srgbClr val="E39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9235" y="1723122"/>
              <a:ext cx="2095500" cy="2089391"/>
            </a:xfrm>
            <a:prstGeom prst="diamond">
              <a:avLst/>
            </a:prstGeom>
          </p:spPr>
        </p:pic>
      </p:grpSp>
      <p:sp>
        <p:nvSpPr>
          <p:cNvPr id="21" name="PA_文本框 20"/>
          <p:cNvSpPr txBox="1"/>
          <p:nvPr/>
        </p:nvSpPr>
        <p:spPr>
          <a:xfrm>
            <a:off x="2165006" y="4297681"/>
            <a:ext cx="1712328" cy="400110"/>
          </a:xfrm>
          <a:prstGeom prst="rect">
            <a:avLst/>
          </a:prstGeom>
          <a:noFill/>
        </p:spPr>
        <p:txBody>
          <a:bodyPr wrap="none" rtlCol="0">
            <a:spAutoFit/>
          </a:bodyPr>
          <a:lstStyle/>
          <a:p>
            <a:r>
              <a:rPr lang="en-US" altLang="zh-CN" sz="2000" dirty="0">
                <a:latin typeface="Arial" pitchFamily="34" charset="0"/>
                <a:cs typeface="Arial" pitchFamily="34" charset="0"/>
              </a:rPr>
              <a:t>NAME HERE</a:t>
            </a:r>
            <a:endParaRPr lang="zh-CN" altLang="en-US" sz="2000" dirty="0">
              <a:latin typeface="Arial" pitchFamily="34" charset="0"/>
              <a:cs typeface="Arial" pitchFamily="34" charset="0"/>
            </a:endParaRPr>
          </a:p>
        </p:txBody>
      </p:sp>
      <p:sp>
        <p:nvSpPr>
          <p:cNvPr id="23" name="PA_文本框 22"/>
          <p:cNvSpPr txBox="1"/>
          <p:nvPr/>
        </p:nvSpPr>
        <p:spPr>
          <a:xfrm>
            <a:off x="5732212" y="4281979"/>
            <a:ext cx="1712328" cy="400110"/>
          </a:xfrm>
          <a:prstGeom prst="rect">
            <a:avLst/>
          </a:prstGeom>
          <a:noFill/>
        </p:spPr>
        <p:txBody>
          <a:bodyPr wrap="none" rtlCol="0">
            <a:spAutoFit/>
          </a:bodyPr>
          <a:lstStyle/>
          <a:p>
            <a:r>
              <a:rPr lang="en-US" altLang="zh-CN" sz="2000" dirty="0">
                <a:latin typeface="Arial" pitchFamily="34" charset="0"/>
                <a:cs typeface="Arial" pitchFamily="34" charset="0"/>
              </a:rPr>
              <a:t>NAME HERE</a:t>
            </a:r>
            <a:endParaRPr lang="zh-CN" altLang="en-US" sz="2000" dirty="0">
              <a:latin typeface="Arial" pitchFamily="34" charset="0"/>
              <a:cs typeface="Arial" pitchFamily="34" charset="0"/>
            </a:endParaRPr>
          </a:p>
        </p:txBody>
      </p:sp>
      <p:sp>
        <p:nvSpPr>
          <p:cNvPr id="24" name="PA_文本框 23"/>
          <p:cNvSpPr txBox="1"/>
          <p:nvPr/>
        </p:nvSpPr>
        <p:spPr>
          <a:xfrm>
            <a:off x="9001262" y="4297681"/>
            <a:ext cx="1712328" cy="400110"/>
          </a:xfrm>
          <a:prstGeom prst="rect">
            <a:avLst/>
          </a:prstGeom>
          <a:noFill/>
        </p:spPr>
        <p:txBody>
          <a:bodyPr wrap="none" rtlCol="0">
            <a:spAutoFit/>
          </a:bodyPr>
          <a:lstStyle/>
          <a:p>
            <a:r>
              <a:rPr lang="en-US" altLang="zh-CN" sz="2000" dirty="0">
                <a:latin typeface="Arial" pitchFamily="34" charset="0"/>
                <a:cs typeface="Arial" pitchFamily="34" charset="0"/>
              </a:rPr>
              <a:t>NAME HERE</a:t>
            </a:r>
            <a:endParaRPr lang="zh-CN" altLang="en-US" sz="2000" dirty="0">
              <a:latin typeface="Arial" pitchFamily="34" charset="0"/>
              <a:cs typeface="Arial" pitchFamily="34" charset="0"/>
            </a:endParaRPr>
          </a:p>
        </p:txBody>
      </p:sp>
      <p:sp>
        <p:nvSpPr>
          <p:cNvPr id="28" name="PA_文本框 27"/>
          <p:cNvSpPr txBox="1"/>
          <p:nvPr/>
        </p:nvSpPr>
        <p:spPr>
          <a:xfrm>
            <a:off x="1108949" y="4856347"/>
            <a:ext cx="3293848" cy="523220"/>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itchFamily="34" charset="0"/>
                <a:ea typeface="方正清刻本悦宋简体" pitchFamily="2" charset="-122"/>
                <a:cs typeface="Arial" pitchFamily="34" charset="0"/>
              </a:rPr>
              <a:t>Truth is lifeblood of life, is the foundation of all values</a:t>
            </a:r>
            <a:endParaRPr lang="zh-CN" altLang="en-US" sz="1400" dirty="0">
              <a:solidFill>
                <a:schemeClr val="tx1">
                  <a:lumMod val="75000"/>
                  <a:lumOff val="25000"/>
                </a:schemeClr>
              </a:solidFill>
              <a:latin typeface="Arial" pitchFamily="34" charset="0"/>
              <a:ea typeface="方正清刻本悦宋简体" pitchFamily="2" charset="-122"/>
              <a:cs typeface="Arial" pitchFamily="34" charset="0"/>
            </a:endParaRPr>
          </a:p>
        </p:txBody>
      </p:sp>
      <p:sp>
        <p:nvSpPr>
          <p:cNvPr id="29" name="PA_文本框 28"/>
          <p:cNvSpPr txBox="1"/>
          <p:nvPr/>
        </p:nvSpPr>
        <p:spPr>
          <a:xfrm>
            <a:off x="4545511" y="4856347"/>
            <a:ext cx="3293848" cy="523220"/>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itchFamily="34" charset="0"/>
                <a:ea typeface="方正清刻本悦宋简体" pitchFamily="2" charset="-122"/>
                <a:cs typeface="Arial" pitchFamily="34" charset="0"/>
              </a:rPr>
              <a:t>Truth is lifeblood of life, is the foundation of all values</a:t>
            </a:r>
            <a:endParaRPr lang="zh-CN" altLang="en-US" sz="1400" dirty="0">
              <a:solidFill>
                <a:schemeClr val="tx1">
                  <a:lumMod val="75000"/>
                  <a:lumOff val="25000"/>
                </a:schemeClr>
              </a:solidFill>
              <a:latin typeface="Arial" pitchFamily="34" charset="0"/>
              <a:ea typeface="方正清刻本悦宋简体" pitchFamily="2" charset="-122"/>
              <a:cs typeface="Arial" pitchFamily="34" charset="0"/>
            </a:endParaRPr>
          </a:p>
        </p:txBody>
      </p:sp>
      <p:sp>
        <p:nvSpPr>
          <p:cNvPr id="30" name="PA_文本框 29"/>
          <p:cNvSpPr txBox="1"/>
          <p:nvPr/>
        </p:nvSpPr>
        <p:spPr>
          <a:xfrm>
            <a:off x="7982074" y="4856347"/>
            <a:ext cx="3293848" cy="523220"/>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itchFamily="34" charset="0"/>
                <a:ea typeface="方正清刻本悦宋简体" pitchFamily="2" charset="-122"/>
                <a:cs typeface="Arial" pitchFamily="34" charset="0"/>
              </a:rPr>
              <a:t>Truth is lifeblood of life, is the foundation of all values</a:t>
            </a:r>
            <a:endParaRPr lang="zh-CN" altLang="en-US" sz="1400" dirty="0">
              <a:solidFill>
                <a:schemeClr val="tx1">
                  <a:lumMod val="75000"/>
                  <a:lumOff val="25000"/>
                </a:schemeClr>
              </a:solidFill>
              <a:latin typeface="Arial" pitchFamily="34" charset="0"/>
              <a:ea typeface="方正清刻本悦宋简体" pitchFamily="2" charset="-122"/>
              <a:cs typeface="Arial" pitchFamily="34" charset="0"/>
            </a:endParaRPr>
          </a:p>
        </p:txBody>
      </p:sp>
      <p:cxnSp>
        <p:nvCxnSpPr>
          <p:cNvPr id="34" name="PA_直接连接符 33"/>
          <p:cNvCxnSpPr/>
          <p:nvPr/>
        </p:nvCxnSpPr>
        <p:spPr>
          <a:xfrm>
            <a:off x="5908463" y="4694273"/>
            <a:ext cx="558324" cy="0"/>
          </a:xfrm>
          <a:prstGeom prst="line">
            <a:avLst/>
          </a:prstGeom>
          <a:ln>
            <a:solidFill>
              <a:srgbClr val="72202A"/>
            </a:solidFill>
          </a:ln>
        </p:spPr>
        <p:style>
          <a:lnRef idx="1">
            <a:schemeClr val="accent1"/>
          </a:lnRef>
          <a:fillRef idx="0">
            <a:schemeClr val="accent1"/>
          </a:fillRef>
          <a:effectRef idx="0">
            <a:schemeClr val="accent1"/>
          </a:effectRef>
          <a:fontRef idx="minor">
            <a:schemeClr val="tx1"/>
          </a:fontRef>
        </p:style>
      </p:cxnSp>
      <p:cxnSp>
        <p:nvCxnSpPr>
          <p:cNvPr id="35" name="PA_直接连接符 34"/>
          <p:cNvCxnSpPr/>
          <p:nvPr/>
        </p:nvCxnSpPr>
        <p:spPr>
          <a:xfrm>
            <a:off x="2482795" y="4697791"/>
            <a:ext cx="558324" cy="0"/>
          </a:xfrm>
          <a:prstGeom prst="line">
            <a:avLst/>
          </a:prstGeom>
          <a:ln>
            <a:solidFill>
              <a:srgbClr val="72202A"/>
            </a:solidFill>
          </a:ln>
        </p:spPr>
        <p:style>
          <a:lnRef idx="1">
            <a:schemeClr val="accent1"/>
          </a:lnRef>
          <a:fillRef idx="0">
            <a:schemeClr val="accent1"/>
          </a:fillRef>
          <a:effectRef idx="0">
            <a:schemeClr val="accent1"/>
          </a:effectRef>
          <a:fontRef idx="minor">
            <a:schemeClr val="tx1"/>
          </a:fontRef>
        </p:style>
      </p:cxnSp>
      <p:cxnSp>
        <p:nvCxnSpPr>
          <p:cNvPr id="36" name="PA_直接连接符 35"/>
          <p:cNvCxnSpPr/>
          <p:nvPr/>
        </p:nvCxnSpPr>
        <p:spPr>
          <a:xfrm>
            <a:off x="9333761" y="4697791"/>
            <a:ext cx="558324" cy="0"/>
          </a:xfrm>
          <a:prstGeom prst="line">
            <a:avLst/>
          </a:prstGeom>
          <a:ln>
            <a:solidFill>
              <a:srgbClr val="72202A"/>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50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75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25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1000"/>
                                        <p:tgtEl>
                                          <p:spTgt spid="30"/>
                                        </p:tgtEl>
                                      </p:cBhvr>
                                    </p:animEffect>
                                    <p:anim calcmode="lin" valueType="num">
                                      <p:cBhvr>
                                        <p:cTn id="58" dur="1000" fill="hold"/>
                                        <p:tgtEl>
                                          <p:spTgt spid="30"/>
                                        </p:tgtEl>
                                        <p:attrNameLst>
                                          <p:attrName>ppt_x</p:attrName>
                                        </p:attrNameLst>
                                      </p:cBhvr>
                                      <p:tavLst>
                                        <p:tav tm="0">
                                          <p:val>
                                            <p:strVal val="#ppt_x"/>
                                          </p:val>
                                        </p:tav>
                                        <p:tav tm="100000">
                                          <p:val>
                                            <p:strVal val="#ppt_x"/>
                                          </p:val>
                                        </p:tav>
                                      </p:tavLst>
                                    </p:anim>
                                    <p:anim calcmode="lin" valueType="num">
                                      <p:cBhvr>
                                        <p:cTn id="59" dur="1000" fill="hold"/>
                                        <p:tgtEl>
                                          <p:spTgt spid="30"/>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275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00"/>
                                        <p:tgtEl>
                                          <p:spTgt spid="34"/>
                                        </p:tgtEl>
                                      </p:cBhvr>
                                    </p:animEffect>
                                    <p:anim calcmode="lin" valueType="num">
                                      <p:cBhvr>
                                        <p:cTn id="63" dur="1000" fill="hold"/>
                                        <p:tgtEl>
                                          <p:spTgt spid="34"/>
                                        </p:tgtEl>
                                        <p:attrNameLst>
                                          <p:attrName>ppt_x</p:attrName>
                                        </p:attrNameLst>
                                      </p:cBhvr>
                                      <p:tavLst>
                                        <p:tav tm="0">
                                          <p:val>
                                            <p:strVal val="#ppt_x"/>
                                          </p:val>
                                        </p:tav>
                                        <p:tav tm="100000">
                                          <p:val>
                                            <p:strVal val="#ppt_x"/>
                                          </p:val>
                                        </p:tav>
                                      </p:tavLst>
                                    </p:anim>
                                    <p:anim calcmode="lin" valueType="num">
                                      <p:cBhvr>
                                        <p:cTn id="64" dur="1000" fill="hold"/>
                                        <p:tgtEl>
                                          <p:spTgt spid="3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300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1000"/>
                                        <p:tgtEl>
                                          <p:spTgt spid="35"/>
                                        </p:tgtEl>
                                      </p:cBhvr>
                                    </p:animEffect>
                                    <p:anim calcmode="lin" valueType="num">
                                      <p:cBhvr>
                                        <p:cTn id="68" dur="1000" fill="hold"/>
                                        <p:tgtEl>
                                          <p:spTgt spid="35"/>
                                        </p:tgtEl>
                                        <p:attrNameLst>
                                          <p:attrName>ppt_x</p:attrName>
                                        </p:attrNameLst>
                                      </p:cBhvr>
                                      <p:tavLst>
                                        <p:tav tm="0">
                                          <p:val>
                                            <p:strVal val="#ppt_x"/>
                                          </p:val>
                                        </p:tav>
                                        <p:tav tm="100000">
                                          <p:val>
                                            <p:strVal val="#ppt_x"/>
                                          </p:val>
                                        </p:tav>
                                      </p:tavLst>
                                    </p:anim>
                                    <p:anim calcmode="lin" valueType="num">
                                      <p:cBhvr>
                                        <p:cTn id="69" dur="1000" fill="hold"/>
                                        <p:tgtEl>
                                          <p:spTgt spid="3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325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1000"/>
                                        <p:tgtEl>
                                          <p:spTgt spid="36"/>
                                        </p:tgtEl>
                                      </p:cBhvr>
                                    </p:animEffect>
                                    <p:anim calcmode="lin" valueType="num">
                                      <p:cBhvr>
                                        <p:cTn id="73" dur="1000" fill="hold"/>
                                        <p:tgtEl>
                                          <p:spTgt spid="36"/>
                                        </p:tgtEl>
                                        <p:attrNameLst>
                                          <p:attrName>ppt_x</p:attrName>
                                        </p:attrNameLst>
                                      </p:cBhvr>
                                      <p:tavLst>
                                        <p:tav tm="0">
                                          <p:val>
                                            <p:strVal val="#ppt_x"/>
                                          </p:val>
                                        </p:tav>
                                        <p:tav tm="100000">
                                          <p:val>
                                            <p:strVal val="#ppt_x"/>
                                          </p:val>
                                        </p:tav>
                                      </p:tavLst>
                                    </p:anim>
                                    <p:anim calcmode="lin" valueType="num">
                                      <p:cBhvr>
                                        <p:cTn id="7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1" grpId="0"/>
      <p:bldP spid="23" grpId="0"/>
      <p:bldP spid="24" grpId="0"/>
      <p:bldP spid="28" grpId="0"/>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A_图片 17"/>
          <p:cNvPicPr>
            <a:picLocks noChangeAspect="1"/>
          </p:cNvPicPr>
          <p:nvPr/>
        </p:nvPicPr>
        <p:blipFill rotWithShape="1">
          <a:blip r:embed="rId3"/>
          <a:srcRect t="35058" b="22701"/>
          <a:stretch>
            <a:fillRect/>
          </a:stretch>
        </p:blipFill>
        <p:spPr>
          <a:xfrm>
            <a:off x="4836" y="0"/>
            <a:ext cx="12187164" cy="3480179"/>
          </a:xfrm>
          <a:prstGeom prst="rect">
            <a:avLst/>
          </a:prstGeom>
        </p:spPr>
      </p:pic>
      <p:sp>
        <p:nvSpPr>
          <p:cNvPr id="2" name="PA_矩形 1"/>
          <p:cNvSpPr/>
          <p:nvPr/>
        </p:nvSpPr>
        <p:spPr>
          <a:xfrm>
            <a:off x="0" y="-2765"/>
            <a:ext cx="12192000" cy="3480179"/>
          </a:xfrm>
          <a:prstGeom prst="rect">
            <a:avLst/>
          </a:prstGeom>
          <a:solidFill>
            <a:srgbClr val="E3939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53" name="PA_图片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391" y="2425928"/>
            <a:ext cx="2363482" cy="23288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A_图片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5243" y="2425928"/>
            <a:ext cx="2411900" cy="23288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A_图片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3095" y="2425928"/>
            <a:ext cx="2447054" cy="23288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PA_文本框 15"/>
          <p:cNvSpPr txBox="1"/>
          <p:nvPr/>
        </p:nvSpPr>
        <p:spPr>
          <a:xfrm>
            <a:off x="863621" y="571639"/>
            <a:ext cx="1414170" cy="769441"/>
          </a:xfrm>
          <a:prstGeom prst="rect">
            <a:avLst/>
          </a:prstGeom>
          <a:noFill/>
        </p:spPr>
        <p:txBody>
          <a:bodyPr wrap="none" rtlCol="0">
            <a:spAutoFit/>
          </a:bodyPr>
          <a:lstStyle/>
          <a:p>
            <a:r>
              <a:rPr lang="en-US" altLang="zh-CN" sz="4400" dirty="0">
                <a:solidFill>
                  <a:schemeClr val="bg1"/>
                </a:solidFill>
                <a:latin typeface="方正清刻本悦宋简体" pitchFamily="2" charset="-122"/>
                <a:ea typeface="方正清刻本悦宋简体" pitchFamily="2" charset="-122"/>
              </a:rPr>
              <a:t>logo</a:t>
            </a:r>
            <a:endParaRPr lang="zh-CN" altLang="en-US" sz="4400" dirty="0">
              <a:solidFill>
                <a:schemeClr val="bg1"/>
              </a:solidFill>
              <a:latin typeface="方正清刻本悦宋简体" pitchFamily="2" charset="-122"/>
              <a:ea typeface="方正清刻本悦宋简体" pitchFamily="2" charset="-122"/>
            </a:endParaRPr>
          </a:p>
        </p:txBody>
      </p:sp>
      <p:sp>
        <p:nvSpPr>
          <p:cNvPr id="20" name="PA_L-Shape 19"/>
          <p:cNvSpPr/>
          <p:nvPr/>
        </p:nvSpPr>
        <p:spPr>
          <a:xfrm rot="5400000">
            <a:off x="883457" y="579955"/>
            <a:ext cx="163932" cy="163932"/>
          </a:xfrm>
          <a:prstGeom prst="corner">
            <a:avLst>
              <a:gd name="adj1" fmla="val 13303"/>
              <a:gd name="adj2" fmla="val 123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PA_矩形 16"/>
          <p:cNvSpPr/>
          <p:nvPr/>
        </p:nvSpPr>
        <p:spPr>
          <a:xfrm>
            <a:off x="8453095" y="6024119"/>
            <a:ext cx="3112470" cy="338554"/>
          </a:xfrm>
          <a:prstGeom prst="rect">
            <a:avLst/>
          </a:prstGeom>
        </p:spPr>
        <p:txBody>
          <a:bodyPr wrap="square">
            <a:spAutoFit/>
          </a:bodyPr>
          <a:lstStyle/>
          <a:p>
            <a:pPr algn="r"/>
            <a:r>
              <a:rPr lang="en-US" altLang="zh-CN" sz="1600" dirty="0">
                <a:latin typeface="Arial" pitchFamily="34" charset="0"/>
                <a:cs typeface="Arial" pitchFamily="34" charset="0"/>
              </a:rPr>
              <a:t>NAME HERE</a:t>
            </a:r>
            <a:endParaRPr lang="zh-CN" altLang="en-US" sz="1600" dirty="0">
              <a:latin typeface="Arial" pitchFamily="34" charset="0"/>
              <a:cs typeface="Arial" pitchFamily="34" charset="0"/>
            </a:endParaRPr>
          </a:p>
        </p:txBody>
      </p:sp>
      <p:sp>
        <p:nvSpPr>
          <p:cNvPr id="22" name="PA_矩形 21"/>
          <p:cNvSpPr/>
          <p:nvPr/>
        </p:nvSpPr>
        <p:spPr>
          <a:xfrm>
            <a:off x="2332102" y="1113385"/>
            <a:ext cx="3221651" cy="338554"/>
          </a:xfrm>
          <a:prstGeom prst="rect">
            <a:avLst/>
          </a:prstGeom>
        </p:spPr>
        <p:txBody>
          <a:bodyPr wrap="square">
            <a:spAutoFit/>
          </a:bodyPr>
          <a:lstStyle/>
          <a:p>
            <a:r>
              <a:rPr lang="en-US" altLang="zh-CN" sz="1600" dirty="0">
                <a:solidFill>
                  <a:schemeClr val="bg1"/>
                </a:solidFill>
                <a:latin typeface="方正清刻本悦宋简体" pitchFamily="2" charset="-122"/>
                <a:ea typeface="方正清刻本悦宋简体" pitchFamily="2" charset="-122"/>
              </a:rPr>
              <a:t>NAME HERE</a:t>
            </a:r>
          </a:p>
        </p:txBody>
      </p:sp>
      <p:sp>
        <p:nvSpPr>
          <p:cNvPr id="23" name="PA_文本框 22"/>
          <p:cNvSpPr txBox="1"/>
          <p:nvPr/>
        </p:nvSpPr>
        <p:spPr>
          <a:xfrm>
            <a:off x="7076959" y="6365438"/>
            <a:ext cx="5115041" cy="307777"/>
          </a:xfrm>
          <a:prstGeom prst="rect">
            <a:avLst/>
          </a:prstGeom>
          <a:noFill/>
        </p:spPr>
        <p:txBody>
          <a:bodyPr vert="horz" wrap="square" rtlCol="0" anchor="b">
            <a:spAutoFit/>
          </a:bodyPr>
          <a:lstStyle/>
          <a:p>
            <a:r>
              <a:rPr lang="en-US" altLang="zh-CN" sz="1400" dirty="0">
                <a:solidFill>
                  <a:schemeClr val="tx1">
                    <a:lumMod val="75000"/>
                    <a:lumOff val="25000"/>
                  </a:schemeClr>
                </a:solidFill>
                <a:latin typeface="Arial" pitchFamily="34" charset="0"/>
                <a:ea typeface="方正清刻本悦宋简体" pitchFamily="2" charset="-122"/>
                <a:cs typeface="Arial" pitchFamily="34" charset="0"/>
              </a:rPr>
              <a:t>Truth is lifeblood of life, is the foundation of all values</a:t>
            </a:r>
            <a:endParaRPr lang="zh-CN" altLang="en-US" sz="1400" dirty="0">
              <a:solidFill>
                <a:schemeClr val="tx1">
                  <a:lumMod val="75000"/>
                  <a:lumOff val="25000"/>
                </a:schemeClr>
              </a:solidFill>
              <a:latin typeface="Arial" pitchFamily="34" charset="0"/>
              <a:ea typeface="方正清刻本悦宋简体" pitchFamily="2" charset="-122"/>
              <a:cs typeface="Arial" pitchFamily="34" charset="0"/>
            </a:endParaRPr>
          </a:p>
        </p:txBody>
      </p:sp>
      <p:sp>
        <p:nvSpPr>
          <p:cNvPr id="24" name="PA_文本框 23"/>
          <p:cNvSpPr txBox="1"/>
          <p:nvPr/>
        </p:nvSpPr>
        <p:spPr>
          <a:xfrm>
            <a:off x="2332102" y="1429548"/>
            <a:ext cx="5115041" cy="307777"/>
          </a:xfrm>
          <a:prstGeom prst="rect">
            <a:avLst/>
          </a:prstGeom>
          <a:noFill/>
        </p:spPr>
        <p:txBody>
          <a:bodyPr vert="horz" wrap="square" rtlCol="0" anchor="b">
            <a:spAutoFit/>
          </a:bodyPr>
          <a:lstStyle/>
          <a:p>
            <a:r>
              <a:rPr lang="en-US" altLang="zh-CN" sz="1400" dirty="0">
                <a:solidFill>
                  <a:schemeClr val="bg1"/>
                </a:solidFill>
                <a:latin typeface="Arial" pitchFamily="34" charset="0"/>
                <a:ea typeface="方正清刻本悦宋简体" pitchFamily="2" charset="-122"/>
                <a:cs typeface="Arial" pitchFamily="34" charset="0"/>
              </a:rPr>
              <a:t>Truth is lifeblood of life, is the foundation of all values</a:t>
            </a:r>
            <a:endParaRPr lang="zh-CN" altLang="en-US" sz="1400" dirty="0">
              <a:solidFill>
                <a:schemeClr val="bg1"/>
              </a:solidFill>
              <a:latin typeface="Arial" pitchFamily="34" charset="0"/>
              <a:ea typeface="方正清刻本悦宋简体" pitchFamily="2" charset="-122"/>
              <a:cs typeface="Arial" pitchFamily="34" charset="0"/>
            </a:endParaRPr>
          </a:p>
        </p:txBody>
      </p:sp>
      <p:sp>
        <p:nvSpPr>
          <p:cNvPr id="25" name="PA_文本框 24"/>
          <p:cNvSpPr txBox="1"/>
          <p:nvPr/>
        </p:nvSpPr>
        <p:spPr>
          <a:xfrm>
            <a:off x="1299175" y="5088952"/>
            <a:ext cx="2765270" cy="523220"/>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itchFamily="34" charset="0"/>
                <a:ea typeface="方正清刻本悦宋简体" pitchFamily="2" charset="-122"/>
                <a:cs typeface="Arial" pitchFamily="34" charset="0"/>
              </a:rPr>
              <a:t>Truth is lifeblood of life, is the foundation of all values</a:t>
            </a:r>
            <a:endParaRPr lang="zh-CN" altLang="en-US" sz="1400" dirty="0">
              <a:solidFill>
                <a:schemeClr val="tx1">
                  <a:lumMod val="75000"/>
                  <a:lumOff val="25000"/>
                </a:schemeClr>
              </a:solidFill>
              <a:latin typeface="Arial" pitchFamily="34" charset="0"/>
              <a:ea typeface="方正清刻本悦宋简体" pitchFamily="2" charset="-122"/>
              <a:cs typeface="Arial" pitchFamily="34" charset="0"/>
            </a:endParaRPr>
          </a:p>
        </p:txBody>
      </p:sp>
      <p:sp>
        <p:nvSpPr>
          <p:cNvPr id="26" name="PA_文本框 25"/>
          <p:cNvSpPr txBox="1"/>
          <p:nvPr/>
        </p:nvSpPr>
        <p:spPr>
          <a:xfrm>
            <a:off x="4713365" y="5088952"/>
            <a:ext cx="2765270" cy="523220"/>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itchFamily="34" charset="0"/>
                <a:ea typeface="方正清刻本悦宋简体" pitchFamily="2" charset="-122"/>
                <a:cs typeface="Arial" pitchFamily="34" charset="0"/>
              </a:rPr>
              <a:t>Truth is lifeblood of life, is the foundation of all values</a:t>
            </a:r>
            <a:endParaRPr lang="zh-CN" altLang="en-US" sz="1400" dirty="0">
              <a:solidFill>
                <a:schemeClr val="tx1">
                  <a:lumMod val="75000"/>
                  <a:lumOff val="25000"/>
                </a:schemeClr>
              </a:solidFill>
              <a:latin typeface="Arial" pitchFamily="34" charset="0"/>
              <a:ea typeface="方正清刻本悦宋简体" pitchFamily="2" charset="-122"/>
              <a:cs typeface="Arial" pitchFamily="34" charset="0"/>
            </a:endParaRPr>
          </a:p>
        </p:txBody>
      </p:sp>
      <p:sp>
        <p:nvSpPr>
          <p:cNvPr id="27" name="PA_文本框 26"/>
          <p:cNvSpPr txBox="1"/>
          <p:nvPr/>
        </p:nvSpPr>
        <p:spPr>
          <a:xfrm>
            <a:off x="8134879" y="5088952"/>
            <a:ext cx="2765270" cy="523220"/>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itchFamily="34" charset="0"/>
                <a:ea typeface="方正清刻本悦宋简体" pitchFamily="2" charset="-122"/>
                <a:cs typeface="Arial" pitchFamily="34" charset="0"/>
              </a:rPr>
              <a:t>Truth is lifeblood of life, is the foundation of all values</a:t>
            </a:r>
            <a:endParaRPr lang="zh-CN" altLang="en-US" sz="1400" dirty="0">
              <a:solidFill>
                <a:schemeClr val="tx1">
                  <a:lumMod val="75000"/>
                  <a:lumOff val="25000"/>
                </a:schemeClr>
              </a:solidFill>
              <a:latin typeface="Arial" pitchFamily="34" charset="0"/>
              <a:ea typeface="方正清刻本悦宋简体" pitchFamily="2" charset="-122"/>
              <a:cs typeface="Arial"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2053"/>
                                        </p:tgtEl>
                                        <p:attrNameLst>
                                          <p:attrName>style.visibility</p:attrName>
                                        </p:attrNameLst>
                                      </p:cBhvr>
                                      <p:to>
                                        <p:strVal val="visible"/>
                                      </p:to>
                                    </p:set>
                                    <p:animEffect transition="in" filter="fade">
                                      <p:cBhvr>
                                        <p:cTn id="17" dur="1000"/>
                                        <p:tgtEl>
                                          <p:spTgt spid="2053"/>
                                        </p:tgtEl>
                                      </p:cBhvr>
                                    </p:animEffect>
                                    <p:anim calcmode="lin" valueType="num">
                                      <p:cBhvr>
                                        <p:cTn id="18" dur="1000" fill="hold"/>
                                        <p:tgtEl>
                                          <p:spTgt spid="2053"/>
                                        </p:tgtEl>
                                        <p:attrNameLst>
                                          <p:attrName>ppt_x</p:attrName>
                                        </p:attrNameLst>
                                      </p:cBhvr>
                                      <p:tavLst>
                                        <p:tav tm="0">
                                          <p:val>
                                            <p:strVal val="#ppt_x"/>
                                          </p:val>
                                        </p:tav>
                                        <p:tav tm="100000">
                                          <p:val>
                                            <p:strVal val="#ppt_x"/>
                                          </p:val>
                                        </p:tav>
                                      </p:tavLst>
                                    </p:anim>
                                    <p:anim calcmode="lin" valueType="num">
                                      <p:cBhvr>
                                        <p:cTn id="19" dur="1000" fill="hold"/>
                                        <p:tgtEl>
                                          <p:spTgt spid="205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1000"/>
                                        <p:tgtEl>
                                          <p:spTgt spid="2054"/>
                                        </p:tgtEl>
                                      </p:cBhvr>
                                    </p:animEffect>
                                    <p:anim calcmode="lin" valueType="num">
                                      <p:cBhvr>
                                        <p:cTn id="23" dur="1000" fill="hold"/>
                                        <p:tgtEl>
                                          <p:spTgt spid="2054"/>
                                        </p:tgtEl>
                                        <p:attrNameLst>
                                          <p:attrName>ppt_x</p:attrName>
                                        </p:attrNameLst>
                                      </p:cBhvr>
                                      <p:tavLst>
                                        <p:tav tm="0">
                                          <p:val>
                                            <p:strVal val="#ppt_x"/>
                                          </p:val>
                                        </p:tav>
                                        <p:tav tm="100000">
                                          <p:val>
                                            <p:strVal val="#ppt_x"/>
                                          </p:val>
                                        </p:tav>
                                      </p:tavLst>
                                    </p:anim>
                                    <p:anim calcmode="lin" valueType="num">
                                      <p:cBhvr>
                                        <p:cTn id="24" dur="1000" fill="hold"/>
                                        <p:tgtEl>
                                          <p:spTgt spid="205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2055"/>
                                        </p:tgtEl>
                                        <p:attrNameLst>
                                          <p:attrName>style.visibility</p:attrName>
                                        </p:attrNameLst>
                                      </p:cBhvr>
                                      <p:to>
                                        <p:strVal val="visible"/>
                                      </p:to>
                                    </p:set>
                                    <p:animEffect transition="in" filter="fade">
                                      <p:cBhvr>
                                        <p:cTn id="27" dur="1000"/>
                                        <p:tgtEl>
                                          <p:spTgt spid="2055"/>
                                        </p:tgtEl>
                                      </p:cBhvr>
                                    </p:animEffect>
                                    <p:anim calcmode="lin" valueType="num">
                                      <p:cBhvr>
                                        <p:cTn id="28" dur="1000" fill="hold"/>
                                        <p:tgtEl>
                                          <p:spTgt spid="2055"/>
                                        </p:tgtEl>
                                        <p:attrNameLst>
                                          <p:attrName>ppt_x</p:attrName>
                                        </p:attrNameLst>
                                      </p:cBhvr>
                                      <p:tavLst>
                                        <p:tav tm="0">
                                          <p:val>
                                            <p:strVal val="#ppt_x"/>
                                          </p:val>
                                        </p:tav>
                                        <p:tav tm="100000">
                                          <p:val>
                                            <p:strVal val="#ppt_x"/>
                                          </p:val>
                                        </p:tav>
                                      </p:tavLst>
                                    </p:anim>
                                    <p:anim calcmode="lin" valueType="num">
                                      <p:cBhvr>
                                        <p:cTn id="29" dur="1000" fill="hold"/>
                                        <p:tgtEl>
                                          <p:spTgt spid="205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50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75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25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anim calcmode="lin" valueType="num">
                                      <p:cBhvr>
                                        <p:cTn id="58" dur="1000" fill="hold"/>
                                        <p:tgtEl>
                                          <p:spTgt spid="24"/>
                                        </p:tgtEl>
                                        <p:attrNameLst>
                                          <p:attrName>ppt_x</p:attrName>
                                        </p:attrNameLst>
                                      </p:cBhvr>
                                      <p:tavLst>
                                        <p:tav tm="0">
                                          <p:val>
                                            <p:strVal val="#ppt_x"/>
                                          </p:val>
                                        </p:tav>
                                        <p:tav tm="100000">
                                          <p:val>
                                            <p:strVal val="#ppt_x"/>
                                          </p:val>
                                        </p:tav>
                                      </p:tavLst>
                                    </p:anim>
                                    <p:anim calcmode="lin" valueType="num">
                                      <p:cBhvr>
                                        <p:cTn id="59" dur="1000" fill="hold"/>
                                        <p:tgtEl>
                                          <p:spTgt spid="2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300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325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20" grpId="0" animBg="1"/>
      <p:bldP spid="17" grpId="0"/>
      <p:bldP spid="22" grpId="0"/>
      <p:bldP spid="23" grpId="0"/>
      <p:bldP spid="24" grpId="0"/>
      <p:bldP spid="25"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_矩形 1"/>
          <p:cNvSpPr/>
          <p:nvPr/>
        </p:nvSpPr>
        <p:spPr>
          <a:xfrm>
            <a:off x="1103086" y="566057"/>
            <a:ext cx="9985829" cy="2467428"/>
          </a:xfrm>
          <a:prstGeom prst="rect">
            <a:avLst/>
          </a:prstGeom>
          <a:solidFill>
            <a:srgbClr val="E3939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PA_文本框 2"/>
          <p:cNvSpPr txBox="1"/>
          <p:nvPr/>
        </p:nvSpPr>
        <p:spPr>
          <a:xfrm>
            <a:off x="1649831" y="1048191"/>
            <a:ext cx="595035" cy="584775"/>
          </a:xfrm>
          <a:prstGeom prst="rect">
            <a:avLst/>
          </a:prstGeom>
          <a:noFill/>
        </p:spPr>
        <p:txBody>
          <a:bodyPr wrap="none" rtlCol="0">
            <a:spAutoFit/>
          </a:bodyPr>
          <a:lstStyle/>
          <a:p>
            <a:r>
              <a:rPr lang="zh-CN" altLang="en-US" sz="3200" dirty="0">
                <a:solidFill>
                  <a:schemeClr val="bg1"/>
                </a:solidFill>
                <a:latin typeface="方正清刻本悦宋简体" pitchFamily="2" charset="-122"/>
                <a:ea typeface="方正清刻本悦宋简体" pitchFamily="2" charset="-122"/>
              </a:rPr>
              <a:t>Awoke</a:t>
            </a:r>
          </a:p>
        </p:txBody>
      </p:sp>
      <p:sp>
        <p:nvSpPr>
          <p:cNvPr id="4" name="PA_文本框 3"/>
          <p:cNvSpPr txBox="1"/>
          <p:nvPr/>
        </p:nvSpPr>
        <p:spPr>
          <a:xfrm>
            <a:off x="2754086" y="1906047"/>
            <a:ext cx="1537600" cy="646331"/>
          </a:xfrm>
          <a:prstGeom prst="rect">
            <a:avLst/>
          </a:prstGeom>
          <a:noFill/>
        </p:spPr>
        <p:txBody>
          <a:bodyPr wrap="none" rtlCol="0">
            <a:spAutoFit/>
          </a:bodyPr>
          <a:lstStyle/>
          <a:p>
            <a:r>
              <a:rPr lang="en-US" altLang="zh-CN" dirty="0">
                <a:solidFill>
                  <a:schemeClr val="bg1"/>
                </a:solidFill>
                <a:latin typeface="方正清刻本悦宋简体" pitchFamily="2" charset="-122"/>
                <a:ea typeface="方正清刻本悦宋简体" pitchFamily="2" charset="-122"/>
              </a:rPr>
              <a:t>NAME HERE</a:t>
            </a:r>
          </a:p>
          <a:p>
            <a:endParaRPr lang="zh-CN" altLang="en-US" dirty="0">
              <a:solidFill>
                <a:schemeClr val="bg1"/>
              </a:solidFill>
              <a:latin typeface="方正清刻本悦宋简体" pitchFamily="2" charset="-122"/>
              <a:ea typeface="方正清刻本悦宋简体" pitchFamily="2" charset="-122"/>
            </a:endParaRPr>
          </a:p>
        </p:txBody>
      </p:sp>
      <p:sp>
        <p:nvSpPr>
          <p:cNvPr id="5" name="PA_文本框 4"/>
          <p:cNvSpPr txBox="1"/>
          <p:nvPr/>
        </p:nvSpPr>
        <p:spPr>
          <a:xfrm>
            <a:off x="2786967" y="2212949"/>
            <a:ext cx="3293848" cy="523220"/>
          </a:xfrm>
          <a:prstGeom prst="rect">
            <a:avLst/>
          </a:prstGeom>
          <a:noFill/>
        </p:spPr>
        <p:txBody>
          <a:bodyPr vert="horz" wrap="square" rtlCol="0" anchor="b">
            <a:spAutoFit/>
          </a:bodyPr>
          <a:lstStyle/>
          <a:p>
            <a:r>
              <a:rPr lang="en-US" altLang="zh-CN" sz="1400" dirty="0">
                <a:solidFill>
                  <a:schemeClr val="bg1"/>
                </a:solidFill>
                <a:latin typeface="Arial" pitchFamily="34" charset="0"/>
                <a:ea typeface="方正清刻本悦宋简体" pitchFamily="2" charset="-122"/>
                <a:cs typeface="Arial" pitchFamily="34" charset="0"/>
              </a:rPr>
              <a:t>Truth is lifeblood of life, is the foundation of all values</a:t>
            </a:r>
            <a:endParaRPr lang="zh-CN" altLang="en-US" sz="1400" dirty="0">
              <a:solidFill>
                <a:schemeClr val="bg1"/>
              </a:solidFill>
              <a:latin typeface="Arial" pitchFamily="34" charset="0"/>
              <a:ea typeface="方正清刻本悦宋简体" pitchFamily="2" charset="-122"/>
              <a:cs typeface="Arial" pitchFamily="34" charset="0"/>
            </a:endParaRPr>
          </a:p>
        </p:txBody>
      </p:sp>
      <p:sp>
        <p:nvSpPr>
          <p:cNvPr id="6" name="PA_L-Shape 5"/>
          <p:cNvSpPr/>
          <p:nvPr/>
        </p:nvSpPr>
        <p:spPr>
          <a:xfrm rot="5400000">
            <a:off x="1567865" y="976325"/>
            <a:ext cx="163932" cy="163932"/>
          </a:xfrm>
          <a:prstGeom prst="corner">
            <a:avLst>
              <a:gd name="adj1" fmla="val 13303"/>
              <a:gd name="adj2" fmla="val 123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PA_L-Shape 10"/>
          <p:cNvSpPr/>
          <p:nvPr/>
        </p:nvSpPr>
        <p:spPr>
          <a:xfrm rot="16200000">
            <a:off x="2144515" y="1532615"/>
            <a:ext cx="100351" cy="100351"/>
          </a:xfrm>
          <a:prstGeom prst="corner">
            <a:avLst>
              <a:gd name="adj1" fmla="val 13303"/>
              <a:gd name="adj2" fmla="val 123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A_图片 13"/>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b="33820"/>
          <a:stretch>
            <a:fillRect/>
          </a:stretch>
        </p:blipFill>
        <p:spPr>
          <a:xfrm>
            <a:off x="6762674" y="1565793"/>
            <a:ext cx="3988775" cy="1759844"/>
          </a:xfrm>
          <a:prstGeom prst="rect">
            <a:avLst/>
          </a:prstGeom>
        </p:spPr>
      </p:pic>
      <p:sp>
        <p:nvSpPr>
          <p:cNvPr id="15" name="PA_文本框 14"/>
          <p:cNvSpPr txBox="1"/>
          <p:nvPr/>
        </p:nvSpPr>
        <p:spPr>
          <a:xfrm>
            <a:off x="4551347" y="3787302"/>
            <a:ext cx="3089307" cy="923330"/>
          </a:xfrm>
          <a:prstGeom prst="rect">
            <a:avLst/>
          </a:prstGeom>
          <a:noFill/>
        </p:spPr>
        <p:txBody>
          <a:bodyPr wrap="none" rtlCol="0">
            <a:spAutoFit/>
          </a:bodyPr>
          <a:lstStyle/>
          <a:p>
            <a:r>
              <a:rPr lang="en-US" altLang="zh-CN" sz="5400" dirty="0">
                <a:solidFill>
                  <a:schemeClr val="tx1">
                    <a:lumMod val="75000"/>
                    <a:lumOff val="25000"/>
                  </a:schemeClr>
                </a:solidFill>
                <a:latin typeface="Arial" pitchFamily="34" charset="0"/>
                <a:cs typeface="Arial" pitchFamily="34" charset="0"/>
              </a:rPr>
              <a:t>s234,012</a:t>
            </a:r>
            <a:endParaRPr lang="zh-CN" altLang="en-US" sz="5400" dirty="0">
              <a:solidFill>
                <a:schemeClr val="tx1">
                  <a:lumMod val="75000"/>
                  <a:lumOff val="25000"/>
                </a:schemeClr>
              </a:solidFill>
              <a:latin typeface="Arial" pitchFamily="34" charset="0"/>
              <a:cs typeface="Arial" pitchFamily="34" charset="0"/>
            </a:endParaRPr>
          </a:p>
        </p:txBody>
      </p:sp>
      <p:sp>
        <p:nvSpPr>
          <p:cNvPr id="17" name="PA_矩形 16"/>
          <p:cNvSpPr/>
          <p:nvPr/>
        </p:nvSpPr>
        <p:spPr>
          <a:xfrm>
            <a:off x="729950" y="4710632"/>
            <a:ext cx="10732097" cy="830997"/>
          </a:xfrm>
          <a:prstGeom prst="rect">
            <a:avLst/>
          </a:prstGeom>
        </p:spPr>
        <p:txBody>
          <a:bodyPr wrap="square">
            <a:spAutoFit/>
          </a:bodyPr>
          <a:lstStyle/>
          <a:p>
            <a:pPr algn="ctr"/>
            <a:r>
              <a:rPr lang="zh-CN" altLang="en-US" sz="1600" dirty="0">
                <a:solidFill>
                  <a:schemeClr val="tx1">
                    <a:lumMod val="75000"/>
                    <a:lumOff val="25000"/>
                  </a:schemeClr>
                </a:solidFill>
                <a:latin typeface="Arial" pitchFamily="34" charset="0"/>
                <a:cs typeface="Arial" pitchFamily="34" charset="0"/>
              </a:rPr>
              <a:t>Life is the most happy thing is one light naked to the world, final ly bare left the world and go. Completely come to think of it, fame and fortune is the physical objects, only as a person's heart, make the benefits of s oc yse people to work for him.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75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25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animBg="1"/>
      <p:bldP spid="11" grpId="0" animBg="1"/>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PA_组合 22"/>
          <p:cNvGrpSpPr/>
          <p:nvPr/>
        </p:nvGrpSpPr>
        <p:grpSpPr>
          <a:xfrm>
            <a:off x="3462587" y="999258"/>
            <a:ext cx="5266826" cy="4859484"/>
            <a:chOff x="5676900" y="3059113"/>
            <a:chExt cx="835025" cy="746125"/>
          </a:xfrm>
          <a:solidFill>
            <a:schemeClr val="bg1">
              <a:lumMod val="95000"/>
            </a:schemeClr>
          </a:solidFill>
        </p:grpSpPr>
        <p:sp>
          <p:nvSpPr>
            <p:cNvPr id="20" name="Freeform 16"/>
            <p:cNvSpPr>
              <a:spLocks noEditPoints="1"/>
            </p:cNvSpPr>
            <p:nvPr/>
          </p:nvSpPr>
          <p:spPr bwMode="auto">
            <a:xfrm>
              <a:off x="5676900" y="3059113"/>
              <a:ext cx="835025" cy="746125"/>
            </a:xfrm>
            <a:custGeom>
              <a:avLst/>
              <a:gdLst>
                <a:gd name="T0" fmla="*/ 275 w 305"/>
                <a:gd name="T1" fmla="*/ 77 h 273"/>
                <a:gd name="T2" fmla="*/ 238 w 305"/>
                <a:gd name="T3" fmla="*/ 50 h 273"/>
                <a:gd name="T4" fmla="*/ 217 w 305"/>
                <a:gd name="T5" fmla="*/ 32 h 273"/>
                <a:gd name="T6" fmla="*/ 153 w 305"/>
                <a:gd name="T7" fmla="*/ 0 h 273"/>
                <a:gd name="T8" fmla="*/ 91 w 305"/>
                <a:gd name="T9" fmla="*/ 32 h 273"/>
                <a:gd name="T10" fmla="*/ 70 w 305"/>
                <a:gd name="T11" fmla="*/ 49 h 273"/>
                <a:gd name="T12" fmla="*/ 30 w 305"/>
                <a:gd name="T13" fmla="*/ 77 h 273"/>
                <a:gd name="T14" fmla="*/ 0 w 305"/>
                <a:gd name="T15" fmla="*/ 137 h 273"/>
                <a:gd name="T16" fmla="*/ 30 w 305"/>
                <a:gd name="T17" fmla="*/ 197 h 273"/>
                <a:gd name="T18" fmla="*/ 70 w 305"/>
                <a:gd name="T19" fmla="*/ 224 h 273"/>
                <a:gd name="T20" fmla="*/ 91 w 305"/>
                <a:gd name="T21" fmla="*/ 242 h 273"/>
                <a:gd name="T22" fmla="*/ 155 w 305"/>
                <a:gd name="T23" fmla="*/ 273 h 273"/>
                <a:gd name="T24" fmla="*/ 217 w 305"/>
                <a:gd name="T25" fmla="*/ 242 h 273"/>
                <a:gd name="T26" fmla="*/ 238 w 305"/>
                <a:gd name="T27" fmla="*/ 224 h 273"/>
                <a:gd name="T28" fmla="*/ 275 w 305"/>
                <a:gd name="T29" fmla="*/ 197 h 273"/>
                <a:gd name="T30" fmla="*/ 305 w 305"/>
                <a:gd name="T31" fmla="*/ 136 h 273"/>
                <a:gd name="T32" fmla="*/ 275 w 305"/>
                <a:gd name="T33" fmla="*/ 77 h 273"/>
                <a:gd name="T34" fmla="*/ 260 w 305"/>
                <a:gd name="T35" fmla="*/ 198 h 273"/>
                <a:gd name="T36" fmla="*/ 243 w 305"/>
                <a:gd name="T37" fmla="*/ 213 h 273"/>
                <a:gd name="T38" fmla="*/ 229 w 305"/>
                <a:gd name="T39" fmla="*/ 216 h 273"/>
                <a:gd name="T40" fmla="*/ 221 w 305"/>
                <a:gd name="T41" fmla="*/ 224 h 273"/>
                <a:gd name="T42" fmla="*/ 219 w 305"/>
                <a:gd name="T43" fmla="*/ 226 h 273"/>
                <a:gd name="T44" fmla="*/ 154 w 305"/>
                <a:gd name="T45" fmla="*/ 259 h 273"/>
                <a:gd name="T46" fmla="*/ 89 w 305"/>
                <a:gd name="T47" fmla="*/ 226 h 273"/>
                <a:gd name="T48" fmla="*/ 86 w 305"/>
                <a:gd name="T49" fmla="*/ 223 h 273"/>
                <a:gd name="T50" fmla="*/ 79 w 305"/>
                <a:gd name="T51" fmla="*/ 216 h 273"/>
                <a:gd name="T52" fmla="*/ 65 w 305"/>
                <a:gd name="T53" fmla="*/ 214 h 273"/>
                <a:gd name="T54" fmla="*/ 45 w 305"/>
                <a:gd name="T55" fmla="*/ 198 h 273"/>
                <a:gd name="T56" fmla="*/ 14 w 305"/>
                <a:gd name="T57" fmla="*/ 137 h 273"/>
                <a:gd name="T58" fmla="*/ 45 w 305"/>
                <a:gd name="T59" fmla="*/ 75 h 273"/>
                <a:gd name="T60" fmla="*/ 65 w 305"/>
                <a:gd name="T61" fmla="*/ 59 h 273"/>
                <a:gd name="T62" fmla="*/ 79 w 305"/>
                <a:gd name="T63" fmla="*/ 57 h 273"/>
                <a:gd name="T64" fmla="*/ 86 w 305"/>
                <a:gd name="T65" fmla="*/ 50 h 273"/>
                <a:gd name="T66" fmla="*/ 89 w 305"/>
                <a:gd name="T67" fmla="*/ 48 h 273"/>
                <a:gd name="T68" fmla="*/ 154 w 305"/>
                <a:gd name="T69" fmla="*/ 15 h 273"/>
                <a:gd name="T70" fmla="*/ 219 w 305"/>
                <a:gd name="T71" fmla="*/ 48 h 273"/>
                <a:gd name="T72" fmla="*/ 221 w 305"/>
                <a:gd name="T73" fmla="*/ 49 h 273"/>
                <a:gd name="T74" fmla="*/ 229 w 305"/>
                <a:gd name="T75" fmla="*/ 57 h 273"/>
                <a:gd name="T76" fmla="*/ 243 w 305"/>
                <a:gd name="T77" fmla="*/ 61 h 273"/>
                <a:gd name="T78" fmla="*/ 260 w 305"/>
                <a:gd name="T79" fmla="*/ 75 h 273"/>
                <a:gd name="T80" fmla="*/ 292 w 305"/>
                <a:gd name="T81" fmla="*/ 136 h 273"/>
                <a:gd name="T82" fmla="*/ 260 w 305"/>
                <a:gd name="T83" fmla="*/ 19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273">
                  <a:moveTo>
                    <a:pt x="275" y="77"/>
                  </a:moveTo>
                  <a:cubicBezTo>
                    <a:pt x="266" y="56"/>
                    <a:pt x="249" y="51"/>
                    <a:pt x="238" y="50"/>
                  </a:cubicBezTo>
                  <a:cubicBezTo>
                    <a:pt x="234" y="43"/>
                    <a:pt x="227" y="36"/>
                    <a:pt x="217" y="32"/>
                  </a:cubicBezTo>
                  <a:cubicBezTo>
                    <a:pt x="189" y="19"/>
                    <a:pt x="169" y="24"/>
                    <a:pt x="153" y="0"/>
                  </a:cubicBezTo>
                  <a:cubicBezTo>
                    <a:pt x="138" y="24"/>
                    <a:pt x="119" y="19"/>
                    <a:pt x="91" y="32"/>
                  </a:cubicBezTo>
                  <a:cubicBezTo>
                    <a:pt x="81" y="36"/>
                    <a:pt x="74" y="43"/>
                    <a:pt x="70" y="49"/>
                  </a:cubicBezTo>
                  <a:cubicBezTo>
                    <a:pt x="59" y="50"/>
                    <a:pt x="40" y="54"/>
                    <a:pt x="30" y="77"/>
                  </a:cubicBezTo>
                  <a:cubicBezTo>
                    <a:pt x="17" y="104"/>
                    <a:pt x="23" y="122"/>
                    <a:pt x="0" y="137"/>
                  </a:cubicBezTo>
                  <a:cubicBezTo>
                    <a:pt x="23" y="152"/>
                    <a:pt x="17" y="170"/>
                    <a:pt x="30" y="197"/>
                  </a:cubicBezTo>
                  <a:cubicBezTo>
                    <a:pt x="40" y="219"/>
                    <a:pt x="59" y="224"/>
                    <a:pt x="70" y="224"/>
                  </a:cubicBezTo>
                  <a:cubicBezTo>
                    <a:pt x="74" y="231"/>
                    <a:pt x="81" y="237"/>
                    <a:pt x="91" y="242"/>
                  </a:cubicBezTo>
                  <a:cubicBezTo>
                    <a:pt x="119" y="255"/>
                    <a:pt x="139" y="249"/>
                    <a:pt x="155" y="273"/>
                  </a:cubicBezTo>
                  <a:cubicBezTo>
                    <a:pt x="170" y="249"/>
                    <a:pt x="189" y="255"/>
                    <a:pt x="217" y="242"/>
                  </a:cubicBezTo>
                  <a:cubicBezTo>
                    <a:pt x="227" y="237"/>
                    <a:pt x="234" y="231"/>
                    <a:pt x="238" y="224"/>
                  </a:cubicBezTo>
                  <a:cubicBezTo>
                    <a:pt x="249" y="223"/>
                    <a:pt x="266" y="217"/>
                    <a:pt x="275" y="197"/>
                  </a:cubicBezTo>
                  <a:cubicBezTo>
                    <a:pt x="288" y="170"/>
                    <a:pt x="282" y="151"/>
                    <a:pt x="305" y="136"/>
                  </a:cubicBezTo>
                  <a:cubicBezTo>
                    <a:pt x="282" y="121"/>
                    <a:pt x="288" y="104"/>
                    <a:pt x="275" y="77"/>
                  </a:cubicBezTo>
                  <a:moveTo>
                    <a:pt x="260" y="198"/>
                  </a:moveTo>
                  <a:cubicBezTo>
                    <a:pt x="255" y="206"/>
                    <a:pt x="249" y="210"/>
                    <a:pt x="243" y="213"/>
                  </a:cubicBezTo>
                  <a:cubicBezTo>
                    <a:pt x="238" y="215"/>
                    <a:pt x="233" y="216"/>
                    <a:pt x="229" y="216"/>
                  </a:cubicBezTo>
                  <a:cubicBezTo>
                    <a:pt x="227" y="219"/>
                    <a:pt x="224" y="222"/>
                    <a:pt x="221" y="224"/>
                  </a:cubicBezTo>
                  <a:cubicBezTo>
                    <a:pt x="220" y="225"/>
                    <a:pt x="219" y="225"/>
                    <a:pt x="219" y="226"/>
                  </a:cubicBezTo>
                  <a:cubicBezTo>
                    <a:pt x="196" y="240"/>
                    <a:pt x="166" y="235"/>
                    <a:pt x="154" y="259"/>
                  </a:cubicBezTo>
                  <a:cubicBezTo>
                    <a:pt x="142" y="235"/>
                    <a:pt x="112" y="240"/>
                    <a:pt x="89" y="226"/>
                  </a:cubicBezTo>
                  <a:cubicBezTo>
                    <a:pt x="88" y="225"/>
                    <a:pt x="87" y="224"/>
                    <a:pt x="86" y="223"/>
                  </a:cubicBezTo>
                  <a:cubicBezTo>
                    <a:pt x="83" y="221"/>
                    <a:pt x="81" y="219"/>
                    <a:pt x="79" y="216"/>
                  </a:cubicBezTo>
                  <a:cubicBezTo>
                    <a:pt x="75" y="216"/>
                    <a:pt x="70" y="216"/>
                    <a:pt x="65" y="214"/>
                  </a:cubicBezTo>
                  <a:cubicBezTo>
                    <a:pt x="58" y="212"/>
                    <a:pt x="51" y="207"/>
                    <a:pt x="45" y="198"/>
                  </a:cubicBezTo>
                  <a:cubicBezTo>
                    <a:pt x="32" y="177"/>
                    <a:pt x="36" y="148"/>
                    <a:pt x="14" y="137"/>
                  </a:cubicBezTo>
                  <a:cubicBezTo>
                    <a:pt x="36" y="126"/>
                    <a:pt x="32" y="97"/>
                    <a:pt x="45" y="75"/>
                  </a:cubicBezTo>
                  <a:cubicBezTo>
                    <a:pt x="51" y="66"/>
                    <a:pt x="58" y="62"/>
                    <a:pt x="65" y="59"/>
                  </a:cubicBezTo>
                  <a:cubicBezTo>
                    <a:pt x="70" y="58"/>
                    <a:pt x="75" y="57"/>
                    <a:pt x="79" y="57"/>
                  </a:cubicBezTo>
                  <a:cubicBezTo>
                    <a:pt x="81" y="54"/>
                    <a:pt x="83" y="52"/>
                    <a:pt x="86" y="50"/>
                  </a:cubicBezTo>
                  <a:cubicBezTo>
                    <a:pt x="87" y="49"/>
                    <a:pt x="88" y="48"/>
                    <a:pt x="89" y="48"/>
                  </a:cubicBezTo>
                  <a:cubicBezTo>
                    <a:pt x="112" y="34"/>
                    <a:pt x="142" y="38"/>
                    <a:pt x="154" y="15"/>
                  </a:cubicBezTo>
                  <a:cubicBezTo>
                    <a:pt x="166" y="38"/>
                    <a:pt x="196" y="34"/>
                    <a:pt x="219" y="48"/>
                  </a:cubicBezTo>
                  <a:cubicBezTo>
                    <a:pt x="219" y="48"/>
                    <a:pt x="220" y="49"/>
                    <a:pt x="221" y="49"/>
                  </a:cubicBezTo>
                  <a:cubicBezTo>
                    <a:pt x="224" y="52"/>
                    <a:pt x="227" y="54"/>
                    <a:pt x="229" y="57"/>
                  </a:cubicBezTo>
                  <a:cubicBezTo>
                    <a:pt x="233" y="57"/>
                    <a:pt x="238" y="58"/>
                    <a:pt x="243" y="61"/>
                  </a:cubicBezTo>
                  <a:cubicBezTo>
                    <a:pt x="249" y="63"/>
                    <a:pt x="255" y="68"/>
                    <a:pt x="260" y="75"/>
                  </a:cubicBezTo>
                  <a:cubicBezTo>
                    <a:pt x="274" y="97"/>
                    <a:pt x="270" y="125"/>
                    <a:pt x="292" y="136"/>
                  </a:cubicBezTo>
                  <a:cubicBezTo>
                    <a:pt x="270" y="148"/>
                    <a:pt x="274" y="177"/>
                    <a:pt x="260" y="19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7"/>
            <p:cNvSpPr/>
            <p:nvPr/>
          </p:nvSpPr>
          <p:spPr bwMode="auto">
            <a:xfrm>
              <a:off x="5861050" y="3151188"/>
              <a:ext cx="298450" cy="495300"/>
            </a:xfrm>
            <a:custGeom>
              <a:avLst/>
              <a:gdLst>
                <a:gd name="T0" fmla="*/ 87 w 109"/>
                <a:gd name="T1" fmla="*/ 91 h 181"/>
                <a:gd name="T2" fmla="*/ 65 w 109"/>
                <a:gd name="T3" fmla="*/ 0 h 181"/>
                <a:gd name="T4" fmla="*/ 69 w 109"/>
                <a:gd name="T5" fmla="*/ 31 h 181"/>
                <a:gd name="T6" fmla="*/ 57 w 109"/>
                <a:gd name="T7" fmla="*/ 31 h 181"/>
                <a:gd name="T8" fmla="*/ 7 w 109"/>
                <a:gd name="T9" fmla="*/ 31 h 181"/>
                <a:gd name="T10" fmla="*/ 0 w 109"/>
                <a:gd name="T11" fmla="*/ 40 h 181"/>
                <a:gd name="T12" fmla="*/ 0 w 109"/>
                <a:gd name="T13" fmla="*/ 85 h 181"/>
                <a:gd name="T14" fmla="*/ 9 w 109"/>
                <a:gd name="T15" fmla="*/ 93 h 181"/>
                <a:gd name="T16" fmla="*/ 33 w 109"/>
                <a:gd name="T17" fmla="*/ 93 h 181"/>
                <a:gd name="T18" fmla="*/ 49 w 109"/>
                <a:gd name="T19" fmla="*/ 79 h 181"/>
                <a:gd name="T20" fmla="*/ 55 w 109"/>
                <a:gd name="T21" fmla="*/ 58 h 181"/>
                <a:gd name="T22" fmla="*/ 55 w 109"/>
                <a:gd name="T23" fmla="*/ 58 h 181"/>
                <a:gd name="T24" fmla="*/ 52 w 109"/>
                <a:gd name="T25" fmla="*/ 54 h 181"/>
                <a:gd name="T26" fmla="*/ 26 w 109"/>
                <a:gd name="T27" fmla="*/ 54 h 181"/>
                <a:gd name="T28" fmla="*/ 18 w 109"/>
                <a:gd name="T29" fmla="*/ 59 h 181"/>
                <a:gd name="T30" fmla="*/ 18 w 109"/>
                <a:gd name="T31" fmla="*/ 74 h 181"/>
                <a:gd name="T32" fmla="*/ 25 w 109"/>
                <a:gd name="T33" fmla="*/ 74 h 181"/>
                <a:gd name="T34" fmla="*/ 29 w 109"/>
                <a:gd name="T35" fmla="*/ 70 h 181"/>
                <a:gd name="T36" fmla="*/ 29 w 109"/>
                <a:gd name="T37" fmla="*/ 65 h 181"/>
                <a:gd name="T38" fmla="*/ 40 w 109"/>
                <a:gd name="T39" fmla="*/ 65 h 181"/>
                <a:gd name="T40" fmla="*/ 41 w 109"/>
                <a:gd name="T41" fmla="*/ 67 h 181"/>
                <a:gd name="T42" fmla="*/ 37 w 109"/>
                <a:gd name="T43" fmla="*/ 79 h 181"/>
                <a:gd name="T44" fmla="*/ 35 w 109"/>
                <a:gd name="T45" fmla="*/ 81 h 181"/>
                <a:gd name="T46" fmla="*/ 14 w 109"/>
                <a:gd name="T47" fmla="*/ 81 h 181"/>
                <a:gd name="T48" fmla="*/ 11 w 109"/>
                <a:gd name="T49" fmla="*/ 78 h 181"/>
                <a:gd name="T50" fmla="*/ 12 w 109"/>
                <a:gd name="T51" fmla="*/ 48 h 181"/>
                <a:gd name="T52" fmla="*/ 15 w 109"/>
                <a:gd name="T53" fmla="*/ 44 h 181"/>
                <a:gd name="T54" fmla="*/ 63 w 109"/>
                <a:gd name="T55" fmla="*/ 44 h 181"/>
                <a:gd name="T56" fmla="*/ 66 w 109"/>
                <a:gd name="T57" fmla="*/ 49 h 181"/>
                <a:gd name="T58" fmla="*/ 50 w 109"/>
                <a:gd name="T59" fmla="*/ 137 h 181"/>
                <a:gd name="T60" fmla="*/ 58 w 109"/>
                <a:gd name="T61" fmla="*/ 158 h 181"/>
                <a:gd name="T62" fmla="*/ 57 w 109"/>
                <a:gd name="T63" fmla="*/ 162 h 181"/>
                <a:gd name="T64" fmla="*/ 15 w 109"/>
                <a:gd name="T65" fmla="*/ 162 h 181"/>
                <a:gd name="T66" fmla="*/ 12 w 109"/>
                <a:gd name="T67" fmla="*/ 159 h 181"/>
                <a:gd name="T68" fmla="*/ 11 w 109"/>
                <a:gd name="T69" fmla="*/ 128 h 181"/>
                <a:gd name="T70" fmla="*/ 14 w 109"/>
                <a:gd name="T71" fmla="*/ 125 h 181"/>
                <a:gd name="T72" fmla="*/ 30 w 109"/>
                <a:gd name="T73" fmla="*/ 125 h 181"/>
                <a:gd name="T74" fmla="*/ 32 w 109"/>
                <a:gd name="T75" fmla="*/ 128 h 181"/>
                <a:gd name="T76" fmla="*/ 34 w 109"/>
                <a:gd name="T77" fmla="*/ 140 h 181"/>
                <a:gd name="T78" fmla="*/ 33 w 109"/>
                <a:gd name="T79" fmla="*/ 142 h 181"/>
                <a:gd name="T80" fmla="*/ 29 w 109"/>
                <a:gd name="T81" fmla="*/ 142 h 181"/>
                <a:gd name="T82" fmla="*/ 29 w 109"/>
                <a:gd name="T83" fmla="*/ 136 h 181"/>
                <a:gd name="T84" fmla="*/ 25 w 109"/>
                <a:gd name="T85" fmla="*/ 133 h 181"/>
                <a:gd name="T86" fmla="*/ 18 w 109"/>
                <a:gd name="T87" fmla="*/ 133 h 181"/>
                <a:gd name="T88" fmla="*/ 18 w 109"/>
                <a:gd name="T89" fmla="*/ 147 h 181"/>
                <a:gd name="T90" fmla="*/ 26 w 109"/>
                <a:gd name="T91" fmla="*/ 152 h 181"/>
                <a:gd name="T92" fmla="*/ 43 w 109"/>
                <a:gd name="T93" fmla="*/ 152 h 181"/>
                <a:gd name="T94" fmla="*/ 46 w 109"/>
                <a:gd name="T95" fmla="*/ 149 h 181"/>
                <a:gd name="T96" fmla="*/ 46 w 109"/>
                <a:gd name="T97" fmla="*/ 148 h 181"/>
                <a:gd name="T98" fmla="*/ 46 w 109"/>
                <a:gd name="T99" fmla="*/ 148 h 181"/>
                <a:gd name="T100" fmla="*/ 46 w 109"/>
                <a:gd name="T101" fmla="*/ 148 h 181"/>
                <a:gd name="T102" fmla="*/ 43 w 109"/>
                <a:gd name="T103" fmla="*/ 128 h 181"/>
                <a:gd name="T104" fmla="*/ 43 w 109"/>
                <a:gd name="T105" fmla="*/ 128 h 181"/>
                <a:gd name="T106" fmla="*/ 31 w 109"/>
                <a:gd name="T107" fmla="*/ 113 h 181"/>
                <a:gd name="T108" fmla="*/ 9 w 109"/>
                <a:gd name="T109" fmla="*/ 113 h 181"/>
                <a:gd name="T110" fmla="*/ 0 w 109"/>
                <a:gd name="T111" fmla="*/ 122 h 181"/>
                <a:gd name="T112" fmla="*/ 0 w 109"/>
                <a:gd name="T113" fmla="*/ 167 h 181"/>
                <a:gd name="T114" fmla="*/ 7 w 109"/>
                <a:gd name="T115" fmla="*/ 175 h 181"/>
                <a:gd name="T116" fmla="*/ 57 w 109"/>
                <a:gd name="T117" fmla="*/ 175 h 181"/>
                <a:gd name="T118" fmla="*/ 78 w 109"/>
                <a:gd name="T119" fmla="*/ 175 h 181"/>
                <a:gd name="T120" fmla="*/ 93 w 109"/>
                <a:gd name="T121" fmla="*/ 181 h 181"/>
                <a:gd name="T122" fmla="*/ 87 w 109"/>
                <a:gd name="T123" fmla="*/ 9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 h="181">
                  <a:moveTo>
                    <a:pt x="87" y="91"/>
                  </a:moveTo>
                  <a:cubicBezTo>
                    <a:pt x="109" y="32"/>
                    <a:pt x="65" y="0"/>
                    <a:pt x="65" y="0"/>
                  </a:cubicBezTo>
                  <a:cubicBezTo>
                    <a:pt x="69" y="11"/>
                    <a:pt x="70" y="21"/>
                    <a:pt x="69" y="31"/>
                  </a:cubicBezTo>
                  <a:cubicBezTo>
                    <a:pt x="57" y="31"/>
                    <a:pt x="57" y="31"/>
                    <a:pt x="57" y="31"/>
                  </a:cubicBezTo>
                  <a:cubicBezTo>
                    <a:pt x="7" y="31"/>
                    <a:pt x="7" y="31"/>
                    <a:pt x="7" y="31"/>
                  </a:cubicBezTo>
                  <a:cubicBezTo>
                    <a:pt x="6" y="31"/>
                    <a:pt x="0" y="31"/>
                    <a:pt x="0" y="40"/>
                  </a:cubicBezTo>
                  <a:cubicBezTo>
                    <a:pt x="0" y="85"/>
                    <a:pt x="0" y="85"/>
                    <a:pt x="0" y="85"/>
                  </a:cubicBezTo>
                  <a:cubicBezTo>
                    <a:pt x="0" y="87"/>
                    <a:pt x="1" y="93"/>
                    <a:pt x="9" y="93"/>
                  </a:cubicBezTo>
                  <a:cubicBezTo>
                    <a:pt x="33" y="93"/>
                    <a:pt x="33" y="93"/>
                    <a:pt x="33" y="93"/>
                  </a:cubicBezTo>
                  <a:cubicBezTo>
                    <a:pt x="45" y="93"/>
                    <a:pt x="47" y="85"/>
                    <a:pt x="49" y="79"/>
                  </a:cubicBezTo>
                  <a:cubicBezTo>
                    <a:pt x="55" y="58"/>
                    <a:pt x="55" y="58"/>
                    <a:pt x="55" y="58"/>
                  </a:cubicBezTo>
                  <a:cubicBezTo>
                    <a:pt x="55" y="58"/>
                    <a:pt x="55" y="58"/>
                    <a:pt x="55" y="58"/>
                  </a:cubicBezTo>
                  <a:cubicBezTo>
                    <a:pt x="57" y="54"/>
                    <a:pt x="52" y="54"/>
                    <a:pt x="52" y="54"/>
                  </a:cubicBezTo>
                  <a:cubicBezTo>
                    <a:pt x="26" y="54"/>
                    <a:pt x="26" y="54"/>
                    <a:pt x="26" y="54"/>
                  </a:cubicBezTo>
                  <a:cubicBezTo>
                    <a:pt x="20" y="54"/>
                    <a:pt x="19" y="57"/>
                    <a:pt x="18" y="59"/>
                  </a:cubicBezTo>
                  <a:cubicBezTo>
                    <a:pt x="18" y="74"/>
                    <a:pt x="18" y="74"/>
                    <a:pt x="18" y="74"/>
                  </a:cubicBezTo>
                  <a:cubicBezTo>
                    <a:pt x="25" y="74"/>
                    <a:pt x="25" y="74"/>
                    <a:pt x="25" y="74"/>
                  </a:cubicBezTo>
                  <a:cubicBezTo>
                    <a:pt x="29" y="74"/>
                    <a:pt x="29" y="70"/>
                    <a:pt x="29" y="70"/>
                  </a:cubicBezTo>
                  <a:cubicBezTo>
                    <a:pt x="29" y="65"/>
                    <a:pt x="29" y="65"/>
                    <a:pt x="29" y="65"/>
                  </a:cubicBezTo>
                  <a:cubicBezTo>
                    <a:pt x="40" y="65"/>
                    <a:pt x="40" y="65"/>
                    <a:pt x="40" y="65"/>
                  </a:cubicBezTo>
                  <a:cubicBezTo>
                    <a:pt x="40" y="65"/>
                    <a:pt x="42" y="65"/>
                    <a:pt x="41" y="67"/>
                  </a:cubicBezTo>
                  <a:cubicBezTo>
                    <a:pt x="37" y="79"/>
                    <a:pt x="37" y="79"/>
                    <a:pt x="37" y="79"/>
                  </a:cubicBezTo>
                  <a:cubicBezTo>
                    <a:pt x="37" y="80"/>
                    <a:pt x="36" y="81"/>
                    <a:pt x="35" y="81"/>
                  </a:cubicBezTo>
                  <a:cubicBezTo>
                    <a:pt x="14" y="81"/>
                    <a:pt x="14" y="81"/>
                    <a:pt x="14" y="81"/>
                  </a:cubicBezTo>
                  <a:cubicBezTo>
                    <a:pt x="12" y="81"/>
                    <a:pt x="11" y="78"/>
                    <a:pt x="11" y="78"/>
                  </a:cubicBezTo>
                  <a:cubicBezTo>
                    <a:pt x="12" y="48"/>
                    <a:pt x="12" y="48"/>
                    <a:pt x="12" y="48"/>
                  </a:cubicBezTo>
                  <a:cubicBezTo>
                    <a:pt x="12" y="47"/>
                    <a:pt x="12" y="44"/>
                    <a:pt x="15" y="44"/>
                  </a:cubicBezTo>
                  <a:cubicBezTo>
                    <a:pt x="63" y="44"/>
                    <a:pt x="63" y="44"/>
                    <a:pt x="63" y="44"/>
                  </a:cubicBezTo>
                  <a:cubicBezTo>
                    <a:pt x="63" y="44"/>
                    <a:pt x="67" y="44"/>
                    <a:pt x="66" y="49"/>
                  </a:cubicBezTo>
                  <a:cubicBezTo>
                    <a:pt x="59" y="78"/>
                    <a:pt x="44" y="104"/>
                    <a:pt x="50" y="137"/>
                  </a:cubicBezTo>
                  <a:cubicBezTo>
                    <a:pt x="51" y="146"/>
                    <a:pt x="54" y="152"/>
                    <a:pt x="58" y="158"/>
                  </a:cubicBezTo>
                  <a:cubicBezTo>
                    <a:pt x="60" y="161"/>
                    <a:pt x="58" y="162"/>
                    <a:pt x="57" y="162"/>
                  </a:cubicBezTo>
                  <a:cubicBezTo>
                    <a:pt x="15" y="162"/>
                    <a:pt x="15" y="162"/>
                    <a:pt x="15" y="162"/>
                  </a:cubicBezTo>
                  <a:cubicBezTo>
                    <a:pt x="12" y="162"/>
                    <a:pt x="12" y="159"/>
                    <a:pt x="12" y="159"/>
                  </a:cubicBezTo>
                  <a:cubicBezTo>
                    <a:pt x="11" y="128"/>
                    <a:pt x="11" y="128"/>
                    <a:pt x="11" y="128"/>
                  </a:cubicBezTo>
                  <a:cubicBezTo>
                    <a:pt x="11" y="128"/>
                    <a:pt x="12" y="125"/>
                    <a:pt x="14" y="125"/>
                  </a:cubicBezTo>
                  <a:cubicBezTo>
                    <a:pt x="30" y="125"/>
                    <a:pt x="30" y="125"/>
                    <a:pt x="30" y="125"/>
                  </a:cubicBezTo>
                  <a:cubicBezTo>
                    <a:pt x="31" y="125"/>
                    <a:pt x="32" y="126"/>
                    <a:pt x="32" y="128"/>
                  </a:cubicBezTo>
                  <a:cubicBezTo>
                    <a:pt x="34" y="140"/>
                    <a:pt x="34" y="140"/>
                    <a:pt x="34" y="140"/>
                  </a:cubicBezTo>
                  <a:cubicBezTo>
                    <a:pt x="34" y="142"/>
                    <a:pt x="33" y="142"/>
                    <a:pt x="33" y="142"/>
                  </a:cubicBezTo>
                  <a:cubicBezTo>
                    <a:pt x="29" y="142"/>
                    <a:pt x="29" y="142"/>
                    <a:pt x="29" y="142"/>
                  </a:cubicBezTo>
                  <a:cubicBezTo>
                    <a:pt x="29" y="136"/>
                    <a:pt x="29" y="136"/>
                    <a:pt x="29" y="136"/>
                  </a:cubicBezTo>
                  <a:cubicBezTo>
                    <a:pt x="29" y="136"/>
                    <a:pt x="29" y="133"/>
                    <a:pt x="25" y="133"/>
                  </a:cubicBezTo>
                  <a:cubicBezTo>
                    <a:pt x="18" y="133"/>
                    <a:pt x="18" y="133"/>
                    <a:pt x="18" y="133"/>
                  </a:cubicBezTo>
                  <a:cubicBezTo>
                    <a:pt x="18" y="147"/>
                    <a:pt x="18" y="147"/>
                    <a:pt x="18" y="147"/>
                  </a:cubicBezTo>
                  <a:cubicBezTo>
                    <a:pt x="19" y="149"/>
                    <a:pt x="20" y="152"/>
                    <a:pt x="26" y="152"/>
                  </a:cubicBezTo>
                  <a:cubicBezTo>
                    <a:pt x="43" y="152"/>
                    <a:pt x="43" y="152"/>
                    <a:pt x="43" y="152"/>
                  </a:cubicBezTo>
                  <a:cubicBezTo>
                    <a:pt x="46" y="152"/>
                    <a:pt x="46" y="150"/>
                    <a:pt x="46" y="149"/>
                  </a:cubicBezTo>
                  <a:cubicBezTo>
                    <a:pt x="46" y="148"/>
                    <a:pt x="46" y="148"/>
                    <a:pt x="46" y="148"/>
                  </a:cubicBezTo>
                  <a:cubicBezTo>
                    <a:pt x="46" y="148"/>
                    <a:pt x="46" y="148"/>
                    <a:pt x="46" y="148"/>
                  </a:cubicBezTo>
                  <a:cubicBezTo>
                    <a:pt x="46" y="148"/>
                    <a:pt x="46" y="148"/>
                    <a:pt x="46" y="148"/>
                  </a:cubicBezTo>
                  <a:cubicBezTo>
                    <a:pt x="44" y="139"/>
                    <a:pt x="43" y="128"/>
                    <a:pt x="43" y="128"/>
                  </a:cubicBezTo>
                  <a:cubicBezTo>
                    <a:pt x="43" y="128"/>
                    <a:pt x="43" y="128"/>
                    <a:pt x="43" y="128"/>
                  </a:cubicBezTo>
                  <a:cubicBezTo>
                    <a:pt x="42" y="116"/>
                    <a:pt x="37" y="113"/>
                    <a:pt x="31" y="113"/>
                  </a:cubicBezTo>
                  <a:cubicBezTo>
                    <a:pt x="9" y="113"/>
                    <a:pt x="9" y="113"/>
                    <a:pt x="9" y="113"/>
                  </a:cubicBezTo>
                  <a:cubicBezTo>
                    <a:pt x="1" y="113"/>
                    <a:pt x="0" y="119"/>
                    <a:pt x="0" y="122"/>
                  </a:cubicBezTo>
                  <a:cubicBezTo>
                    <a:pt x="0" y="167"/>
                    <a:pt x="0" y="167"/>
                    <a:pt x="0" y="167"/>
                  </a:cubicBezTo>
                  <a:cubicBezTo>
                    <a:pt x="0" y="175"/>
                    <a:pt x="6" y="175"/>
                    <a:pt x="7" y="175"/>
                  </a:cubicBezTo>
                  <a:cubicBezTo>
                    <a:pt x="57" y="175"/>
                    <a:pt x="57" y="175"/>
                    <a:pt x="57" y="175"/>
                  </a:cubicBezTo>
                  <a:cubicBezTo>
                    <a:pt x="78" y="175"/>
                    <a:pt x="78" y="175"/>
                    <a:pt x="78" y="175"/>
                  </a:cubicBezTo>
                  <a:cubicBezTo>
                    <a:pt x="87" y="180"/>
                    <a:pt x="93" y="181"/>
                    <a:pt x="93" y="181"/>
                  </a:cubicBezTo>
                  <a:cubicBezTo>
                    <a:pt x="73" y="167"/>
                    <a:pt x="68" y="143"/>
                    <a:pt x="87" y="9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8"/>
            <p:cNvSpPr/>
            <p:nvPr/>
          </p:nvSpPr>
          <p:spPr bwMode="auto">
            <a:xfrm>
              <a:off x="6051550" y="3222626"/>
              <a:ext cx="279400" cy="447675"/>
            </a:xfrm>
            <a:custGeom>
              <a:avLst/>
              <a:gdLst>
                <a:gd name="T0" fmla="*/ 92 w 102"/>
                <a:gd name="T1" fmla="*/ 87 h 164"/>
                <a:gd name="T2" fmla="*/ 68 w 102"/>
                <a:gd name="T3" fmla="*/ 87 h 164"/>
                <a:gd name="T4" fmla="*/ 51 w 102"/>
                <a:gd name="T5" fmla="*/ 100 h 164"/>
                <a:gd name="T6" fmla="*/ 47 w 102"/>
                <a:gd name="T7" fmla="*/ 122 h 164"/>
                <a:gd name="T8" fmla="*/ 51 w 102"/>
                <a:gd name="T9" fmla="*/ 126 h 164"/>
                <a:gd name="T10" fmla="*/ 76 w 102"/>
                <a:gd name="T11" fmla="*/ 126 h 164"/>
                <a:gd name="T12" fmla="*/ 83 w 102"/>
                <a:gd name="T13" fmla="*/ 121 h 164"/>
                <a:gd name="T14" fmla="*/ 83 w 102"/>
                <a:gd name="T15" fmla="*/ 107 h 164"/>
                <a:gd name="T16" fmla="*/ 76 w 102"/>
                <a:gd name="T17" fmla="*/ 107 h 164"/>
                <a:gd name="T18" fmla="*/ 73 w 102"/>
                <a:gd name="T19" fmla="*/ 110 h 164"/>
                <a:gd name="T20" fmla="*/ 73 w 102"/>
                <a:gd name="T21" fmla="*/ 116 h 164"/>
                <a:gd name="T22" fmla="*/ 61 w 102"/>
                <a:gd name="T23" fmla="*/ 116 h 164"/>
                <a:gd name="T24" fmla="*/ 59 w 102"/>
                <a:gd name="T25" fmla="*/ 114 h 164"/>
                <a:gd name="T26" fmla="*/ 63 w 102"/>
                <a:gd name="T27" fmla="*/ 102 h 164"/>
                <a:gd name="T28" fmla="*/ 66 w 102"/>
                <a:gd name="T29" fmla="*/ 99 h 164"/>
                <a:gd name="T30" fmla="*/ 87 w 102"/>
                <a:gd name="T31" fmla="*/ 99 h 164"/>
                <a:gd name="T32" fmla="*/ 90 w 102"/>
                <a:gd name="T33" fmla="*/ 102 h 164"/>
                <a:gd name="T34" fmla="*/ 90 w 102"/>
                <a:gd name="T35" fmla="*/ 133 h 164"/>
                <a:gd name="T36" fmla="*/ 86 w 102"/>
                <a:gd name="T37" fmla="*/ 136 h 164"/>
                <a:gd name="T38" fmla="*/ 42 w 102"/>
                <a:gd name="T39" fmla="*/ 136 h 164"/>
                <a:gd name="T40" fmla="*/ 38 w 102"/>
                <a:gd name="T41" fmla="*/ 132 h 164"/>
                <a:gd name="T42" fmla="*/ 47 w 102"/>
                <a:gd name="T43" fmla="*/ 85 h 164"/>
                <a:gd name="T44" fmla="*/ 44 w 102"/>
                <a:gd name="T45" fmla="*/ 22 h 164"/>
                <a:gd name="T46" fmla="*/ 44 w 102"/>
                <a:gd name="T47" fmla="*/ 22 h 164"/>
                <a:gd name="T48" fmla="*/ 47 w 102"/>
                <a:gd name="T49" fmla="*/ 18 h 164"/>
                <a:gd name="T50" fmla="*/ 86 w 102"/>
                <a:gd name="T51" fmla="*/ 18 h 164"/>
                <a:gd name="T52" fmla="*/ 90 w 102"/>
                <a:gd name="T53" fmla="*/ 22 h 164"/>
                <a:gd name="T54" fmla="*/ 90 w 102"/>
                <a:gd name="T55" fmla="*/ 52 h 164"/>
                <a:gd name="T56" fmla="*/ 87 w 102"/>
                <a:gd name="T57" fmla="*/ 55 h 164"/>
                <a:gd name="T58" fmla="*/ 71 w 102"/>
                <a:gd name="T59" fmla="*/ 55 h 164"/>
                <a:gd name="T60" fmla="*/ 69 w 102"/>
                <a:gd name="T61" fmla="*/ 53 h 164"/>
                <a:gd name="T62" fmla="*/ 67 w 102"/>
                <a:gd name="T63" fmla="*/ 41 h 164"/>
                <a:gd name="T64" fmla="*/ 69 w 102"/>
                <a:gd name="T65" fmla="*/ 39 h 164"/>
                <a:gd name="T66" fmla="*/ 73 w 102"/>
                <a:gd name="T67" fmla="*/ 39 h 164"/>
                <a:gd name="T68" fmla="*/ 73 w 102"/>
                <a:gd name="T69" fmla="*/ 44 h 164"/>
                <a:gd name="T70" fmla="*/ 76 w 102"/>
                <a:gd name="T71" fmla="*/ 48 h 164"/>
                <a:gd name="T72" fmla="*/ 83 w 102"/>
                <a:gd name="T73" fmla="*/ 48 h 164"/>
                <a:gd name="T74" fmla="*/ 83 w 102"/>
                <a:gd name="T75" fmla="*/ 33 h 164"/>
                <a:gd name="T76" fmla="*/ 76 w 102"/>
                <a:gd name="T77" fmla="*/ 28 h 164"/>
                <a:gd name="T78" fmla="*/ 57 w 102"/>
                <a:gd name="T79" fmla="*/ 28 h 164"/>
                <a:gd name="T80" fmla="*/ 54 w 102"/>
                <a:gd name="T81" fmla="*/ 31 h 164"/>
                <a:gd name="T82" fmla="*/ 54 w 102"/>
                <a:gd name="T83" fmla="*/ 30 h 164"/>
                <a:gd name="T84" fmla="*/ 58 w 102"/>
                <a:gd name="T85" fmla="*/ 54 h 164"/>
                <a:gd name="T86" fmla="*/ 70 w 102"/>
                <a:gd name="T87" fmla="*/ 67 h 164"/>
                <a:gd name="T88" fmla="*/ 70 w 102"/>
                <a:gd name="T89" fmla="*/ 67 h 164"/>
                <a:gd name="T90" fmla="*/ 92 w 102"/>
                <a:gd name="T91" fmla="*/ 67 h 164"/>
                <a:gd name="T92" fmla="*/ 102 w 102"/>
                <a:gd name="T93" fmla="*/ 59 h 164"/>
                <a:gd name="T94" fmla="*/ 102 w 102"/>
                <a:gd name="T95" fmla="*/ 14 h 164"/>
                <a:gd name="T96" fmla="*/ 94 w 102"/>
                <a:gd name="T97" fmla="*/ 5 h 164"/>
                <a:gd name="T98" fmla="*/ 44 w 102"/>
                <a:gd name="T99" fmla="*/ 5 h 164"/>
                <a:gd name="T100" fmla="*/ 30 w 102"/>
                <a:gd name="T101" fmla="*/ 5 h 164"/>
                <a:gd name="T102" fmla="*/ 23 w 102"/>
                <a:gd name="T103" fmla="*/ 0 h 164"/>
                <a:gd name="T104" fmla="*/ 16 w 102"/>
                <a:gd name="T105" fmla="*/ 93 h 164"/>
                <a:gd name="T106" fmla="*/ 48 w 102"/>
                <a:gd name="T107" fmla="*/ 164 h 164"/>
                <a:gd name="T108" fmla="*/ 40 w 102"/>
                <a:gd name="T109" fmla="*/ 149 h 164"/>
                <a:gd name="T110" fmla="*/ 44 w 102"/>
                <a:gd name="T111" fmla="*/ 149 h 164"/>
                <a:gd name="T112" fmla="*/ 94 w 102"/>
                <a:gd name="T113" fmla="*/ 149 h 164"/>
                <a:gd name="T114" fmla="*/ 102 w 102"/>
                <a:gd name="T115" fmla="*/ 141 h 164"/>
                <a:gd name="T116" fmla="*/ 102 w 102"/>
                <a:gd name="T117" fmla="*/ 96 h 164"/>
                <a:gd name="T118" fmla="*/ 92 w 102"/>
                <a:gd name="T119" fmla="*/ 8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 h="164">
                  <a:moveTo>
                    <a:pt x="92" y="87"/>
                  </a:moveTo>
                  <a:cubicBezTo>
                    <a:pt x="68" y="87"/>
                    <a:pt x="68" y="87"/>
                    <a:pt x="68" y="87"/>
                  </a:cubicBezTo>
                  <a:cubicBezTo>
                    <a:pt x="53" y="87"/>
                    <a:pt x="51" y="100"/>
                    <a:pt x="51" y="100"/>
                  </a:cubicBezTo>
                  <a:cubicBezTo>
                    <a:pt x="51" y="100"/>
                    <a:pt x="48" y="111"/>
                    <a:pt x="47" y="122"/>
                  </a:cubicBezTo>
                  <a:cubicBezTo>
                    <a:pt x="47" y="122"/>
                    <a:pt x="47" y="126"/>
                    <a:pt x="51" y="126"/>
                  </a:cubicBezTo>
                  <a:cubicBezTo>
                    <a:pt x="76" y="126"/>
                    <a:pt x="76" y="126"/>
                    <a:pt x="76" y="126"/>
                  </a:cubicBezTo>
                  <a:cubicBezTo>
                    <a:pt x="81" y="126"/>
                    <a:pt x="83" y="123"/>
                    <a:pt x="83" y="121"/>
                  </a:cubicBezTo>
                  <a:cubicBezTo>
                    <a:pt x="83" y="107"/>
                    <a:pt x="83" y="107"/>
                    <a:pt x="83" y="107"/>
                  </a:cubicBezTo>
                  <a:cubicBezTo>
                    <a:pt x="76" y="107"/>
                    <a:pt x="76" y="107"/>
                    <a:pt x="76" y="107"/>
                  </a:cubicBezTo>
                  <a:cubicBezTo>
                    <a:pt x="73" y="107"/>
                    <a:pt x="73" y="110"/>
                    <a:pt x="73" y="110"/>
                  </a:cubicBezTo>
                  <a:cubicBezTo>
                    <a:pt x="73" y="116"/>
                    <a:pt x="73" y="116"/>
                    <a:pt x="73" y="116"/>
                  </a:cubicBezTo>
                  <a:cubicBezTo>
                    <a:pt x="61" y="116"/>
                    <a:pt x="61" y="116"/>
                    <a:pt x="61" y="116"/>
                  </a:cubicBezTo>
                  <a:cubicBezTo>
                    <a:pt x="59" y="116"/>
                    <a:pt x="59" y="115"/>
                    <a:pt x="59" y="114"/>
                  </a:cubicBezTo>
                  <a:cubicBezTo>
                    <a:pt x="60" y="112"/>
                    <a:pt x="61" y="107"/>
                    <a:pt x="63" y="102"/>
                  </a:cubicBezTo>
                  <a:cubicBezTo>
                    <a:pt x="64" y="99"/>
                    <a:pt x="65" y="99"/>
                    <a:pt x="66" y="99"/>
                  </a:cubicBezTo>
                  <a:cubicBezTo>
                    <a:pt x="87" y="99"/>
                    <a:pt x="87" y="99"/>
                    <a:pt x="87" y="99"/>
                  </a:cubicBezTo>
                  <a:cubicBezTo>
                    <a:pt x="90" y="99"/>
                    <a:pt x="90" y="102"/>
                    <a:pt x="90" y="102"/>
                  </a:cubicBezTo>
                  <a:cubicBezTo>
                    <a:pt x="90" y="133"/>
                    <a:pt x="90" y="133"/>
                    <a:pt x="90" y="133"/>
                  </a:cubicBezTo>
                  <a:cubicBezTo>
                    <a:pt x="90" y="133"/>
                    <a:pt x="89" y="136"/>
                    <a:pt x="86" y="136"/>
                  </a:cubicBezTo>
                  <a:cubicBezTo>
                    <a:pt x="42" y="136"/>
                    <a:pt x="42" y="136"/>
                    <a:pt x="42" y="136"/>
                  </a:cubicBezTo>
                  <a:cubicBezTo>
                    <a:pt x="38" y="136"/>
                    <a:pt x="38" y="133"/>
                    <a:pt x="38" y="132"/>
                  </a:cubicBezTo>
                  <a:cubicBezTo>
                    <a:pt x="38" y="121"/>
                    <a:pt x="41" y="106"/>
                    <a:pt x="47" y="85"/>
                  </a:cubicBezTo>
                  <a:cubicBezTo>
                    <a:pt x="56" y="56"/>
                    <a:pt x="51" y="35"/>
                    <a:pt x="44" y="22"/>
                  </a:cubicBezTo>
                  <a:cubicBezTo>
                    <a:pt x="44" y="22"/>
                    <a:pt x="44" y="22"/>
                    <a:pt x="44" y="22"/>
                  </a:cubicBezTo>
                  <a:cubicBezTo>
                    <a:pt x="44" y="22"/>
                    <a:pt x="42" y="18"/>
                    <a:pt x="47" y="18"/>
                  </a:cubicBezTo>
                  <a:cubicBezTo>
                    <a:pt x="86" y="18"/>
                    <a:pt x="86" y="18"/>
                    <a:pt x="86" y="18"/>
                  </a:cubicBezTo>
                  <a:cubicBezTo>
                    <a:pt x="89" y="18"/>
                    <a:pt x="90" y="21"/>
                    <a:pt x="90" y="22"/>
                  </a:cubicBezTo>
                  <a:cubicBezTo>
                    <a:pt x="90" y="52"/>
                    <a:pt x="90" y="52"/>
                    <a:pt x="90" y="52"/>
                  </a:cubicBezTo>
                  <a:cubicBezTo>
                    <a:pt x="90" y="52"/>
                    <a:pt x="90" y="55"/>
                    <a:pt x="87" y="55"/>
                  </a:cubicBezTo>
                  <a:cubicBezTo>
                    <a:pt x="71" y="55"/>
                    <a:pt x="71" y="55"/>
                    <a:pt x="71" y="55"/>
                  </a:cubicBezTo>
                  <a:cubicBezTo>
                    <a:pt x="70" y="55"/>
                    <a:pt x="69" y="55"/>
                    <a:pt x="69" y="53"/>
                  </a:cubicBezTo>
                  <a:cubicBezTo>
                    <a:pt x="67" y="41"/>
                    <a:pt x="67" y="41"/>
                    <a:pt x="67" y="41"/>
                  </a:cubicBezTo>
                  <a:cubicBezTo>
                    <a:pt x="67" y="41"/>
                    <a:pt x="67" y="39"/>
                    <a:pt x="69" y="39"/>
                  </a:cubicBezTo>
                  <a:cubicBezTo>
                    <a:pt x="73" y="39"/>
                    <a:pt x="73" y="39"/>
                    <a:pt x="73" y="39"/>
                  </a:cubicBezTo>
                  <a:cubicBezTo>
                    <a:pt x="73" y="44"/>
                    <a:pt x="73" y="44"/>
                    <a:pt x="73" y="44"/>
                  </a:cubicBezTo>
                  <a:cubicBezTo>
                    <a:pt x="73" y="44"/>
                    <a:pt x="73" y="48"/>
                    <a:pt x="76" y="48"/>
                  </a:cubicBezTo>
                  <a:cubicBezTo>
                    <a:pt x="83" y="48"/>
                    <a:pt x="83" y="48"/>
                    <a:pt x="83" y="48"/>
                  </a:cubicBezTo>
                  <a:cubicBezTo>
                    <a:pt x="83" y="33"/>
                    <a:pt x="83" y="33"/>
                    <a:pt x="83" y="33"/>
                  </a:cubicBezTo>
                  <a:cubicBezTo>
                    <a:pt x="83" y="31"/>
                    <a:pt x="81" y="28"/>
                    <a:pt x="76" y="28"/>
                  </a:cubicBezTo>
                  <a:cubicBezTo>
                    <a:pt x="57" y="28"/>
                    <a:pt x="57" y="28"/>
                    <a:pt x="57" y="28"/>
                  </a:cubicBezTo>
                  <a:cubicBezTo>
                    <a:pt x="54" y="28"/>
                    <a:pt x="54" y="31"/>
                    <a:pt x="54" y="31"/>
                  </a:cubicBezTo>
                  <a:cubicBezTo>
                    <a:pt x="54" y="30"/>
                    <a:pt x="54" y="30"/>
                    <a:pt x="54" y="30"/>
                  </a:cubicBezTo>
                  <a:cubicBezTo>
                    <a:pt x="58" y="41"/>
                    <a:pt x="58" y="54"/>
                    <a:pt x="58" y="54"/>
                  </a:cubicBezTo>
                  <a:cubicBezTo>
                    <a:pt x="58" y="54"/>
                    <a:pt x="58" y="67"/>
                    <a:pt x="70" y="67"/>
                  </a:cubicBezTo>
                  <a:cubicBezTo>
                    <a:pt x="70" y="67"/>
                    <a:pt x="70" y="67"/>
                    <a:pt x="70" y="67"/>
                  </a:cubicBezTo>
                  <a:cubicBezTo>
                    <a:pt x="92" y="67"/>
                    <a:pt x="92" y="67"/>
                    <a:pt x="92" y="67"/>
                  </a:cubicBezTo>
                  <a:cubicBezTo>
                    <a:pt x="101" y="67"/>
                    <a:pt x="102" y="61"/>
                    <a:pt x="102" y="59"/>
                  </a:cubicBezTo>
                  <a:cubicBezTo>
                    <a:pt x="102" y="14"/>
                    <a:pt x="102" y="14"/>
                    <a:pt x="102" y="14"/>
                  </a:cubicBezTo>
                  <a:cubicBezTo>
                    <a:pt x="102" y="5"/>
                    <a:pt x="95" y="5"/>
                    <a:pt x="94" y="5"/>
                  </a:cubicBezTo>
                  <a:cubicBezTo>
                    <a:pt x="44" y="5"/>
                    <a:pt x="44" y="5"/>
                    <a:pt x="44" y="5"/>
                  </a:cubicBezTo>
                  <a:cubicBezTo>
                    <a:pt x="30" y="5"/>
                    <a:pt x="30" y="5"/>
                    <a:pt x="30" y="5"/>
                  </a:cubicBezTo>
                  <a:cubicBezTo>
                    <a:pt x="26" y="2"/>
                    <a:pt x="23" y="0"/>
                    <a:pt x="23" y="0"/>
                  </a:cubicBezTo>
                  <a:cubicBezTo>
                    <a:pt x="33" y="22"/>
                    <a:pt x="32" y="36"/>
                    <a:pt x="16" y="93"/>
                  </a:cubicBezTo>
                  <a:cubicBezTo>
                    <a:pt x="0" y="150"/>
                    <a:pt x="48" y="164"/>
                    <a:pt x="48" y="164"/>
                  </a:cubicBezTo>
                  <a:cubicBezTo>
                    <a:pt x="45" y="160"/>
                    <a:pt x="42" y="156"/>
                    <a:pt x="40" y="149"/>
                  </a:cubicBezTo>
                  <a:cubicBezTo>
                    <a:pt x="44" y="149"/>
                    <a:pt x="44" y="149"/>
                    <a:pt x="44" y="149"/>
                  </a:cubicBezTo>
                  <a:cubicBezTo>
                    <a:pt x="94" y="149"/>
                    <a:pt x="94" y="149"/>
                    <a:pt x="94" y="149"/>
                  </a:cubicBezTo>
                  <a:cubicBezTo>
                    <a:pt x="95" y="149"/>
                    <a:pt x="102" y="149"/>
                    <a:pt x="102" y="141"/>
                  </a:cubicBezTo>
                  <a:cubicBezTo>
                    <a:pt x="102" y="96"/>
                    <a:pt x="102" y="96"/>
                    <a:pt x="102" y="96"/>
                  </a:cubicBezTo>
                  <a:cubicBezTo>
                    <a:pt x="102" y="93"/>
                    <a:pt x="101" y="87"/>
                    <a:pt x="92" y="8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 name="PA_矩形 3"/>
          <p:cNvSpPr/>
          <p:nvPr/>
        </p:nvSpPr>
        <p:spPr>
          <a:xfrm>
            <a:off x="5908902" y="4075361"/>
            <a:ext cx="5183574" cy="1824716"/>
          </a:xfrm>
          <a:prstGeom prst="rect">
            <a:avLst/>
          </a:prstGeom>
          <a:solidFill>
            <a:srgbClr val="E39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PA_矩形 1"/>
          <p:cNvSpPr/>
          <p:nvPr/>
        </p:nvSpPr>
        <p:spPr>
          <a:xfrm rot="16200000">
            <a:off x="5976424" y="-1185204"/>
            <a:ext cx="239152" cy="2609557"/>
          </a:xfrm>
          <a:prstGeom prst="rect">
            <a:avLst/>
          </a:prstGeom>
          <a:solidFill>
            <a:srgbClr val="E39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PA_文本框 2"/>
          <p:cNvSpPr txBox="1"/>
          <p:nvPr/>
        </p:nvSpPr>
        <p:spPr>
          <a:xfrm>
            <a:off x="5362466" y="422030"/>
            <a:ext cx="1712328" cy="400110"/>
          </a:xfrm>
          <a:prstGeom prst="rect">
            <a:avLst/>
          </a:prstGeom>
          <a:noFill/>
        </p:spPr>
        <p:txBody>
          <a:bodyPr wrap="none" rtlCol="0">
            <a:spAutoFit/>
          </a:bodyPr>
          <a:lstStyle/>
          <a:p>
            <a:r>
              <a:rPr lang="en-US" altLang="zh-CN" sz="2000" dirty="0">
                <a:latin typeface="Arial" pitchFamily="34" charset="0"/>
                <a:cs typeface="Arial" pitchFamily="34" charset="0"/>
              </a:rPr>
              <a:t>NAME HERE</a:t>
            </a:r>
            <a:endParaRPr lang="zh-CN" altLang="en-US" sz="2000" dirty="0">
              <a:latin typeface="Arial" pitchFamily="34" charset="0"/>
              <a:cs typeface="Arial" pitchFamily="34" charset="0"/>
            </a:endParaRPr>
          </a:p>
        </p:txBody>
      </p:sp>
      <p:grpSp>
        <p:nvGrpSpPr>
          <p:cNvPr id="10" name="PA_组合 9"/>
          <p:cNvGrpSpPr/>
          <p:nvPr/>
        </p:nvGrpSpPr>
        <p:grpSpPr>
          <a:xfrm>
            <a:off x="1464940" y="3001777"/>
            <a:ext cx="392365" cy="422157"/>
            <a:chOff x="5284787" y="2887663"/>
            <a:chExt cx="701676" cy="768350"/>
          </a:xfrm>
          <a:solidFill>
            <a:srgbClr val="72202A"/>
          </a:solidFill>
        </p:grpSpPr>
        <p:sp>
          <p:nvSpPr>
            <p:cNvPr id="7" name="Freeform 5"/>
            <p:cNvSpPr/>
            <p:nvPr/>
          </p:nvSpPr>
          <p:spPr bwMode="auto">
            <a:xfrm>
              <a:off x="5284787" y="2940050"/>
              <a:ext cx="601663" cy="538162"/>
            </a:xfrm>
            <a:custGeom>
              <a:avLst/>
              <a:gdLst>
                <a:gd name="T0" fmla="*/ 108 w 218"/>
                <a:gd name="T1" fmla="*/ 197 h 197"/>
                <a:gd name="T2" fmla="*/ 73 w 218"/>
                <a:gd name="T3" fmla="*/ 166 h 197"/>
                <a:gd name="T4" fmla="*/ 70 w 218"/>
                <a:gd name="T5" fmla="*/ 90 h 197"/>
                <a:gd name="T6" fmla="*/ 123 w 218"/>
                <a:gd name="T7" fmla="*/ 52 h 197"/>
                <a:gd name="T8" fmla="*/ 218 w 218"/>
                <a:gd name="T9" fmla="*/ 94 h 197"/>
                <a:gd name="T10" fmla="*/ 110 w 218"/>
                <a:gd name="T11" fmla="*/ 11 h 197"/>
                <a:gd name="T12" fmla="*/ 56 w 218"/>
                <a:gd name="T13" fmla="*/ 170 h 197"/>
                <a:gd name="T14" fmla="*/ 108 w 218"/>
                <a:gd name="T15" fmla="*/ 197 h 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197">
                  <a:moveTo>
                    <a:pt x="108" y="197"/>
                  </a:moveTo>
                  <a:cubicBezTo>
                    <a:pt x="108" y="197"/>
                    <a:pt x="91" y="191"/>
                    <a:pt x="73" y="166"/>
                  </a:cubicBezTo>
                  <a:cubicBezTo>
                    <a:pt x="61" y="149"/>
                    <a:pt x="58" y="115"/>
                    <a:pt x="70" y="90"/>
                  </a:cubicBezTo>
                  <a:cubicBezTo>
                    <a:pt x="81" y="69"/>
                    <a:pt x="102" y="56"/>
                    <a:pt x="123" y="52"/>
                  </a:cubicBezTo>
                  <a:cubicBezTo>
                    <a:pt x="163" y="45"/>
                    <a:pt x="201" y="65"/>
                    <a:pt x="218" y="94"/>
                  </a:cubicBezTo>
                  <a:cubicBezTo>
                    <a:pt x="218" y="94"/>
                    <a:pt x="203" y="0"/>
                    <a:pt x="110" y="11"/>
                  </a:cubicBezTo>
                  <a:cubicBezTo>
                    <a:pt x="34" y="21"/>
                    <a:pt x="0" y="117"/>
                    <a:pt x="56" y="170"/>
                  </a:cubicBezTo>
                  <a:cubicBezTo>
                    <a:pt x="70" y="184"/>
                    <a:pt x="89" y="195"/>
                    <a:pt x="108" y="19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6"/>
            <p:cNvSpPr/>
            <p:nvPr/>
          </p:nvSpPr>
          <p:spPr bwMode="auto">
            <a:xfrm>
              <a:off x="5748338" y="2887663"/>
              <a:ext cx="153988" cy="215900"/>
            </a:xfrm>
            <a:custGeom>
              <a:avLst/>
              <a:gdLst>
                <a:gd name="T0" fmla="*/ 42 w 56"/>
                <a:gd name="T1" fmla="*/ 79 h 79"/>
                <a:gd name="T2" fmla="*/ 40 w 56"/>
                <a:gd name="T3" fmla="*/ 53 h 79"/>
                <a:gd name="T4" fmla="*/ 30 w 56"/>
                <a:gd name="T5" fmla="*/ 0 h 79"/>
                <a:gd name="T6" fmla="*/ 43 w 56"/>
                <a:gd name="T7" fmla="*/ 42 h 79"/>
                <a:gd name="T8" fmla="*/ 42 w 56"/>
                <a:gd name="T9" fmla="*/ 79 h 79"/>
              </a:gdLst>
              <a:ahLst/>
              <a:cxnLst>
                <a:cxn ang="0">
                  <a:pos x="T0" y="T1"/>
                </a:cxn>
                <a:cxn ang="0">
                  <a:pos x="T2" y="T3"/>
                </a:cxn>
                <a:cxn ang="0">
                  <a:pos x="T4" y="T5"/>
                </a:cxn>
                <a:cxn ang="0">
                  <a:pos x="T6" y="T7"/>
                </a:cxn>
                <a:cxn ang="0">
                  <a:pos x="T8" y="T9"/>
                </a:cxn>
              </a:cxnLst>
              <a:rect l="0" t="0" r="r" b="b"/>
              <a:pathLst>
                <a:path w="56" h="79">
                  <a:moveTo>
                    <a:pt x="42" y="79"/>
                  </a:moveTo>
                  <a:cubicBezTo>
                    <a:pt x="42" y="79"/>
                    <a:pt x="47" y="65"/>
                    <a:pt x="40" y="53"/>
                  </a:cubicBezTo>
                  <a:cubicBezTo>
                    <a:pt x="31" y="39"/>
                    <a:pt x="0" y="18"/>
                    <a:pt x="30" y="0"/>
                  </a:cubicBezTo>
                  <a:cubicBezTo>
                    <a:pt x="30" y="0"/>
                    <a:pt x="24" y="14"/>
                    <a:pt x="43" y="42"/>
                  </a:cubicBezTo>
                  <a:cubicBezTo>
                    <a:pt x="56" y="61"/>
                    <a:pt x="42" y="79"/>
                    <a:pt x="42" y="7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7"/>
            <p:cNvSpPr/>
            <p:nvPr/>
          </p:nvSpPr>
          <p:spPr bwMode="auto">
            <a:xfrm>
              <a:off x="5403850" y="3106738"/>
              <a:ext cx="582613" cy="549275"/>
            </a:xfrm>
            <a:custGeom>
              <a:avLst/>
              <a:gdLst>
                <a:gd name="T0" fmla="*/ 148 w 211"/>
                <a:gd name="T1" fmla="*/ 20 h 201"/>
                <a:gd name="T2" fmla="*/ 88 w 211"/>
                <a:gd name="T3" fmla="*/ 0 h 201"/>
                <a:gd name="T4" fmla="*/ 136 w 211"/>
                <a:gd name="T5" fmla="*/ 41 h 201"/>
                <a:gd name="T6" fmla="*/ 136 w 211"/>
                <a:gd name="T7" fmla="*/ 42 h 201"/>
                <a:gd name="T8" fmla="*/ 137 w 211"/>
                <a:gd name="T9" fmla="*/ 44 h 201"/>
                <a:gd name="T10" fmla="*/ 114 w 211"/>
                <a:gd name="T11" fmla="*/ 102 h 201"/>
                <a:gd name="T12" fmla="*/ 62 w 211"/>
                <a:gd name="T13" fmla="*/ 63 h 201"/>
                <a:gd name="T14" fmla="*/ 102 w 211"/>
                <a:gd name="T15" fmla="*/ 50 h 201"/>
                <a:gd name="T16" fmla="*/ 95 w 211"/>
                <a:gd name="T17" fmla="*/ 70 h 201"/>
                <a:gd name="T18" fmla="*/ 91 w 211"/>
                <a:gd name="T19" fmla="*/ 56 h 201"/>
                <a:gd name="T20" fmla="*/ 72 w 211"/>
                <a:gd name="T21" fmla="*/ 67 h 201"/>
                <a:gd name="T22" fmla="*/ 97 w 211"/>
                <a:gd name="T23" fmla="*/ 91 h 201"/>
                <a:gd name="T24" fmla="*/ 117 w 211"/>
                <a:gd name="T25" fmla="*/ 42 h 201"/>
                <a:gd name="T26" fmla="*/ 101 w 211"/>
                <a:gd name="T27" fmla="*/ 17 h 201"/>
                <a:gd name="T28" fmla="*/ 71 w 211"/>
                <a:gd name="T29" fmla="*/ 27 h 201"/>
                <a:gd name="T30" fmla="*/ 36 w 211"/>
                <a:gd name="T31" fmla="*/ 54 h 201"/>
                <a:gd name="T32" fmla="*/ 92 w 211"/>
                <a:gd name="T33" fmla="*/ 129 h 201"/>
                <a:gd name="T34" fmla="*/ 143 w 211"/>
                <a:gd name="T35" fmla="*/ 107 h 201"/>
                <a:gd name="T36" fmla="*/ 101 w 211"/>
                <a:gd name="T37" fmla="*/ 147 h 201"/>
                <a:gd name="T38" fmla="*/ 0 w 211"/>
                <a:gd name="T39" fmla="*/ 117 h 201"/>
                <a:gd name="T40" fmla="*/ 120 w 211"/>
                <a:gd name="T41" fmla="*/ 179 h 201"/>
                <a:gd name="T42" fmla="*/ 148 w 211"/>
                <a:gd name="T43" fmla="*/ 2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1" h="201">
                  <a:moveTo>
                    <a:pt x="148" y="20"/>
                  </a:moveTo>
                  <a:cubicBezTo>
                    <a:pt x="132" y="8"/>
                    <a:pt x="108" y="0"/>
                    <a:pt x="88" y="0"/>
                  </a:cubicBezTo>
                  <a:cubicBezTo>
                    <a:pt x="88" y="0"/>
                    <a:pt x="123" y="10"/>
                    <a:pt x="136" y="41"/>
                  </a:cubicBezTo>
                  <a:cubicBezTo>
                    <a:pt x="136" y="41"/>
                    <a:pt x="136" y="42"/>
                    <a:pt x="136" y="42"/>
                  </a:cubicBezTo>
                  <a:cubicBezTo>
                    <a:pt x="136" y="43"/>
                    <a:pt x="136" y="44"/>
                    <a:pt x="137" y="44"/>
                  </a:cubicBezTo>
                  <a:cubicBezTo>
                    <a:pt x="145" y="68"/>
                    <a:pt x="137" y="91"/>
                    <a:pt x="114" y="102"/>
                  </a:cubicBezTo>
                  <a:cubicBezTo>
                    <a:pt x="87" y="114"/>
                    <a:pt x="54" y="93"/>
                    <a:pt x="62" y="63"/>
                  </a:cubicBezTo>
                  <a:cubicBezTo>
                    <a:pt x="67" y="39"/>
                    <a:pt x="94" y="37"/>
                    <a:pt x="102" y="50"/>
                  </a:cubicBezTo>
                  <a:cubicBezTo>
                    <a:pt x="106" y="57"/>
                    <a:pt x="105" y="67"/>
                    <a:pt x="95" y="70"/>
                  </a:cubicBezTo>
                  <a:cubicBezTo>
                    <a:pt x="95" y="70"/>
                    <a:pt x="100" y="62"/>
                    <a:pt x="91" y="56"/>
                  </a:cubicBezTo>
                  <a:cubicBezTo>
                    <a:pt x="84" y="51"/>
                    <a:pt x="73" y="56"/>
                    <a:pt x="72" y="67"/>
                  </a:cubicBezTo>
                  <a:cubicBezTo>
                    <a:pt x="72" y="77"/>
                    <a:pt x="79" y="89"/>
                    <a:pt x="97" y="91"/>
                  </a:cubicBezTo>
                  <a:cubicBezTo>
                    <a:pt x="119" y="92"/>
                    <a:pt x="144" y="58"/>
                    <a:pt x="117" y="42"/>
                  </a:cubicBezTo>
                  <a:cubicBezTo>
                    <a:pt x="117" y="42"/>
                    <a:pt x="120" y="25"/>
                    <a:pt x="101" y="17"/>
                  </a:cubicBezTo>
                  <a:cubicBezTo>
                    <a:pt x="88" y="12"/>
                    <a:pt x="75" y="19"/>
                    <a:pt x="71" y="27"/>
                  </a:cubicBezTo>
                  <a:cubicBezTo>
                    <a:pt x="71" y="27"/>
                    <a:pt x="48" y="21"/>
                    <a:pt x="36" y="54"/>
                  </a:cubicBezTo>
                  <a:cubicBezTo>
                    <a:pt x="23" y="90"/>
                    <a:pt x="53" y="129"/>
                    <a:pt x="92" y="129"/>
                  </a:cubicBezTo>
                  <a:cubicBezTo>
                    <a:pt x="113" y="129"/>
                    <a:pt x="131" y="120"/>
                    <a:pt x="143" y="107"/>
                  </a:cubicBezTo>
                  <a:cubicBezTo>
                    <a:pt x="135" y="126"/>
                    <a:pt x="119" y="141"/>
                    <a:pt x="101" y="147"/>
                  </a:cubicBezTo>
                  <a:cubicBezTo>
                    <a:pt x="59" y="161"/>
                    <a:pt x="24" y="145"/>
                    <a:pt x="0" y="117"/>
                  </a:cubicBezTo>
                  <a:cubicBezTo>
                    <a:pt x="0" y="117"/>
                    <a:pt x="36" y="201"/>
                    <a:pt x="120" y="179"/>
                  </a:cubicBezTo>
                  <a:cubicBezTo>
                    <a:pt x="189" y="161"/>
                    <a:pt x="211" y="65"/>
                    <a:pt x="148" y="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5" name="PA_组合 14"/>
          <p:cNvGrpSpPr/>
          <p:nvPr/>
        </p:nvGrpSpPr>
        <p:grpSpPr>
          <a:xfrm>
            <a:off x="2395114" y="3013874"/>
            <a:ext cx="556131" cy="354086"/>
            <a:chOff x="3597275" y="4794251"/>
            <a:chExt cx="865188" cy="550861"/>
          </a:xfrm>
          <a:solidFill>
            <a:srgbClr val="72202A"/>
          </a:solidFill>
        </p:grpSpPr>
        <p:sp>
          <p:nvSpPr>
            <p:cNvPr id="11" name="Freeform 5"/>
            <p:cNvSpPr/>
            <p:nvPr/>
          </p:nvSpPr>
          <p:spPr bwMode="auto">
            <a:xfrm>
              <a:off x="4106863" y="4892675"/>
              <a:ext cx="355600" cy="422275"/>
            </a:xfrm>
            <a:custGeom>
              <a:avLst/>
              <a:gdLst>
                <a:gd name="T0" fmla="*/ 115 w 130"/>
                <a:gd name="T1" fmla="*/ 23 h 153"/>
                <a:gd name="T2" fmla="*/ 57 w 130"/>
                <a:gd name="T3" fmla="*/ 9 h 153"/>
                <a:gd name="T4" fmla="*/ 56 w 130"/>
                <a:gd name="T5" fmla="*/ 14 h 153"/>
                <a:gd name="T6" fmla="*/ 56 w 130"/>
                <a:gd name="T7" fmla="*/ 14 h 153"/>
                <a:gd name="T8" fmla="*/ 63 w 130"/>
                <a:gd name="T9" fmla="*/ 35 h 153"/>
                <a:gd name="T10" fmla="*/ 63 w 130"/>
                <a:gd name="T11" fmla="*/ 35 h 153"/>
                <a:gd name="T12" fmla="*/ 63 w 130"/>
                <a:gd name="T13" fmla="*/ 35 h 153"/>
                <a:gd name="T14" fmla="*/ 63 w 130"/>
                <a:gd name="T15" fmla="*/ 36 h 153"/>
                <a:gd name="T16" fmla="*/ 67 w 130"/>
                <a:gd name="T17" fmla="*/ 39 h 153"/>
                <a:gd name="T18" fmla="*/ 68 w 130"/>
                <a:gd name="T19" fmla="*/ 38 h 153"/>
                <a:gd name="T20" fmla="*/ 92 w 130"/>
                <a:gd name="T21" fmla="*/ 48 h 153"/>
                <a:gd name="T22" fmla="*/ 74 w 130"/>
                <a:gd name="T23" fmla="*/ 107 h 153"/>
                <a:gd name="T24" fmla="*/ 0 w 130"/>
                <a:gd name="T25" fmla="*/ 152 h 153"/>
                <a:gd name="T26" fmla="*/ 89 w 130"/>
                <a:gd name="T27" fmla="*/ 118 h 153"/>
                <a:gd name="T28" fmla="*/ 115 w 130"/>
                <a:gd name="T29" fmla="*/ 2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53">
                  <a:moveTo>
                    <a:pt x="115" y="23"/>
                  </a:moveTo>
                  <a:cubicBezTo>
                    <a:pt x="102" y="0"/>
                    <a:pt x="71" y="0"/>
                    <a:pt x="57" y="9"/>
                  </a:cubicBezTo>
                  <a:cubicBezTo>
                    <a:pt x="54" y="11"/>
                    <a:pt x="56" y="14"/>
                    <a:pt x="56" y="14"/>
                  </a:cubicBezTo>
                  <a:cubicBezTo>
                    <a:pt x="56" y="14"/>
                    <a:pt x="56" y="14"/>
                    <a:pt x="56" y="14"/>
                  </a:cubicBezTo>
                  <a:cubicBezTo>
                    <a:pt x="59" y="19"/>
                    <a:pt x="62" y="26"/>
                    <a:pt x="63" y="35"/>
                  </a:cubicBezTo>
                  <a:cubicBezTo>
                    <a:pt x="63" y="35"/>
                    <a:pt x="63" y="35"/>
                    <a:pt x="63" y="35"/>
                  </a:cubicBezTo>
                  <a:cubicBezTo>
                    <a:pt x="63" y="35"/>
                    <a:pt x="63" y="35"/>
                    <a:pt x="63" y="35"/>
                  </a:cubicBezTo>
                  <a:cubicBezTo>
                    <a:pt x="63" y="36"/>
                    <a:pt x="63" y="36"/>
                    <a:pt x="63" y="36"/>
                  </a:cubicBezTo>
                  <a:cubicBezTo>
                    <a:pt x="63" y="38"/>
                    <a:pt x="63" y="40"/>
                    <a:pt x="67" y="39"/>
                  </a:cubicBezTo>
                  <a:cubicBezTo>
                    <a:pt x="67" y="39"/>
                    <a:pt x="68" y="38"/>
                    <a:pt x="68" y="38"/>
                  </a:cubicBezTo>
                  <a:cubicBezTo>
                    <a:pt x="77" y="36"/>
                    <a:pt x="87" y="38"/>
                    <a:pt x="92" y="48"/>
                  </a:cubicBezTo>
                  <a:cubicBezTo>
                    <a:pt x="96" y="57"/>
                    <a:pt x="97" y="79"/>
                    <a:pt x="74" y="107"/>
                  </a:cubicBezTo>
                  <a:cubicBezTo>
                    <a:pt x="62" y="120"/>
                    <a:pt x="30" y="145"/>
                    <a:pt x="0" y="152"/>
                  </a:cubicBezTo>
                  <a:cubicBezTo>
                    <a:pt x="1" y="152"/>
                    <a:pt x="51" y="153"/>
                    <a:pt x="89" y="118"/>
                  </a:cubicBezTo>
                  <a:cubicBezTo>
                    <a:pt x="123" y="87"/>
                    <a:pt x="130" y="50"/>
                    <a:pt x="115" y="2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6"/>
            <p:cNvSpPr/>
            <p:nvPr/>
          </p:nvSpPr>
          <p:spPr bwMode="auto">
            <a:xfrm>
              <a:off x="3597275" y="4870450"/>
              <a:ext cx="569913" cy="474662"/>
            </a:xfrm>
            <a:custGeom>
              <a:avLst/>
              <a:gdLst>
                <a:gd name="T0" fmla="*/ 117 w 208"/>
                <a:gd name="T1" fmla="*/ 136 h 172"/>
                <a:gd name="T2" fmla="*/ 208 w 208"/>
                <a:gd name="T3" fmla="*/ 132 h 172"/>
                <a:gd name="T4" fmla="*/ 103 w 208"/>
                <a:gd name="T5" fmla="*/ 96 h 172"/>
                <a:gd name="T6" fmla="*/ 103 w 208"/>
                <a:gd name="T7" fmla="*/ 96 h 172"/>
                <a:gd name="T8" fmla="*/ 83 w 208"/>
                <a:gd name="T9" fmla="*/ 50 h 172"/>
                <a:gd name="T10" fmla="*/ 43 w 208"/>
                <a:gd name="T11" fmla="*/ 4 h 172"/>
                <a:gd name="T12" fmla="*/ 0 w 208"/>
                <a:gd name="T13" fmla="*/ 15 h 172"/>
                <a:gd name="T14" fmla="*/ 32 w 208"/>
                <a:gd name="T15" fmla="*/ 35 h 172"/>
                <a:gd name="T16" fmla="*/ 47 w 208"/>
                <a:gd name="T17" fmla="*/ 77 h 172"/>
                <a:gd name="T18" fmla="*/ 155 w 208"/>
                <a:gd name="T19" fmla="*/ 160 h 172"/>
                <a:gd name="T20" fmla="*/ 88 w 208"/>
                <a:gd name="T21" fmla="*/ 108 h 172"/>
                <a:gd name="T22" fmla="*/ 117 w 208"/>
                <a:gd name="T23" fmla="*/ 13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172">
                  <a:moveTo>
                    <a:pt x="117" y="136"/>
                  </a:moveTo>
                  <a:cubicBezTo>
                    <a:pt x="149" y="154"/>
                    <a:pt x="183" y="150"/>
                    <a:pt x="208" y="132"/>
                  </a:cubicBezTo>
                  <a:cubicBezTo>
                    <a:pt x="140" y="162"/>
                    <a:pt x="103" y="96"/>
                    <a:pt x="103" y="96"/>
                  </a:cubicBezTo>
                  <a:cubicBezTo>
                    <a:pt x="103" y="96"/>
                    <a:pt x="103" y="96"/>
                    <a:pt x="103" y="96"/>
                  </a:cubicBezTo>
                  <a:cubicBezTo>
                    <a:pt x="94" y="85"/>
                    <a:pt x="87" y="69"/>
                    <a:pt x="83" y="50"/>
                  </a:cubicBezTo>
                  <a:cubicBezTo>
                    <a:pt x="77" y="20"/>
                    <a:pt x="60" y="7"/>
                    <a:pt x="43" y="4"/>
                  </a:cubicBezTo>
                  <a:cubicBezTo>
                    <a:pt x="18" y="0"/>
                    <a:pt x="0" y="15"/>
                    <a:pt x="0" y="15"/>
                  </a:cubicBezTo>
                  <a:cubicBezTo>
                    <a:pt x="0" y="15"/>
                    <a:pt x="17" y="11"/>
                    <a:pt x="32" y="35"/>
                  </a:cubicBezTo>
                  <a:cubicBezTo>
                    <a:pt x="38" y="44"/>
                    <a:pt x="42" y="59"/>
                    <a:pt x="47" y="77"/>
                  </a:cubicBezTo>
                  <a:cubicBezTo>
                    <a:pt x="75" y="172"/>
                    <a:pt x="155" y="160"/>
                    <a:pt x="155" y="160"/>
                  </a:cubicBezTo>
                  <a:cubicBezTo>
                    <a:pt x="106" y="147"/>
                    <a:pt x="91" y="118"/>
                    <a:pt x="88" y="108"/>
                  </a:cubicBezTo>
                  <a:cubicBezTo>
                    <a:pt x="94" y="118"/>
                    <a:pt x="111" y="133"/>
                    <a:pt x="117" y="1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7"/>
            <p:cNvSpPr/>
            <p:nvPr/>
          </p:nvSpPr>
          <p:spPr bwMode="auto">
            <a:xfrm>
              <a:off x="3838575" y="4794251"/>
              <a:ext cx="465138" cy="442912"/>
            </a:xfrm>
            <a:custGeom>
              <a:avLst/>
              <a:gdLst>
                <a:gd name="T0" fmla="*/ 88 w 170"/>
                <a:gd name="T1" fmla="*/ 143 h 161"/>
                <a:gd name="T2" fmla="*/ 43 w 170"/>
                <a:gd name="T3" fmla="*/ 145 h 161"/>
                <a:gd name="T4" fmla="*/ 90 w 170"/>
                <a:gd name="T5" fmla="*/ 161 h 161"/>
                <a:gd name="T6" fmla="*/ 150 w 170"/>
                <a:gd name="T7" fmla="*/ 125 h 161"/>
                <a:gd name="T8" fmla="*/ 105 w 170"/>
                <a:gd name="T9" fmla="*/ 13 h 161"/>
                <a:gd name="T10" fmla="*/ 39 w 170"/>
                <a:gd name="T11" fmla="*/ 27 h 161"/>
                <a:gd name="T12" fmla="*/ 8 w 170"/>
                <a:gd name="T13" fmla="*/ 52 h 161"/>
                <a:gd name="T14" fmla="*/ 19 w 170"/>
                <a:gd name="T15" fmla="*/ 93 h 161"/>
                <a:gd name="T16" fmla="*/ 91 w 170"/>
                <a:gd name="T17" fmla="*/ 112 h 161"/>
                <a:gd name="T18" fmla="*/ 85 w 170"/>
                <a:gd name="T19" fmla="*/ 65 h 161"/>
                <a:gd name="T20" fmla="*/ 57 w 170"/>
                <a:gd name="T21" fmla="*/ 76 h 161"/>
                <a:gd name="T22" fmla="*/ 69 w 170"/>
                <a:gd name="T23" fmla="*/ 93 h 161"/>
                <a:gd name="T24" fmla="*/ 41 w 170"/>
                <a:gd name="T25" fmla="*/ 83 h 161"/>
                <a:gd name="T26" fmla="*/ 90 w 170"/>
                <a:gd name="T27" fmla="*/ 49 h 161"/>
                <a:gd name="T28" fmla="*/ 88 w 170"/>
                <a:gd name="T29" fmla="*/ 14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0" h="161">
                  <a:moveTo>
                    <a:pt x="88" y="143"/>
                  </a:moveTo>
                  <a:cubicBezTo>
                    <a:pt x="73" y="150"/>
                    <a:pt x="57" y="150"/>
                    <a:pt x="43" y="145"/>
                  </a:cubicBezTo>
                  <a:cubicBezTo>
                    <a:pt x="58" y="157"/>
                    <a:pt x="74" y="161"/>
                    <a:pt x="90" y="161"/>
                  </a:cubicBezTo>
                  <a:cubicBezTo>
                    <a:pt x="95" y="161"/>
                    <a:pt x="136" y="157"/>
                    <a:pt x="150" y="125"/>
                  </a:cubicBezTo>
                  <a:cubicBezTo>
                    <a:pt x="170" y="81"/>
                    <a:pt x="149" y="26"/>
                    <a:pt x="105" y="13"/>
                  </a:cubicBezTo>
                  <a:cubicBezTo>
                    <a:pt x="58" y="0"/>
                    <a:pt x="39" y="27"/>
                    <a:pt x="39" y="27"/>
                  </a:cubicBezTo>
                  <a:cubicBezTo>
                    <a:pt x="33" y="26"/>
                    <a:pt x="16" y="32"/>
                    <a:pt x="8" y="52"/>
                  </a:cubicBezTo>
                  <a:cubicBezTo>
                    <a:pt x="0" y="76"/>
                    <a:pt x="19" y="93"/>
                    <a:pt x="19" y="93"/>
                  </a:cubicBezTo>
                  <a:cubicBezTo>
                    <a:pt x="15" y="137"/>
                    <a:pt x="74" y="138"/>
                    <a:pt x="91" y="112"/>
                  </a:cubicBezTo>
                  <a:cubicBezTo>
                    <a:pt x="105" y="91"/>
                    <a:pt x="97" y="72"/>
                    <a:pt x="85" y="65"/>
                  </a:cubicBezTo>
                  <a:cubicBezTo>
                    <a:pt x="73" y="57"/>
                    <a:pt x="57" y="64"/>
                    <a:pt x="57" y="76"/>
                  </a:cubicBezTo>
                  <a:cubicBezTo>
                    <a:pt x="56" y="90"/>
                    <a:pt x="69" y="93"/>
                    <a:pt x="69" y="93"/>
                  </a:cubicBezTo>
                  <a:cubicBezTo>
                    <a:pt x="58" y="101"/>
                    <a:pt x="45" y="93"/>
                    <a:pt x="41" y="83"/>
                  </a:cubicBezTo>
                  <a:cubicBezTo>
                    <a:pt x="33" y="63"/>
                    <a:pt x="58" y="35"/>
                    <a:pt x="90" y="49"/>
                  </a:cubicBezTo>
                  <a:cubicBezTo>
                    <a:pt x="130" y="67"/>
                    <a:pt x="126" y="126"/>
                    <a:pt x="88" y="1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5" name="PA_组合 24"/>
          <p:cNvGrpSpPr/>
          <p:nvPr/>
        </p:nvGrpSpPr>
        <p:grpSpPr>
          <a:xfrm>
            <a:off x="3499131" y="2998248"/>
            <a:ext cx="292573" cy="345602"/>
            <a:chOff x="1589840" y="5225458"/>
            <a:chExt cx="507999" cy="600075"/>
          </a:xfrm>
        </p:grpSpPr>
        <p:sp>
          <p:nvSpPr>
            <p:cNvPr id="19" name="Freeform 11"/>
            <p:cNvSpPr/>
            <p:nvPr/>
          </p:nvSpPr>
          <p:spPr bwMode="auto">
            <a:xfrm>
              <a:off x="1658102" y="5225458"/>
              <a:ext cx="387350" cy="238125"/>
            </a:xfrm>
            <a:custGeom>
              <a:avLst/>
              <a:gdLst>
                <a:gd name="T0" fmla="*/ 3 w 140"/>
                <a:gd name="T1" fmla="*/ 87 h 87"/>
                <a:gd name="T2" fmla="*/ 26 w 140"/>
                <a:gd name="T3" fmla="*/ 53 h 87"/>
                <a:gd name="T4" fmla="*/ 76 w 140"/>
                <a:gd name="T5" fmla="*/ 31 h 87"/>
                <a:gd name="T6" fmla="*/ 31 w 140"/>
                <a:gd name="T7" fmla="*/ 64 h 87"/>
                <a:gd name="T8" fmla="*/ 94 w 140"/>
                <a:gd name="T9" fmla="*/ 45 h 87"/>
                <a:gd name="T10" fmla="*/ 140 w 140"/>
                <a:gd name="T11" fmla="*/ 36 h 87"/>
                <a:gd name="T12" fmla="*/ 69 w 140"/>
                <a:gd name="T13" fmla="*/ 6 h 87"/>
                <a:gd name="T14" fmla="*/ 41 w 140"/>
                <a:gd name="T15" fmla="*/ 15 h 87"/>
                <a:gd name="T16" fmla="*/ 3 w 140"/>
                <a:gd name="T17" fmla="*/ 87 h 87"/>
                <a:gd name="T18" fmla="*/ 3 w 140"/>
                <a:gd name="T1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87">
                  <a:moveTo>
                    <a:pt x="3" y="87"/>
                  </a:moveTo>
                  <a:cubicBezTo>
                    <a:pt x="8" y="72"/>
                    <a:pt x="18" y="61"/>
                    <a:pt x="26" y="53"/>
                  </a:cubicBezTo>
                  <a:cubicBezTo>
                    <a:pt x="51" y="29"/>
                    <a:pt x="76" y="31"/>
                    <a:pt x="76" y="31"/>
                  </a:cubicBezTo>
                  <a:cubicBezTo>
                    <a:pt x="53" y="36"/>
                    <a:pt x="31" y="64"/>
                    <a:pt x="31" y="64"/>
                  </a:cubicBezTo>
                  <a:cubicBezTo>
                    <a:pt x="31" y="64"/>
                    <a:pt x="69" y="66"/>
                    <a:pt x="94" y="45"/>
                  </a:cubicBezTo>
                  <a:cubicBezTo>
                    <a:pt x="118" y="24"/>
                    <a:pt x="140" y="36"/>
                    <a:pt x="140" y="36"/>
                  </a:cubicBezTo>
                  <a:cubicBezTo>
                    <a:pt x="140" y="36"/>
                    <a:pt x="125" y="0"/>
                    <a:pt x="69" y="6"/>
                  </a:cubicBezTo>
                  <a:cubicBezTo>
                    <a:pt x="66" y="6"/>
                    <a:pt x="52" y="9"/>
                    <a:pt x="41" y="15"/>
                  </a:cubicBezTo>
                  <a:cubicBezTo>
                    <a:pt x="41" y="15"/>
                    <a:pt x="0" y="31"/>
                    <a:pt x="3" y="87"/>
                  </a:cubicBezTo>
                  <a:cubicBezTo>
                    <a:pt x="3" y="87"/>
                    <a:pt x="3" y="87"/>
                    <a:pt x="3" y="87"/>
                  </a:cubicBezTo>
                </a:path>
              </a:pathLst>
            </a:custGeom>
            <a:solidFill>
              <a:srgbClr val="72202A"/>
            </a:solidFill>
            <a:ln>
              <a:noFill/>
            </a:ln>
          </p:spPr>
          <p:txBody>
            <a:bodyPr vert="horz" wrap="square" lIns="91440" tIns="45720" rIns="91440" bIns="45720" numCol="1" anchor="t" anchorCtr="0" compatLnSpc="1"/>
            <a:lstStyle/>
            <a:p>
              <a:endParaRPr lang="zh-CN" altLang="en-US"/>
            </a:p>
          </p:txBody>
        </p:sp>
        <p:sp>
          <p:nvSpPr>
            <p:cNvPr id="24" name="Freeform 12"/>
            <p:cNvSpPr/>
            <p:nvPr/>
          </p:nvSpPr>
          <p:spPr bwMode="auto">
            <a:xfrm>
              <a:off x="1589840" y="5344520"/>
              <a:ext cx="507999" cy="481013"/>
            </a:xfrm>
            <a:custGeom>
              <a:avLst/>
              <a:gdLst>
                <a:gd name="T0" fmla="*/ 150 w 184"/>
                <a:gd name="T1" fmla="*/ 47 h 176"/>
                <a:gd name="T2" fmla="*/ 125 w 184"/>
                <a:gd name="T3" fmla="*/ 16 h 176"/>
                <a:gd name="T4" fmla="*/ 84 w 184"/>
                <a:gd name="T5" fmla="*/ 32 h 176"/>
                <a:gd name="T6" fmla="*/ 69 w 184"/>
                <a:gd name="T7" fmla="*/ 107 h 176"/>
                <a:gd name="T8" fmla="*/ 118 w 184"/>
                <a:gd name="T9" fmla="*/ 99 h 176"/>
                <a:gd name="T10" fmla="*/ 104 w 184"/>
                <a:gd name="T11" fmla="*/ 70 h 176"/>
                <a:gd name="T12" fmla="*/ 88 w 184"/>
                <a:gd name="T13" fmla="*/ 84 h 176"/>
                <a:gd name="T14" fmla="*/ 96 w 184"/>
                <a:gd name="T15" fmla="*/ 54 h 176"/>
                <a:gd name="T16" fmla="*/ 138 w 184"/>
                <a:gd name="T17" fmla="*/ 103 h 176"/>
                <a:gd name="T18" fmla="*/ 36 w 184"/>
                <a:gd name="T19" fmla="*/ 108 h 176"/>
                <a:gd name="T20" fmla="*/ 33 w 184"/>
                <a:gd name="T21" fmla="*/ 104 h 176"/>
                <a:gd name="T22" fmla="*/ 33 w 184"/>
                <a:gd name="T23" fmla="*/ 104 h 176"/>
                <a:gd name="T24" fmla="*/ 31 w 184"/>
                <a:gd name="T25" fmla="*/ 0 h 176"/>
                <a:gd name="T26" fmla="*/ 0 w 184"/>
                <a:gd name="T27" fmla="*/ 76 h 176"/>
                <a:gd name="T28" fmla="*/ 9 w 184"/>
                <a:gd name="T29" fmla="*/ 118 h 176"/>
                <a:gd name="T30" fmla="*/ 9 w 184"/>
                <a:gd name="T31" fmla="*/ 118 h 176"/>
                <a:gd name="T32" fmla="*/ 14 w 184"/>
                <a:gd name="T33" fmla="*/ 127 h 176"/>
                <a:gd name="T34" fmla="*/ 112 w 184"/>
                <a:gd name="T35" fmla="*/ 165 h 176"/>
                <a:gd name="T36" fmla="*/ 172 w 184"/>
                <a:gd name="T37" fmla="*/ 111 h 176"/>
                <a:gd name="T38" fmla="*/ 150 w 184"/>
                <a:gd name="T39" fmla="*/ 4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76">
                  <a:moveTo>
                    <a:pt x="150" y="47"/>
                  </a:moveTo>
                  <a:cubicBezTo>
                    <a:pt x="152" y="38"/>
                    <a:pt x="144" y="19"/>
                    <a:pt x="125" y="16"/>
                  </a:cubicBezTo>
                  <a:cubicBezTo>
                    <a:pt x="96" y="11"/>
                    <a:pt x="84" y="32"/>
                    <a:pt x="84" y="32"/>
                  </a:cubicBezTo>
                  <a:cubicBezTo>
                    <a:pt x="43" y="31"/>
                    <a:pt x="39" y="91"/>
                    <a:pt x="69" y="107"/>
                  </a:cubicBezTo>
                  <a:cubicBezTo>
                    <a:pt x="92" y="119"/>
                    <a:pt x="111" y="111"/>
                    <a:pt x="118" y="99"/>
                  </a:cubicBezTo>
                  <a:cubicBezTo>
                    <a:pt x="125" y="85"/>
                    <a:pt x="117" y="69"/>
                    <a:pt x="104" y="70"/>
                  </a:cubicBezTo>
                  <a:cubicBezTo>
                    <a:pt x="89" y="70"/>
                    <a:pt x="88" y="84"/>
                    <a:pt x="88" y="84"/>
                  </a:cubicBezTo>
                  <a:cubicBezTo>
                    <a:pt x="78" y="73"/>
                    <a:pt x="86" y="60"/>
                    <a:pt x="96" y="54"/>
                  </a:cubicBezTo>
                  <a:cubicBezTo>
                    <a:pt x="117" y="41"/>
                    <a:pt x="150" y="61"/>
                    <a:pt x="138" y="103"/>
                  </a:cubicBezTo>
                  <a:cubicBezTo>
                    <a:pt x="126" y="148"/>
                    <a:pt x="59" y="143"/>
                    <a:pt x="36" y="108"/>
                  </a:cubicBezTo>
                  <a:cubicBezTo>
                    <a:pt x="35" y="107"/>
                    <a:pt x="34" y="106"/>
                    <a:pt x="33" y="104"/>
                  </a:cubicBezTo>
                  <a:cubicBezTo>
                    <a:pt x="33" y="104"/>
                    <a:pt x="33" y="104"/>
                    <a:pt x="33" y="104"/>
                  </a:cubicBezTo>
                  <a:cubicBezTo>
                    <a:pt x="7" y="53"/>
                    <a:pt x="31" y="0"/>
                    <a:pt x="31" y="0"/>
                  </a:cubicBezTo>
                  <a:cubicBezTo>
                    <a:pt x="14" y="15"/>
                    <a:pt x="0" y="41"/>
                    <a:pt x="0" y="76"/>
                  </a:cubicBezTo>
                  <a:cubicBezTo>
                    <a:pt x="0" y="96"/>
                    <a:pt x="7" y="114"/>
                    <a:pt x="9" y="118"/>
                  </a:cubicBezTo>
                  <a:cubicBezTo>
                    <a:pt x="9" y="118"/>
                    <a:pt x="9" y="118"/>
                    <a:pt x="9" y="118"/>
                  </a:cubicBezTo>
                  <a:cubicBezTo>
                    <a:pt x="11" y="122"/>
                    <a:pt x="12" y="125"/>
                    <a:pt x="14" y="127"/>
                  </a:cubicBezTo>
                  <a:cubicBezTo>
                    <a:pt x="26" y="146"/>
                    <a:pt x="54" y="176"/>
                    <a:pt x="112" y="165"/>
                  </a:cubicBezTo>
                  <a:cubicBezTo>
                    <a:pt x="140" y="158"/>
                    <a:pt x="164" y="139"/>
                    <a:pt x="172" y="111"/>
                  </a:cubicBezTo>
                  <a:cubicBezTo>
                    <a:pt x="184" y="62"/>
                    <a:pt x="150" y="47"/>
                    <a:pt x="150" y="47"/>
                  </a:cubicBezTo>
                </a:path>
              </a:pathLst>
            </a:custGeom>
            <a:solidFill>
              <a:srgbClr val="72202A"/>
            </a:solidFill>
            <a:ln>
              <a:noFill/>
            </a:ln>
          </p:spPr>
          <p:txBody>
            <a:bodyPr vert="horz" wrap="square" lIns="91440" tIns="45720" rIns="91440" bIns="45720" numCol="1" anchor="t" anchorCtr="0" compatLnSpc="1"/>
            <a:lstStyle/>
            <a:p>
              <a:endParaRPr lang="zh-CN" altLang="en-US"/>
            </a:p>
          </p:txBody>
        </p:sp>
      </p:grpSp>
      <p:cxnSp>
        <p:nvCxnSpPr>
          <p:cNvPr id="27" name="PA_直接连接符 26"/>
          <p:cNvCxnSpPr/>
          <p:nvPr/>
        </p:nvCxnSpPr>
        <p:spPr>
          <a:xfrm>
            <a:off x="2150753" y="2895011"/>
            <a:ext cx="0" cy="53072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PA_文本框 29"/>
          <p:cNvSpPr txBox="1"/>
          <p:nvPr/>
        </p:nvSpPr>
        <p:spPr>
          <a:xfrm>
            <a:off x="1717242" y="2392649"/>
            <a:ext cx="1253869" cy="307777"/>
          </a:xfrm>
          <a:prstGeom prst="rect">
            <a:avLst/>
          </a:prstGeom>
          <a:noFill/>
        </p:spPr>
        <p:txBody>
          <a:bodyPr wrap="none" rtlCol="0">
            <a:spAutoFit/>
          </a:bodyPr>
          <a:lstStyle/>
          <a:p>
            <a:r>
              <a:rPr lang="en-US" altLang="zh-CN" sz="1400" dirty="0">
                <a:latin typeface="Arial" pitchFamily="34" charset="0"/>
                <a:cs typeface="Arial" pitchFamily="34" charset="0"/>
              </a:rPr>
              <a:t>NAME HERE</a:t>
            </a:r>
            <a:endParaRPr lang="zh-CN" altLang="en-US" sz="1400" dirty="0">
              <a:latin typeface="Arial" pitchFamily="34" charset="0"/>
              <a:cs typeface="Arial" pitchFamily="34" charset="0"/>
            </a:endParaRPr>
          </a:p>
        </p:txBody>
      </p:sp>
      <p:sp>
        <p:nvSpPr>
          <p:cNvPr id="32" name="PA_文本框 31"/>
          <p:cNvSpPr txBox="1"/>
          <p:nvPr/>
        </p:nvSpPr>
        <p:spPr>
          <a:xfrm>
            <a:off x="3155071" y="2392649"/>
            <a:ext cx="1253869" cy="307777"/>
          </a:xfrm>
          <a:prstGeom prst="rect">
            <a:avLst/>
          </a:prstGeom>
          <a:noFill/>
        </p:spPr>
        <p:txBody>
          <a:bodyPr wrap="none" rtlCol="0">
            <a:spAutoFit/>
          </a:bodyPr>
          <a:lstStyle/>
          <a:p>
            <a:r>
              <a:rPr lang="en-US" altLang="zh-CN" sz="1400" dirty="0">
                <a:latin typeface="Arial" pitchFamily="34" charset="0"/>
                <a:cs typeface="Arial" pitchFamily="34" charset="0"/>
              </a:rPr>
              <a:t>NAME HERE</a:t>
            </a:r>
            <a:endParaRPr lang="zh-CN" altLang="en-US" sz="1400" dirty="0">
              <a:latin typeface="Arial" pitchFamily="34" charset="0"/>
              <a:cs typeface="Arial" pitchFamily="34" charset="0"/>
            </a:endParaRPr>
          </a:p>
        </p:txBody>
      </p:sp>
      <p:cxnSp>
        <p:nvCxnSpPr>
          <p:cNvPr id="37" name="PA_直接连接符 36"/>
          <p:cNvCxnSpPr/>
          <p:nvPr/>
        </p:nvCxnSpPr>
        <p:spPr>
          <a:xfrm>
            <a:off x="3222372" y="2895011"/>
            <a:ext cx="0" cy="53072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4" name="PA_文本框 43"/>
          <p:cNvSpPr txBox="1"/>
          <p:nvPr/>
        </p:nvSpPr>
        <p:spPr>
          <a:xfrm>
            <a:off x="9391839" y="3497659"/>
            <a:ext cx="2111356" cy="307777"/>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itchFamily="34" charset="0"/>
                <a:ea typeface="方正清刻本悦宋简体" pitchFamily="2" charset="-122"/>
                <a:cs typeface="Arial" pitchFamily="34" charset="0"/>
              </a:rPr>
              <a:t>Key words</a:t>
            </a:r>
            <a:endParaRPr lang="zh-CN" altLang="en-US" sz="1400" dirty="0">
              <a:solidFill>
                <a:schemeClr val="tx1">
                  <a:lumMod val="75000"/>
                  <a:lumOff val="25000"/>
                </a:schemeClr>
              </a:solidFill>
              <a:latin typeface="Arial" pitchFamily="34" charset="0"/>
              <a:ea typeface="方正清刻本悦宋简体" pitchFamily="2" charset="-122"/>
              <a:cs typeface="Arial" pitchFamily="34" charset="0"/>
            </a:endParaRPr>
          </a:p>
        </p:txBody>
      </p:sp>
      <p:cxnSp>
        <p:nvCxnSpPr>
          <p:cNvPr id="46" name="PA_直接连接符 45"/>
          <p:cNvCxnSpPr/>
          <p:nvPr/>
        </p:nvCxnSpPr>
        <p:spPr>
          <a:xfrm>
            <a:off x="693416" y="6197407"/>
            <a:ext cx="0" cy="340132"/>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8" name="PA_文本框 47"/>
          <p:cNvSpPr txBox="1"/>
          <p:nvPr/>
        </p:nvSpPr>
        <p:spPr>
          <a:xfrm>
            <a:off x="693416" y="6199936"/>
            <a:ext cx="1401346" cy="338554"/>
          </a:xfrm>
          <a:prstGeom prst="rect">
            <a:avLst/>
          </a:prstGeom>
          <a:noFill/>
        </p:spPr>
        <p:txBody>
          <a:bodyPr wrap="none" rtlCol="0">
            <a:spAutoFit/>
          </a:bodyPr>
          <a:lstStyle/>
          <a:p>
            <a:r>
              <a:rPr lang="en-US" altLang="zh-CN" sz="1600" dirty="0">
                <a:latin typeface="Arial" pitchFamily="34" charset="0"/>
                <a:cs typeface="Arial" pitchFamily="34" charset="0"/>
              </a:rPr>
              <a:t>NAME HERE</a:t>
            </a:r>
            <a:endParaRPr lang="zh-CN" altLang="en-US" sz="1600" dirty="0">
              <a:latin typeface="Arial" pitchFamily="34" charset="0"/>
              <a:cs typeface="Arial" pitchFamily="34" charset="0"/>
            </a:endParaRPr>
          </a:p>
        </p:txBody>
      </p:sp>
      <p:sp>
        <p:nvSpPr>
          <p:cNvPr id="49" name="PA_文本框 48"/>
          <p:cNvSpPr txBox="1"/>
          <p:nvPr/>
        </p:nvSpPr>
        <p:spPr>
          <a:xfrm>
            <a:off x="2066571" y="6221170"/>
            <a:ext cx="5115041" cy="307777"/>
          </a:xfrm>
          <a:prstGeom prst="rect">
            <a:avLst/>
          </a:prstGeom>
          <a:noFill/>
        </p:spPr>
        <p:txBody>
          <a:bodyPr vert="horz" wrap="square" rtlCol="0" anchor="b">
            <a:spAutoFit/>
          </a:bodyPr>
          <a:lstStyle/>
          <a:p>
            <a:r>
              <a:rPr lang="en-US" altLang="zh-CN" sz="1400" dirty="0">
                <a:solidFill>
                  <a:schemeClr val="tx1">
                    <a:lumMod val="75000"/>
                    <a:lumOff val="25000"/>
                  </a:schemeClr>
                </a:solidFill>
                <a:latin typeface="Arial" pitchFamily="34" charset="0"/>
                <a:ea typeface="方正清刻本悦宋简体" pitchFamily="2" charset="-122"/>
                <a:cs typeface="Arial" pitchFamily="34" charset="0"/>
              </a:rPr>
              <a:t>Truth is lifeblood of life, is the foundation of all values</a:t>
            </a:r>
            <a:endParaRPr lang="zh-CN" altLang="en-US" sz="1400" dirty="0">
              <a:solidFill>
                <a:schemeClr val="tx1">
                  <a:lumMod val="75000"/>
                  <a:lumOff val="25000"/>
                </a:schemeClr>
              </a:solidFill>
              <a:latin typeface="Arial" pitchFamily="34" charset="0"/>
              <a:ea typeface="方正清刻本悦宋简体" pitchFamily="2" charset="-122"/>
              <a:cs typeface="Arial" pitchFamily="34" charset="0"/>
            </a:endParaRPr>
          </a:p>
        </p:txBody>
      </p:sp>
      <p:graphicFrame>
        <p:nvGraphicFramePr>
          <p:cNvPr id="12" name="PA_Chart 11"/>
          <p:cNvGraphicFramePr/>
          <p:nvPr/>
        </p:nvGraphicFramePr>
        <p:xfrm>
          <a:off x="7508111" y="3849477"/>
          <a:ext cx="1985156" cy="1239104"/>
        </p:xfrm>
        <a:graphic>
          <a:graphicData uri="http://schemas.openxmlformats.org/drawingml/2006/chart">
            <c:chart xmlns:c="http://schemas.openxmlformats.org/drawingml/2006/chart" xmlns:r="http://schemas.openxmlformats.org/officeDocument/2006/relationships" r:id="rId3"/>
          </a:graphicData>
        </a:graphic>
      </p:graphicFrame>
      <p:sp>
        <p:nvSpPr>
          <p:cNvPr id="38" name="PA_文本框 37"/>
          <p:cNvSpPr txBox="1"/>
          <p:nvPr/>
        </p:nvSpPr>
        <p:spPr>
          <a:xfrm>
            <a:off x="7838037" y="5166437"/>
            <a:ext cx="1325305" cy="461665"/>
          </a:xfrm>
          <a:prstGeom prst="rect">
            <a:avLst/>
          </a:prstGeom>
          <a:noFill/>
        </p:spPr>
        <p:txBody>
          <a:bodyPr wrap="square" rtlCol="0">
            <a:spAutoFit/>
          </a:bodyPr>
          <a:lstStyle/>
          <a:p>
            <a:r>
              <a:rPr lang="en-US" altLang="zh-CN" sz="2400" dirty="0">
                <a:solidFill>
                  <a:schemeClr val="bg1"/>
                </a:solidFill>
                <a:latin typeface="Arial" pitchFamily="34" charset="0"/>
                <a:cs typeface="Arial" pitchFamily="34" charset="0"/>
              </a:rPr>
              <a:t>445,678</a:t>
            </a:r>
            <a:endParaRPr lang="zh-CN" altLang="en-US" sz="2400" dirty="0">
              <a:solidFill>
                <a:schemeClr val="bg1"/>
              </a:solidFill>
              <a:latin typeface="Arial" pitchFamily="34" charset="0"/>
              <a:cs typeface="Arial" pitchFamily="34" charset="0"/>
            </a:endParaRPr>
          </a:p>
        </p:txBody>
      </p:sp>
      <p:sp>
        <p:nvSpPr>
          <p:cNvPr id="39" name="PA_文本框 38"/>
          <p:cNvSpPr txBox="1"/>
          <p:nvPr/>
        </p:nvSpPr>
        <p:spPr>
          <a:xfrm>
            <a:off x="5908098" y="3102415"/>
            <a:ext cx="1127232" cy="461665"/>
          </a:xfrm>
          <a:prstGeom prst="rect">
            <a:avLst/>
          </a:prstGeom>
          <a:noFill/>
        </p:spPr>
        <p:txBody>
          <a:bodyPr wrap="none" rtlCol="0">
            <a:spAutoFit/>
          </a:bodyPr>
          <a:lstStyle/>
          <a:p>
            <a:r>
              <a:rPr lang="en-US" altLang="zh-CN" sz="2400" dirty="0">
                <a:latin typeface="Arial" pitchFamily="34" charset="0"/>
                <a:cs typeface="Arial" pitchFamily="34" charset="0"/>
              </a:rPr>
              <a:t>879,33</a:t>
            </a:r>
            <a:endParaRPr lang="zh-CN" altLang="en-US" sz="2400" dirty="0">
              <a:latin typeface="Arial" pitchFamily="34" charset="0"/>
              <a:cs typeface="Arial" pitchFamily="34" charset="0"/>
            </a:endParaRPr>
          </a:p>
        </p:txBody>
      </p:sp>
      <p:sp>
        <p:nvSpPr>
          <p:cNvPr id="40" name="PA_文本框 39"/>
          <p:cNvSpPr txBox="1"/>
          <p:nvPr/>
        </p:nvSpPr>
        <p:spPr>
          <a:xfrm>
            <a:off x="10069850" y="3055008"/>
            <a:ext cx="755335" cy="461665"/>
          </a:xfrm>
          <a:prstGeom prst="rect">
            <a:avLst/>
          </a:prstGeom>
          <a:noFill/>
        </p:spPr>
        <p:txBody>
          <a:bodyPr wrap="none" rtlCol="0">
            <a:spAutoFit/>
          </a:bodyPr>
          <a:lstStyle/>
          <a:p>
            <a:r>
              <a:rPr lang="en-US" altLang="zh-CN" dirty="0">
                <a:latin typeface="Arial" pitchFamily="34" charset="0"/>
                <a:cs typeface="Arial" pitchFamily="34" charset="0"/>
              </a:rPr>
              <a:t>%</a:t>
            </a:r>
            <a:r>
              <a:rPr lang="en-US" altLang="zh-CN" sz="2400" dirty="0">
                <a:latin typeface="Arial" pitchFamily="34" charset="0"/>
                <a:cs typeface="Arial" pitchFamily="34" charset="0"/>
              </a:rPr>
              <a:t>78</a:t>
            </a:r>
            <a:endParaRPr lang="zh-CN" altLang="en-US" sz="2400" dirty="0">
              <a:latin typeface="Arial" pitchFamily="34" charset="0"/>
              <a:cs typeface="Arial" pitchFamily="34" charset="0"/>
            </a:endParaRPr>
          </a:p>
        </p:txBody>
      </p:sp>
      <p:sp>
        <p:nvSpPr>
          <p:cNvPr id="41" name="PA_文本框 40"/>
          <p:cNvSpPr txBox="1"/>
          <p:nvPr/>
        </p:nvSpPr>
        <p:spPr>
          <a:xfrm>
            <a:off x="7908564" y="3102415"/>
            <a:ext cx="1127232" cy="461665"/>
          </a:xfrm>
          <a:prstGeom prst="rect">
            <a:avLst/>
          </a:prstGeom>
          <a:noFill/>
        </p:spPr>
        <p:txBody>
          <a:bodyPr wrap="none" rtlCol="0">
            <a:spAutoFit/>
          </a:bodyPr>
          <a:lstStyle/>
          <a:p>
            <a:r>
              <a:rPr lang="en-US" altLang="zh-CN" sz="2400" dirty="0">
                <a:latin typeface="Arial" pitchFamily="34" charset="0"/>
                <a:cs typeface="Arial" pitchFamily="34" charset="0"/>
              </a:rPr>
              <a:t>34,234</a:t>
            </a:r>
            <a:endParaRPr lang="zh-CN" altLang="en-US" sz="2400" dirty="0">
              <a:latin typeface="Arial" pitchFamily="34" charset="0"/>
              <a:cs typeface="Arial" pitchFamily="34" charset="0"/>
            </a:endParaRPr>
          </a:p>
        </p:txBody>
      </p:sp>
      <p:sp>
        <p:nvSpPr>
          <p:cNvPr id="42" name="PA_文本框 41"/>
          <p:cNvSpPr txBox="1"/>
          <p:nvPr/>
        </p:nvSpPr>
        <p:spPr>
          <a:xfrm>
            <a:off x="7423429" y="5561681"/>
            <a:ext cx="2154521" cy="307777"/>
          </a:xfrm>
          <a:prstGeom prst="rect">
            <a:avLst/>
          </a:prstGeom>
          <a:noFill/>
        </p:spPr>
        <p:txBody>
          <a:bodyPr vert="horz" wrap="square" rtlCol="0" anchor="b">
            <a:spAutoFit/>
          </a:bodyPr>
          <a:lstStyle/>
          <a:p>
            <a:pPr algn="ctr"/>
            <a:r>
              <a:rPr lang="en-US" altLang="zh-CN" sz="1400" dirty="0">
                <a:solidFill>
                  <a:schemeClr val="bg1"/>
                </a:solidFill>
                <a:latin typeface="Arial" pitchFamily="34" charset="0"/>
                <a:ea typeface="方正清刻本悦宋简体" pitchFamily="2" charset="-122"/>
                <a:cs typeface="Arial" pitchFamily="34" charset="0"/>
              </a:rPr>
              <a:t>Key words</a:t>
            </a:r>
            <a:endParaRPr lang="zh-CN" altLang="en-US" sz="1400" dirty="0">
              <a:solidFill>
                <a:schemeClr val="bg1"/>
              </a:solidFill>
              <a:latin typeface="Arial" pitchFamily="34" charset="0"/>
              <a:ea typeface="方正清刻本悦宋简体" pitchFamily="2" charset="-122"/>
              <a:cs typeface="Arial" pitchFamily="34" charset="0"/>
            </a:endParaRPr>
          </a:p>
        </p:txBody>
      </p:sp>
      <p:sp>
        <p:nvSpPr>
          <p:cNvPr id="43" name="PA_文本框 42"/>
          <p:cNvSpPr txBox="1"/>
          <p:nvPr/>
        </p:nvSpPr>
        <p:spPr>
          <a:xfrm>
            <a:off x="5419699" y="3497659"/>
            <a:ext cx="2111356" cy="307777"/>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itchFamily="34" charset="0"/>
                <a:ea typeface="方正清刻本悦宋简体" pitchFamily="2" charset="-122"/>
                <a:cs typeface="Arial" pitchFamily="34" charset="0"/>
              </a:rPr>
              <a:t>Key words</a:t>
            </a:r>
            <a:endParaRPr lang="zh-CN" altLang="en-US" sz="1400" dirty="0">
              <a:solidFill>
                <a:schemeClr val="tx1">
                  <a:lumMod val="75000"/>
                  <a:lumOff val="25000"/>
                </a:schemeClr>
              </a:solidFill>
              <a:latin typeface="Arial" pitchFamily="34" charset="0"/>
              <a:ea typeface="方正清刻本悦宋简体" pitchFamily="2" charset="-122"/>
              <a:cs typeface="Arial" pitchFamily="34" charset="0"/>
            </a:endParaRPr>
          </a:p>
        </p:txBody>
      </p:sp>
      <p:sp>
        <p:nvSpPr>
          <p:cNvPr id="45" name="PA_文本框 44"/>
          <p:cNvSpPr txBox="1"/>
          <p:nvPr/>
        </p:nvSpPr>
        <p:spPr>
          <a:xfrm>
            <a:off x="7416502" y="3497659"/>
            <a:ext cx="2111356" cy="307777"/>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itchFamily="34" charset="0"/>
                <a:ea typeface="方正清刻本悦宋简体" pitchFamily="2" charset="-122"/>
                <a:cs typeface="Arial" pitchFamily="34" charset="0"/>
              </a:rPr>
              <a:t>Key words</a:t>
            </a:r>
            <a:endParaRPr lang="zh-CN" altLang="en-US" sz="1400" dirty="0">
              <a:solidFill>
                <a:schemeClr val="tx1">
                  <a:lumMod val="75000"/>
                  <a:lumOff val="25000"/>
                </a:schemeClr>
              </a:solidFill>
              <a:latin typeface="Arial" pitchFamily="34" charset="0"/>
              <a:ea typeface="方正清刻本悦宋简体" pitchFamily="2" charset="-122"/>
              <a:cs typeface="Arial" pitchFamily="34" charset="0"/>
            </a:endParaRPr>
          </a:p>
        </p:txBody>
      </p:sp>
      <p:graphicFrame>
        <p:nvGraphicFramePr>
          <p:cNvPr id="52" name="PA_Chart 51"/>
          <p:cNvGraphicFramePr/>
          <p:nvPr/>
        </p:nvGraphicFramePr>
        <p:xfrm>
          <a:off x="5616856" y="1328519"/>
          <a:ext cx="1709716" cy="16569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4" name="PA_Chart 53"/>
          <p:cNvGraphicFramePr/>
          <p:nvPr/>
        </p:nvGraphicFramePr>
        <p:xfrm>
          <a:off x="7617322" y="1354846"/>
          <a:ext cx="1709716" cy="165698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5" name="PA_Chart 54"/>
          <p:cNvGraphicFramePr/>
          <p:nvPr/>
        </p:nvGraphicFramePr>
        <p:xfrm>
          <a:off x="9592659" y="1337525"/>
          <a:ext cx="1709716" cy="1656988"/>
        </p:xfrm>
        <a:graphic>
          <a:graphicData uri="http://schemas.openxmlformats.org/drawingml/2006/chart">
            <c:chart xmlns:c="http://schemas.openxmlformats.org/drawingml/2006/chart" xmlns:r="http://schemas.openxmlformats.org/officeDocument/2006/relationships" r:id="rId6"/>
          </a:graphicData>
        </a:graphic>
      </p:graphicFrame>
      <p:pic>
        <p:nvPicPr>
          <p:cNvPr id="58" name="PA_图片 57"/>
          <p:cNvPicPr>
            <a:picLocks noChangeAspect="1"/>
          </p:cNvPicPr>
          <p:nvPr/>
        </p:nvPicPr>
        <p:blipFill rotWithShape="1">
          <a:blip r:embed="rId7">
            <a:extLst>
              <a:ext uri="{BEBA8EAE-BF5A-486C-A8C5-ECC9F3942E4B}">
                <a14:imgProps xmlns:a14="http://schemas.microsoft.com/office/drawing/2010/main">
                  <a14:imgLayer r:embed="rId8">
                    <a14:imgEffect>
                      <a14:saturation sat="33000"/>
                    </a14:imgEffect>
                  </a14:imgLayer>
                </a14:imgProps>
              </a:ext>
            </a:extLst>
          </a:blip>
          <a:srcRect b="33820"/>
          <a:stretch>
            <a:fillRect/>
          </a:stretch>
        </p:blipFill>
        <p:spPr>
          <a:xfrm>
            <a:off x="1294054" y="3582848"/>
            <a:ext cx="2724635" cy="1202107"/>
          </a:xfrm>
          <a:prstGeom prst="rect">
            <a:avLst/>
          </a:prstGeom>
        </p:spPr>
      </p:pic>
      <p:cxnSp>
        <p:nvCxnSpPr>
          <p:cNvPr id="6" name="PA_直接连接符 5"/>
          <p:cNvCxnSpPr/>
          <p:nvPr/>
        </p:nvCxnSpPr>
        <p:spPr>
          <a:xfrm>
            <a:off x="6010971" y="2876285"/>
            <a:ext cx="4961829" cy="0"/>
          </a:xfrm>
          <a:prstGeom prst="line">
            <a:avLst/>
          </a:prstGeom>
          <a:ln>
            <a:solidFill>
              <a:srgbClr val="72202A"/>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c="http://schemas.openxmlformats.org/drawingml/2006/chart"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5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75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25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anim calcmode="lin" valueType="num">
                                      <p:cBhvr>
                                        <p:cTn id="53" dur="1000" fill="hold"/>
                                        <p:tgtEl>
                                          <p:spTgt spid="32"/>
                                        </p:tgtEl>
                                        <p:attrNameLst>
                                          <p:attrName>ppt_x</p:attrName>
                                        </p:attrNameLst>
                                      </p:cBhvr>
                                      <p:tavLst>
                                        <p:tav tm="0">
                                          <p:val>
                                            <p:strVal val="#ppt_x"/>
                                          </p:val>
                                        </p:tav>
                                        <p:tav tm="100000">
                                          <p:val>
                                            <p:strVal val="#ppt_x"/>
                                          </p:val>
                                        </p:tav>
                                      </p:tavLst>
                                    </p:anim>
                                    <p:anim calcmode="lin" valueType="num">
                                      <p:cBhvr>
                                        <p:cTn id="54" dur="1000" fill="hold"/>
                                        <p:tgtEl>
                                          <p:spTgt spid="3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300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1000"/>
                                        <p:tgtEl>
                                          <p:spTgt spid="37"/>
                                        </p:tgtEl>
                                      </p:cBhvr>
                                    </p:animEffect>
                                    <p:anim calcmode="lin" valueType="num">
                                      <p:cBhvr>
                                        <p:cTn id="58" dur="1000" fill="hold"/>
                                        <p:tgtEl>
                                          <p:spTgt spid="37"/>
                                        </p:tgtEl>
                                        <p:attrNameLst>
                                          <p:attrName>ppt_x</p:attrName>
                                        </p:attrNameLst>
                                      </p:cBhvr>
                                      <p:tavLst>
                                        <p:tav tm="0">
                                          <p:val>
                                            <p:strVal val="#ppt_x"/>
                                          </p:val>
                                        </p:tav>
                                        <p:tav tm="100000">
                                          <p:val>
                                            <p:strVal val="#ppt_x"/>
                                          </p:val>
                                        </p:tav>
                                      </p:tavLst>
                                    </p:anim>
                                    <p:anim calcmode="lin" valueType="num">
                                      <p:cBhvr>
                                        <p:cTn id="59" dur="1000" fill="hold"/>
                                        <p:tgtEl>
                                          <p:spTgt spid="3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325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1000"/>
                                        <p:tgtEl>
                                          <p:spTgt spid="44"/>
                                        </p:tgtEl>
                                      </p:cBhvr>
                                    </p:animEffect>
                                    <p:anim calcmode="lin" valueType="num">
                                      <p:cBhvr>
                                        <p:cTn id="63" dur="1000" fill="hold"/>
                                        <p:tgtEl>
                                          <p:spTgt spid="44"/>
                                        </p:tgtEl>
                                        <p:attrNameLst>
                                          <p:attrName>ppt_x</p:attrName>
                                        </p:attrNameLst>
                                      </p:cBhvr>
                                      <p:tavLst>
                                        <p:tav tm="0">
                                          <p:val>
                                            <p:strVal val="#ppt_x"/>
                                          </p:val>
                                        </p:tav>
                                        <p:tav tm="100000">
                                          <p:val>
                                            <p:strVal val="#ppt_x"/>
                                          </p:val>
                                        </p:tav>
                                      </p:tavLst>
                                    </p:anim>
                                    <p:anim calcmode="lin" valueType="num">
                                      <p:cBhvr>
                                        <p:cTn id="64" dur="1000" fill="hold"/>
                                        <p:tgtEl>
                                          <p:spTgt spid="4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350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1000"/>
                                        <p:tgtEl>
                                          <p:spTgt spid="46"/>
                                        </p:tgtEl>
                                      </p:cBhvr>
                                    </p:animEffect>
                                    <p:anim calcmode="lin" valueType="num">
                                      <p:cBhvr>
                                        <p:cTn id="68" dur="1000" fill="hold"/>
                                        <p:tgtEl>
                                          <p:spTgt spid="46"/>
                                        </p:tgtEl>
                                        <p:attrNameLst>
                                          <p:attrName>ppt_x</p:attrName>
                                        </p:attrNameLst>
                                      </p:cBhvr>
                                      <p:tavLst>
                                        <p:tav tm="0">
                                          <p:val>
                                            <p:strVal val="#ppt_x"/>
                                          </p:val>
                                        </p:tav>
                                        <p:tav tm="100000">
                                          <p:val>
                                            <p:strVal val="#ppt_x"/>
                                          </p:val>
                                        </p:tav>
                                      </p:tavLst>
                                    </p:anim>
                                    <p:anim calcmode="lin" valueType="num">
                                      <p:cBhvr>
                                        <p:cTn id="69" dur="1000" fill="hold"/>
                                        <p:tgtEl>
                                          <p:spTgt spid="4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3750"/>
                                  </p:stCondLst>
                                  <p:childTnLst>
                                    <p:set>
                                      <p:cBhvr>
                                        <p:cTn id="71" dur="1" fill="hold">
                                          <p:stCondLst>
                                            <p:cond delay="0"/>
                                          </p:stCondLst>
                                        </p:cTn>
                                        <p:tgtEl>
                                          <p:spTgt spid="48"/>
                                        </p:tgtEl>
                                        <p:attrNameLst>
                                          <p:attrName>style.visibility</p:attrName>
                                        </p:attrNameLst>
                                      </p:cBhvr>
                                      <p:to>
                                        <p:strVal val="visible"/>
                                      </p:to>
                                    </p:set>
                                    <p:animEffect transition="in" filter="fade">
                                      <p:cBhvr>
                                        <p:cTn id="72" dur="1000"/>
                                        <p:tgtEl>
                                          <p:spTgt spid="48"/>
                                        </p:tgtEl>
                                      </p:cBhvr>
                                    </p:animEffect>
                                    <p:anim calcmode="lin" valueType="num">
                                      <p:cBhvr>
                                        <p:cTn id="73" dur="1000" fill="hold"/>
                                        <p:tgtEl>
                                          <p:spTgt spid="48"/>
                                        </p:tgtEl>
                                        <p:attrNameLst>
                                          <p:attrName>ppt_x</p:attrName>
                                        </p:attrNameLst>
                                      </p:cBhvr>
                                      <p:tavLst>
                                        <p:tav tm="0">
                                          <p:val>
                                            <p:strVal val="#ppt_x"/>
                                          </p:val>
                                        </p:tav>
                                        <p:tav tm="100000">
                                          <p:val>
                                            <p:strVal val="#ppt_x"/>
                                          </p:val>
                                        </p:tav>
                                      </p:tavLst>
                                    </p:anim>
                                    <p:anim calcmode="lin" valueType="num">
                                      <p:cBhvr>
                                        <p:cTn id="74" dur="1000" fill="hold"/>
                                        <p:tgtEl>
                                          <p:spTgt spid="4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4000"/>
                                  </p:stCondLst>
                                  <p:childTnLst>
                                    <p:set>
                                      <p:cBhvr>
                                        <p:cTn id="76" dur="1" fill="hold">
                                          <p:stCondLst>
                                            <p:cond delay="0"/>
                                          </p:stCondLst>
                                        </p:cTn>
                                        <p:tgtEl>
                                          <p:spTgt spid="49"/>
                                        </p:tgtEl>
                                        <p:attrNameLst>
                                          <p:attrName>style.visibility</p:attrName>
                                        </p:attrNameLst>
                                      </p:cBhvr>
                                      <p:to>
                                        <p:strVal val="visible"/>
                                      </p:to>
                                    </p:set>
                                    <p:animEffect transition="in" filter="fade">
                                      <p:cBhvr>
                                        <p:cTn id="77" dur="1000"/>
                                        <p:tgtEl>
                                          <p:spTgt spid="49"/>
                                        </p:tgtEl>
                                      </p:cBhvr>
                                    </p:animEffect>
                                    <p:anim calcmode="lin" valueType="num">
                                      <p:cBhvr>
                                        <p:cTn id="78" dur="1000" fill="hold"/>
                                        <p:tgtEl>
                                          <p:spTgt spid="49"/>
                                        </p:tgtEl>
                                        <p:attrNameLst>
                                          <p:attrName>ppt_x</p:attrName>
                                        </p:attrNameLst>
                                      </p:cBhvr>
                                      <p:tavLst>
                                        <p:tav tm="0">
                                          <p:val>
                                            <p:strVal val="#ppt_x"/>
                                          </p:val>
                                        </p:tav>
                                        <p:tav tm="100000">
                                          <p:val>
                                            <p:strVal val="#ppt_x"/>
                                          </p:val>
                                        </p:tav>
                                      </p:tavLst>
                                    </p:anim>
                                    <p:anim calcmode="lin" valueType="num">
                                      <p:cBhvr>
                                        <p:cTn id="79" dur="1000" fill="hold"/>
                                        <p:tgtEl>
                                          <p:spTgt spid="4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425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1000"/>
                                        <p:tgtEl>
                                          <p:spTgt spid="12"/>
                                        </p:tgtEl>
                                      </p:cBhvr>
                                    </p:animEffect>
                                    <p:anim calcmode="lin" valueType="num">
                                      <p:cBhvr>
                                        <p:cTn id="83" dur="1000" fill="hold"/>
                                        <p:tgtEl>
                                          <p:spTgt spid="12"/>
                                        </p:tgtEl>
                                        <p:attrNameLst>
                                          <p:attrName>ppt_x</p:attrName>
                                        </p:attrNameLst>
                                      </p:cBhvr>
                                      <p:tavLst>
                                        <p:tav tm="0">
                                          <p:val>
                                            <p:strVal val="#ppt_x"/>
                                          </p:val>
                                        </p:tav>
                                        <p:tav tm="100000">
                                          <p:val>
                                            <p:strVal val="#ppt_x"/>
                                          </p:val>
                                        </p:tav>
                                      </p:tavLst>
                                    </p:anim>
                                    <p:anim calcmode="lin" valueType="num">
                                      <p:cBhvr>
                                        <p:cTn id="84" dur="1000" fill="hold"/>
                                        <p:tgtEl>
                                          <p:spTgt spid="12"/>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450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1000"/>
                                        <p:tgtEl>
                                          <p:spTgt spid="38"/>
                                        </p:tgtEl>
                                      </p:cBhvr>
                                    </p:animEffect>
                                    <p:anim calcmode="lin" valueType="num">
                                      <p:cBhvr>
                                        <p:cTn id="88" dur="1000" fill="hold"/>
                                        <p:tgtEl>
                                          <p:spTgt spid="38"/>
                                        </p:tgtEl>
                                        <p:attrNameLst>
                                          <p:attrName>ppt_x</p:attrName>
                                        </p:attrNameLst>
                                      </p:cBhvr>
                                      <p:tavLst>
                                        <p:tav tm="0">
                                          <p:val>
                                            <p:strVal val="#ppt_x"/>
                                          </p:val>
                                        </p:tav>
                                        <p:tav tm="100000">
                                          <p:val>
                                            <p:strVal val="#ppt_x"/>
                                          </p:val>
                                        </p:tav>
                                      </p:tavLst>
                                    </p:anim>
                                    <p:anim calcmode="lin" valueType="num">
                                      <p:cBhvr>
                                        <p:cTn id="89" dur="1000" fill="hold"/>
                                        <p:tgtEl>
                                          <p:spTgt spid="38"/>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475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1000"/>
                                        <p:tgtEl>
                                          <p:spTgt spid="39"/>
                                        </p:tgtEl>
                                      </p:cBhvr>
                                    </p:animEffect>
                                    <p:anim calcmode="lin" valueType="num">
                                      <p:cBhvr>
                                        <p:cTn id="93" dur="1000" fill="hold"/>
                                        <p:tgtEl>
                                          <p:spTgt spid="39"/>
                                        </p:tgtEl>
                                        <p:attrNameLst>
                                          <p:attrName>ppt_x</p:attrName>
                                        </p:attrNameLst>
                                      </p:cBhvr>
                                      <p:tavLst>
                                        <p:tav tm="0">
                                          <p:val>
                                            <p:strVal val="#ppt_x"/>
                                          </p:val>
                                        </p:tav>
                                        <p:tav tm="100000">
                                          <p:val>
                                            <p:strVal val="#ppt_x"/>
                                          </p:val>
                                        </p:tav>
                                      </p:tavLst>
                                    </p:anim>
                                    <p:anim calcmode="lin" valueType="num">
                                      <p:cBhvr>
                                        <p:cTn id="94" dur="1000" fill="hold"/>
                                        <p:tgtEl>
                                          <p:spTgt spid="39"/>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5000"/>
                                  </p:stCondLst>
                                  <p:childTnLst>
                                    <p:set>
                                      <p:cBhvr>
                                        <p:cTn id="96" dur="1" fill="hold">
                                          <p:stCondLst>
                                            <p:cond delay="0"/>
                                          </p:stCondLst>
                                        </p:cTn>
                                        <p:tgtEl>
                                          <p:spTgt spid="40"/>
                                        </p:tgtEl>
                                        <p:attrNameLst>
                                          <p:attrName>style.visibility</p:attrName>
                                        </p:attrNameLst>
                                      </p:cBhvr>
                                      <p:to>
                                        <p:strVal val="visible"/>
                                      </p:to>
                                    </p:set>
                                    <p:animEffect transition="in" filter="fade">
                                      <p:cBhvr>
                                        <p:cTn id="97" dur="1000"/>
                                        <p:tgtEl>
                                          <p:spTgt spid="40"/>
                                        </p:tgtEl>
                                      </p:cBhvr>
                                    </p:animEffect>
                                    <p:anim calcmode="lin" valueType="num">
                                      <p:cBhvr>
                                        <p:cTn id="98" dur="1000" fill="hold"/>
                                        <p:tgtEl>
                                          <p:spTgt spid="40"/>
                                        </p:tgtEl>
                                        <p:attrNameLst>
                                          <p:attrName>ppt_x</p:attrName>
                                        </p:attrNameLst>
                                      </p:cBhvr>
                                      <p:tavLst>
                                        <p:tav tm="0">
                                          <p:val>
                                            <p:strVal val="#ppt_x"/>
                                          </p:val>
                                        </p:tav>
                                        <p:tav tm="100000">
                                          <p:val>
                                            <p:strVal val="#ppt_x"/>
                                          </p:val>
                                        </p:tav>
                                      </p:tavLst>
                                    </p:anim>
                                    <p:anim calcmode="lin" valueType="num">
                                      <p:cBhvr>
                                        <p:cTn id="99" dur="1000" fill="hold"/>
                                        <p:tgtEl>
                                          <p:spTgt spid="40"/>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5250"/>
                                  </p:stCondLst>
                                  <p:childTnLst>
                                    <p:set>
                                      <p:cBhvr>
                                        <p:cTn id="101" dur="1" fill="hold">
                                          <p:stCondLst>
                                            <p:cond delay="0"/>
                                          </p:stCondLst>
                                        </p:cTn>
                                        <p:tgtEl>
                                          <p:spTgt spid="41"/>
                                        </p:tgtEl>
                                        <p:attrNameLst>
                                          <p:attrName>style.visibility</p:attrName>
                                        </p:attrNameLst>
                                      </p:cBhvr>
                                      <p:to>
                                        <p:strVal val="visible"/>
                                      </p:to>
                                    </p:set>
                                    <p:animEffect transition="in" filter="fade">
                                      <p:cBhvr>
                                        <p:cTn id="102" dur="1000"/>
                                        <p:tgtEl>
                                          <p:spTgt spid="41"/>
                                        </p:tgtEl>
                                      </p:cBhvr>
                                    </p:animEffect>
                                    <p:anim calcmode="lin" valueType="num">
                                      <p:cBhvr>
                                        <p:cTn id="103" dur="1000" fill="hold"/>
                                        <p:tgtEl>
                                          <p:spTgt spid="41"/>
                                        </p:tgtEl>
                                        <p:attrNameLst>
                                          <p:attrName>ppt_x</p:attrName>
                                        </p:attrNameLst>
                                      </p:cBhvr>
                                      <p:tavLst>
                                        <p:tav tm="0">
                                          <p:val>
                                            <p:strVal val="#ppt_x"/>
                                          </p:val>
                                        </p:tav>
                                        <p:tav tm="100000">
                                          <p:val>
                                            <p:strVal val="#ppt_x"/>
                                          </p:val>
                                        </p:tav>
                                      </p:tavLst>
                                    </p:anim>
                                    <p:anim calcmode="lin" valueType="num">
                                      <p:cBhvr>
                                        <p:cTn id="104" dur="1000" fill="hold"/>
                                        <p:tgtEl>
                                          <p:spTgt spid="41"/>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5500"/>
                                  </p:stCondLst>
                                  <p:childTnLst>
                                    <p:set>
                                      <p:cBhvr>
                                        <p:cTn id="106" dur="1" fill="hold">
                                          <p:stCondLst>
                                            <p:cond delay="0"/>
                                          </p:stCondLst>
                                        </p:cTn>
                                        <p:tgtEl>
                                          <p:spTgt spid="42"/>
                                        </p:tgtEl>
                                        <p:attrNameLst>
                                          <p:attrName>style.visibility</p:attrName>
                                        </p:attrNameLst>
                                      </p:cBhvr>
                                      <p:to>
                                        <p:strVal val="visible"/>
                                      </p:to>
                                    </p:set>
                                    <p:animEffect transition="in" filter="fade">
                                      <p:cBhvr>
                                        <p:cTn id="107" dur="1000"/>
                                        <p:tgtEl>
                                          <p:spTgt spid="42"/>
                                        </p:tgtEl>
                                      </p:cBhvr>
                                    </p:animEffect>
                                    <p:anim calcmode="lin" valueType="num">
                                      <p:cBhvr>
                                        <p:cTn id="108" dur="1000" fill="hold"/>
                                        <p:tgtEl>
                                          <p:spTgt spid="42"/>
                                        </p:tgtEl>
                                        <p:attrNameLst>
                                          <p:attrName>ppt_x</p:attrName>
                                        </p:attrNameLst>
                                      </p:cBhvr>
                                      <p:tavLst>
                                        <p:tav tm="0">
                                          <p:val>
                                            <p:strVal val="#ppt_x"/>
                                          </p:val>
                                        </p:tav>
                                        <p:tav tm="100000">
                                          <p:val>
                                            <p:strVal val="#ppt_x"/>
                                          </p:val>
                                        </p:tav>
                                      </p:tavLst>
                                    </p:anim>
                                    <p:anim calcmode="lin" valueType="num">
                                      <p:cBhvr>
                                        <p:cTn id="109" dur="1000" fill="hold"/>
                                        <p:tgtEl>
                                          <p:spTgt spid="42"/>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5750"/>
                                  </p:stCondLst>
                                  <p:childTnLst>
                                    <p:set>
                                      <p:cBhvr>
                                        <p:cTn id="111" dur="1" fill="hold">
                                          <p:stCondLst>
                                            <p:cond delay="0"/>
                                          </p:stCondLst>
                                        </p:cTn>
                                        <p:tgtEl>
                                          <p:spTgt spid="43"/>
                                        </p:tgtEl>
                                        <p:attrNameLst>
                                          <p:attrName>style.visibility</p:attrName>
                                        </p:attrNameLst>
                                      </p:cBhvr>
                                      <p:to>
                                        <p:strVal val="visible"/>
                                      </p:to>
                                    </p:set>
                                    <p:animEffect transition="in" filter="fade">
                                      <p:cBhvr>
                                        <p:cTn id="112" dur="1000"/>
                                        <p:tgtEl>
                                          <p:spTgt spid="43"/>
                                        </p:tgtEl>
                                      </p:cBhvr>
                                    </p:animEffect>
                                    <p:anim calcmode="lin" valueType="num">
                                      <p:cBhvr>
                                        <p:cTn id="113" dur="1000" fill="hold"/>
                                        <p:tgtEl>
                                          <p:spTgt spid="43"/>
                                        </p:tgtEl>
                                        <p:attrNameLst>
                                          <p:attrName>ppt_x</p:attrName>
                                        </p:attrNameLst>
                                      </p:cBhvr>
                                      <p:tavLst>
                                        <p:tav tm="0">
                                          <p:val>
                                            <p:strVal val="#ppt_x"/>
                                          </p:val>
                                        </p:tav>
                                        <p:tav tm="100000">
                                          <p:val>
                                            <p:strVal val="#ppt_x"/>
                                          </p:val>
                                        </p:tav>
                                      </p:tavLst>
                                    </p:anim>
                                    <p:anim calcmode="lin" valueType="num">
                                      <p:cBhvr>
                                        <p:cTn id="114" dur="1000" fill="hold"/>
                                        <p:tgtEl>
                                          <p:spTgt spid="43"/>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6000"/>
                                  </p:stCondLst>
                                  <p:childTnLst>
                                    <p:set>
                                      <p:cBhvr>
                                        <p:cTn id="116" dur="1" fill="hold">
                                          <p:stCondLst>
                                            <p:cond delay="0"/>
                                          </p:stCondLst>
                                        </p:cTn>
                                        <p:tgtEl>
                                          <p:spTgt spid="45"/>
                                        </p:tgtEl>
                                        <p:attrNameLst>
                                          <p:attrName>style.visibility</p:attrName>
                                        </p:attrNameLst>
                                      </p:cBhvr>
                                      <p:to>
                                        <p:strVal val="visible"/>
                                      </p:to>
                                    </p:set>
                                    <p:animEffect transition="in" filter="fade">
                                      <p:cBhvr>
                                        <p:cTn id="117" dur="1000"/>
                                        <p:tgtEl>
                                          <p:spTgt spid="45"/>
                                        </p:tgtEl>
                                      </p:cBhvr>
                                    </p:animEffect>
                                    <p:anim calcmode="lin" valueType="num">
                                      <p:cBhvr>
                                        <p:cTn id="118" dur="1000" fill="hold"/>
                                        <p:tgtEl>
                                          <p:spTgt spid="45"/>
                                        </p:tgtEl>
                                        <p:attrNameLst>
                                          <p:attrName>ppt_x</p:attrName>
                                        </p:attrNameLst>
                                      </p:cBhvr>
                                      <p:tavLst>
                                        <p:tav tm="0">
                                          <p:val>
                                            <p:strVal val="#ppt_x"/>
                                          </p:val>
                                        </p:tav>
                                        <p:tav tm="100000">
                                          <p:val>
                                            <p:strVal val="#ppt_x"/>
                                          </p:val>
                                        </p:tav>
                                      </p:tavLst>
                                    </p:anim>
                                    <p:anim calcmode="lin" valueType="num">
                                      <p:cBhvr>
                                        <p:cTn id="119" dur="1000" fill="hold"/>
                                        <p:tgtEl>
                                          <p:spTgt spid="45"/>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6250"/>
                                  </p:stCondLst>
                                  <p:childTnLst>
                                    <p:set>
                                      <p:cBhvr>
                                        <p:cTn id="121" dur="1" fill="hold">
                                          <p:stCondLst>
                                            <p:cond delay="0"/>
                                          </p:stCondLst>
                                        </p:cTn>
                                        <p:tgtEl>
                                          <p:spTgt spid="52"/>
                                        </p:tgtEl>
                                        <p:attrNameLst>
                                          <p:attrName>style.visibility</p:attrName>
                                        </p:attrNameLst>
                                      </p:cBhvr>
                                      <p:to>
                                        <p:strVal val="visible"/>
                                      </p:to>
                                    </p:set>
                                    <p:animEffect transition="in" filter="fade">
                                      <p:cBhvr>
                                        <p:cTn id="122" dur="1000"/>
                                        <p:tgtEl>
                                          <p:spTgt spid="52"/>
                                        </p:tgtEl>
                                      </p:cBhvr>
                                    </p:animEffect>
                                    <p:anim calcmode="lin" valueType="num">
                                      <p:cBhvr>
                                        <p:cTn id="123" dur="1000" fill="hold"/>
                                        <p:tgtEl>
                                          <p:spTgt spid="52"/>
                                        </p:tgtEl>
                                        <p:attrNameLst>
                                          <p:attrName>ppt_x</p:attrName>
                                        </p:attrNameLst>
                                      </p:cBhvr>
                                      <p:tavLst>
                                        <p:tav tm="0">
                                          <p:val>
                                            <p:strVal val="#ppt_x"/>
                                          </p:val>
                                        </p:tav>
                                        <p:tav tm="100000">
                                          <p:val>
                                            <p:strVal val="#ppt_x"/>
                                          </p:val>
                                        </p:tav>
                                      </p:tavLst>
                                    </p:anim>
                                    <p:anim calcmode="lin" valueType="num">
                                      <p:cBhvr>
                                        <p:cTn id="124" dur="1000" fill="hold"/>
                                        <p:tgtEl>
                                          <p:spTgt spid="52"/>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6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1000"/>
                                        <p:tgtEl>
                                          <p:spTgt spid="54"/>
                                        </p:tgtEl>
                                      </p:cBhvr>
                                    </p:animEffect>
                                    <p:anim calcmode="lin" valueType="num">
                                      <p:cBhvr>
                                        <p:cTn id="128" dur="1000" fill="hold"/>
                                        <p:tgtEl>
                                          <p:spTgt spid="54"/>
                                        </p:tgtEl>
                                        <p:attrNameLst>
                                          <p:attrName>ppt_x</p:attrName>
                                        </p:attrNameLst>
                                      </p:cBhvr>
                                      <p:tavLst>
                                        <p:tav tm="0">
                                          <p:val>
                                            <p:strVal val="#ppt_x"/>
                                          </p:val>
                                        </p:tav>
                                        <p:tav tm="100000">
                                          <p:val>
                                            <p:strVal val="#ppt_x"/>
                                          </p:val>
                                        </p:tav>
                                      </p:tavLst>
                                    </p:anim>
                                    <p:anim calcmode="lin" valueType="num">
                                      <p:cBhvr>
                                        <p:cTn id="129" dur="1000" fill="hold"/>
                                        <p:tgtEl>
                                          <p:spTgt spid="54"/>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6750"/>
                                  </p:stCondLst>
                                  <p:childTnLst>
                                    <p:set>
                                      <p:cBhvr>
                                        <p:cTn id="131" dur="1" fill="hold">
                                          <p:stCondLst>
                                            <p:cond delay="0"/>
                                          </p:stCondLst>
                                        </p:cTn>
                                        <p:tgtEl>
                                          <p:spTgt spid="55"/>
                                        </p:tgtEl>
                                        <p:attrNameLst>
                                          <p:attrName>style.visibility</p:attrName>
                                        </p:attrNameLst>
                                      </p:cBhvr>
                                      <p:to>
                                        <p:strVal val="visible"/>
                                      </p:to>
                                    </p:set>
                                    <p:animEffect transition="in" filter="fade">
                                      <p:cBhvr>
                                        <p:cTn id="132" dur="1000"/>
                                        <p:tgtEl>
                                          <p:spTgt spid="55"/>
                                        </p:tgtEl>
                                      </p:cBhvr>
                                    </p:animEffect>
                                    <p:anim calcmode="lin" valueType="num">
                                      <p:cBhvr>
                                        <p:cTn id="133" dur="1000" fill="hold"/>
                                        <p:tgtEl>
                                          <p:spTgt spid="55"/>
                                        </p:tgtEl>
                                        <p:attrNameLst>
                                          <p:attrName>ppt_x</p:attrName>
                                        </p:attrNameLst>
                                      </p:cBhvr>
                                      <p:tavLst>
                                        <p:tav tm="0">
                                          <p:val>
                                            <p:strVal val="#ppt_x"/>
                                          </p:val>
                                        </p:tav>
                                        <p:tav tm="100000">
                                          <p:val>
                                            <p:strVal val="#ppt_x"/>
                                          </p:val>
                                        </p:tav>
                                      </p:tavLst>
                                    </p:anim>
                                    <p:anim calcmode="lin" valueType="num">
                                      <p:cBhvr>
                                        <p:cTn id="134" dur="1000" fill="hold"/>
                                        <p:tgtEl>
                                          <p:spTgt spid="55"/>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7000"/>
                                  </p:stCondLst>
                                  <p:childTnLst>
                                    <p:set>
                                      <p:cBhvr>
                                        <p:cTn id="136" dur="1" fill="hold">
                                          <p:stCondLst>
                                            <p:cond delay="0"/>
                                          </p:stCondLst>
                                        </p:cTn>
                                        <p:tgtEl>
                                          <p:spTgt spid="58"/>
                                        </p:tgtEl>
                                        <p:attrNameLst>
                                          <p:attrName>style.visibility</p:attrName>
                                        </p:attrNameLst>
                                      </p:cBhvr>
                                      <p:to>
                                        <p:strVal val="visible"/>
                                      </p:to>
                                    </p:set>
                                    <p:animEffect transition="in" filter="fade">
                                      <p:cBhvr>
                                        <p:cTn id="137" dur="1000"/>
                                        <p:tgtEl>
                                          <p:spTgt spid="58"/>
                                        </p:tgtEl>
                                      </p:cBhvr>
                                    </p:animEffect>
                                    <p:anim calcmode="lin" valueType="num">
                                      <p:cBhvr>
                                        <p:cTn id="138" dur="1000" fill="hold"/>
                                        <p:tgtEl>
                                          <p:spTgt spid="58"/>
                                        </p:tgtEl>
                                        <p:attrNameLst>
                                          <p:attrName>ppt_x</p:attrName>
                                        </p:attrNameLst>
                                      </p:cBhvr>
                                      <p:tavLst>
                                        <p:tav tm="0">
                                          <p:val>
                                            <p:strVal val="#ppt_x"/>
                                          </p:val>
                                        </p:tav>
                                        <p:tav tm="100000">
                                          <p:val>
                                            <p:strVal val="#ppt_x"/>
                                          </p:val>
                                        </p:tav>
                                      </p:tavLst>
                                    </p:anim>
                                    <p:anim calcmode="lin" valueType="num">
                                      <p:cBhvr>
                                        <p:cTn id="139" dur="1000" fill="hold"/>
                                        <p:tgtEl>
                                          <p:spTgt spid="58"/>
                                        </p:tgtEl>
                                        <p:attrNameLst>
                                          <p:attrName>ppt_y</p:attrName>
                                        </p:attrNameLst>
                                      </p:cBhvr>
                                      <p:tavLst>
                                        <p:tav tm="0">
                                          <p:val>
                                            <p:strVal val="#ppt_y+.1"/>
                                          </p:val>
                                        </p:tav>
                                        <p:tav tm="100000">
                                          <p:val>
                                            <p:strVal val="#ppt_y"/>
                                          </p:val>
                                        </p:tav>
                                      </p:tavLst>
                                    </p:anim>
                                  </p:childTnLst>
                                </p:cTn>
                              </p:par>
                              <p:par>
                                <p:cTn id="140" presetID="42" presetClass="entr" presetSubtype="0" fill="hold" nodeType="withEffect">
                                  <p:stCondLst>
                                    <p:cond delay="7250"/>
                                  </p:stCondLst>
                                  <p:childTnLst>
                                    <p:set>
                                      <p:cBhvr>
                                        <p:cTn id="141" dur="1" fill="hold">
                                          <p:stCondLst>
                                            <p:cond delay="0"/>
                                          </p:stCondLst>
                                        </p:cTn>
                                        <p:tgtEl>
                                          <p:spTgt spid="6"/>
                                        </p:tgtEl>
                                        <p:attrNameLst>
                                          <p:attrName>style.visibility</p:attrName>
                                        </p:attrNameLst>
                                      </p:cBhvr>
                                      <p:to>
                                        <p:strVal val="visible"/>
                                      </p:to>
                                    </p:set>
                                    <p:animEffect transition="in" filter="fade">
                                      <p:cBhvr>
                                        <p:cTn id="142" dur="1000"/>
                                        <p:tgtEl>
                                          <p:spTgt spid="6"/>
                                        </p:tgtEl>
                                      </p:cBhvr>
                                    </p:animEffect>
                                    <p:anim calcmode="lin" valueType="num">
                                      <p:cBhvr>
                                        <p:cTn id="143" dur="1000" fill="hold"/>
                                        <p:tgtEl>
                                          <p:spTgt spid="6"/>
                                        </p:tgtEl>
                                        <p:attrNameLst>
                                          <p:attrName>ppt_x</p:attrName>
                                        </p:attrNameLst>
                                      </p:cBhvr>
                                      <p:tavLst>
                                        <p:tav tm="0">
                                          <p:val>
                                            <p:strVal val="#ppt_x"/>
                                          </p:val>
                                        </p:tav>
                                        <p:tav tm="100000">
                                          <p:val>
                                            <p:strVal val="#ppt_x"/>
                                          </p:val>
                                        </p:tav>
                                      </p:tavLst>
                                    </p:anim>
                                    <p:anim calcmode="lin" valueType="num">
                                      <p:cBhvr>
                                        <p:cTn id="1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p:bldP spid="30" grpId="0"/>
      <p:bldP spid="32" grpId="0"/>
      <p:bldP spid="44" grpId="0"/>
      <p:bldP spid="48" grpId="0"/>
      <p:bldP spid="49" grpId="0"/>
      <p:bldGraphic spid="12" grpId="0">
        <p:bldAsOne/>
      </p:bldGraphic>
      <p:bldP spid="38" grpId="0"/>
      <p:bldP spid="39" grpId="0"/>
      <p:bldP spid="40" grpId="0"/>
      <p:bldP spid="41" grpId="0"/>
      <p:bldP spid="42" grpId="0"/>
      <p:bldP spid="43" grpId="0"/>
      <p:bldP spid="45" grpId="0"/>
      <p:bldGraphic spid="52" grpId="0">
        <p:bldAsOne/>
      </p:bldGraphic>
      <p:bldGraphic spid="54" grpId="0">
        <p:bldAsOne/>
      </p:bldGraphic>
      <p:bldGraphic spid="5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31122"/>
        </a:solidFill>
        <a:effectLst/>
      </p:bgPr>
    </p:bg>
    <p:spTree>
      <p:nvGrpSpPr>
        <p:cNvPr id="1" name=""/>
        <p:cNvGrpSpPr/>
        <p:nvPr/>
      </p:nvGrpSpPr>
      <p:grpSpPr>
        <a:xfrm>
          <a:off x="0" y="0"/>
          <a:ext cx="0" cy="0"/>
          <a:chOff x="0" y="0"/>
          <a:chExt cx="0" cy="0"/>
        </a:xfrm>
      </p:grpSpPr>
      <p:sp>
        <p:nvSpPr>
          <p:cNvPr id="4" name="PA_文本框 3"/>
          <p:cNvSpPr txBox="1"/>
          <p:nvPr/>
        </p:nvSpPr>
        <p:spPr>
          <a:xfrm>
            <a:off x="3173043" y="2266055"/>
            <a:ext cx="1954381" cy="957955"/>
          </a:xfrm>
          <a:prstGeom prst="rect">
            <a:avLst/>
          </a:prstGeom>
          <a:noFill/>
        </p:spPr>
        <p:txBody>
          <a:bodyPr vert="eaVert" wrap="none" rtlCol="0">
            <a:spAutoFit/>
          </a:bodyPr>
          <a:lstStyle/>
          <a:p>
            <a:r>
              <a:rPr lang="en-US" altLang="zh-CN" sz="11500" dirty="0">
                <a:solidFill>
                  <a:schemeClr val="tx1">
                    <a:lumMod val="75000"/>
                    <a:lumOff val="25000"/>
                  </a:schemeClr>
                </a:solidFill>
                <a:latin typeface="方正清刻本悦宋简体" pitchFamily="2" charset="-122"/>
                <a:ea typeface="方正清刻本悦宋简体" pitchFamily="2" charset="-122"/>
              </a:rPr>
              <a:t>2</a:t>
            </a:r>
            <a:endParaRPr lang="zh-CN" altLang="en-US" sz="11500" dirty="0">
              <a:solidFill>
                <a:schemeClr val="tx1">
                  <a:lumMod val="75000"/>
                  <a:lumOff val="25000"/>
                </a:schemeClr>
              </a:solidFill>
              <a:latin typeface="方正清刻本悦宋简体" pitchFamily="2" charset="-122"/>
              <a:ea typeface="方正清刻本悦宋简体" pitchFamily="2" charset="-122"/>
            </a:endParaRPr>
          </a:p>
        </p:txBody>
      </p:sp>
      <p:sp>
        <p:nvSpPr>
          <p:cNvPr id="7" name="PA_文本框 6"/>
          <p:cNvSpPr txBox="1"/>
          <p:nvPr/>
        </p:nvSpPr>
        <p:spPr>
          <a:xfrm>
            <a:off x="4939960" y="4034488"/>
            <a:ext cx="3293848" cy="523220"/>
          </a:xfrm>
          <a:prstGeom prst="rect">
            <a:avLst/>
          </a:prstGeom>
          <a:noFill/>
        </p:spPr>
        <p:txBody>
          <a:bodyPr vert="horz" wrap="square" rtlCol="0" anchor="b">
            <a:spAutoFit/>
          </a:bodyPr>
          <a:lstStyle/>
          <a:p>
            <a:r>
              <a:rPr lang="en-US" altLang="zh-CN" sz="1400" dirty="0">
                <a:solidFill>
                  <a:srgbClr val="404040"/>
                </a:solidFill>
                <a:latin typeface="Arial" pitchFamily="34" charset="0"/>
                <a:ea typeface="方正清刻本悦宋简体" pitchFamily="2" charset="-122"/>
                <a:cs typeface="Arial" pitchFamily="34" charset="0"/>
              </a:rPr>
              <a:t>Truth is lifeblood of life, is the foundation of all values</a:t>
            </a:r>
            <a:endParaRPr lang="zh-CN" altLang="en-US" sz="1400" dirty="0">
              <a:solidFill>
                <a:srgbClr val="404040"/>
              </a:solidFill>
              <a:latin typeface="Arial" pitchFamily="34" charset="0"/>
              <a:ea typeface="方正清刻本悦宋简体" pitchFamily="2" charset="-122"/>
              <a:cs typeface="Arial" pitchFamily="34" charset="0"/>
            </a:endParaRPr>
          </a:p>
        </p:txBody>
      </p:sp>
      <p:sp>
        <p:nvSpPr>
          <p:cNvPr id="9" name="PA_文本框 8"/>
          <p:cNvSpPr txBox="1"/>
          <p:nvPr/>
        </p:nvSpPr>
        <p:spPr>
          <a:xfrm>
            <a:off x="4939960" y="3572823"/>
            <a:ext cx="2015295" cy="461665"/>
          </a:xfrm>
          <a:prstGeom prst="rect">
            <a:avLst/>
          </a:prstGeom>
          <a:noFill/>
        </p:spPr>
        <p:txBody>
          <a:bodyPr vert="horz" wrap="none" rtlCol="0">
            <a:spAutoFit/>
          </a:bodyPr>
          <a:lstStyle/>
          <a:p>
            <a:r>
              <a:rPr lang="en-US" altLang="zh-CN" sz="2400" dirty="0">
                <a:latin typeface="Arial" pitchFamily="34" charset="0"/>
                <a:cs typeface="Arial" pitchFamily="34" charset="0"/>
              </a:rPr>
              <a:t>NAME HERE</a:t>
            </a:r>
            <a:endParaRPr lang="zh-CN" altLang="en-US" sz="2400" dirty="0">
              <a:latin typeface="Arial" pitchFamily="34" charset="0"/>
              <a:cs typeface="Arial" pitchFamily="34" charset="0"/>
            </a:endParaRPr>
          </a:p>
        </p:txBody>
      </p:sp>
      <p:pic>
        <p:nvPicPr>
          <p:cNvPr id="16" name="PA_图片 15"/>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68750"/>
          <a:stretch>
            <a:fillRect/>
          </a:stretch>
        </p:blipFill>
        <p:spPr>
          <a:xfrm>
            <a:off x="5945212" y="3139786"/>
            <a:ext cx="1652612" cy="663869"/>
          </a:xfrm>
          <a:prstGeom prst="rect">
            <a:avLst/>
          </a:prstGeom>
          <a:noFill/>
        </p:spPr>
      </p:pic>
      <p:sp>
        <p:nvSpPr>
          <p:cNvPr id="164" name="PA_任意多边形 163"/>
          <p:cNvSpPr/>
          <p:nvPr/>
        </p:nvSpPr>
        <p:spPr>
          <a:xfrm flipH="1">
            <a:off x="9731568" y="5213445"/>
            <a:ext cx="1474293" cy="845290"/>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63000"/>
                </a:srgbClr>
              </a:gs>
              <a:gs pos="55000">
                <a:srgbClr val="72202A">
                  <a:alpha val="0"/>
                </a:srgbClr>
              </a:gs>
              <a:gs pos="78000">
                <a:srgbClr val="FFFFFF">
                  <a:alpha val="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PA_任意多边形 164"/>
          <p:cNvSpPr/>
          <p:nvPr/>
        </p:nvSpPr>
        <p:spPr>
          <a:xfrm>
            <a:off x="1254802" y="4501592"/>
            <a:ext cx="1809059" cy="1037229"/>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63000"/>
                </a:srgbClr>
              </a:gs>
              <a:gs pos="55000">
                <a:srgbClr val="72202A">
                  <a:alpha val="0"/>
                </a:srgbClr>
              </a:gs>
              <a:gs pos="78000">
                <a:srgbClr val="FFFFFF">
                  <a:alpha val="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6" name="PA_组合 165"/>
          <p:cNvGrpSpPr/>
          <p:nvPr/>
        </p:nvGrpSpPr>
        <p:grpSpPr>
          <a:xfrm>
            <a:off x="7984913" y="3774120"/>
            <a:ext cx="1106257" cy="739152"/>
            <a:chOff x="6505576" y="541338"/>
            <a:chExt cx="2836868" cy="1895474"/>
          </a:xfrm>
          <a:solidFill>
            <a:srgbClr val="A22E3C"/>
          </a:solidFill>
        </p:grpSpPr>
        <p:grpSp>
          <p:nvGrpSpPr>
            <p:cNvPr id="167" name="Group 205"/>
            <p:cNvGrpSpPr/>
            <p:nvPr/>
          </p:nvGrpSpPr>
          <p:grpSpPr bwMode="auto">
            <a:xfrm>
              <a:off x="7605718" y="901700"/>
              <a:ext cx="1736726" cy="1535112"/>
              <a:chOff x="4791" y="568"/>
              <a:chExt cx="1094" cy="967"/>
            </a:xfrm>
            <a:grpFill/>
          </p:grpSpPr>
          <p:sp>
            <p:nvSpPr>
              <p:cNvPr id="658" name="Freeform 6"/>
              <p:cNvSpPr/>
              <p:nvPr/>
            </p:nvSpPr>
            <p:spPr bwMode="auto">
              <a:xfrm>
                <a:off x="5354" y="928"/>
                <a:ext cx="98" cy="118"/>
              </a:xfrm>
              <a:custGeom>
                <a:avLst/>
                <a:gdLst>
                  <a:gd name="T0" fmla="*/ 169 w 178"/>
                  <a:gd name="T1" fmla="*/ 199 h 214"/>
                  <a:gd name="T2" fmla="*/ 148 w 178"/>
                  <a:gd name="T3" fmla="*/ 185 h 214"/>
                  <a:gd name="T4" fmla="*/ 94 w 178"/>
                  <a:gd name="T5" fmla="*/ 134 h 214"/>
                  <a:gd name="T6" fmla="*/ 43 w 178"/>
                  <a:gd name="T7" fmla="*/ 76 h 214"/>
                  <a:gd name="T8" fmla="*/ 3 w 178"/>
                  <a:gd name="T9" fmla="*/ 16 h 214"/>
                  <a:gd name="T10" fmla="*/ 3 w 178"/>
                  <a:gd name="T11" fmla="*/ 8 h 214"/>
                  <a:gd name="T12" fmla="*/ 52 w 178"/>
                  <a:gd name="T13" fmla="*/ 51 h 214"/>
                  <a:gd name="T14" fmla="*/ 104 w 178"/>
                  <a:gd name="T15" fmla="*/ 107 h 214"/>
                  <a:gd name="T16" fmla="*/ 170 w 178"/>
                  <a:gd name="T17" fmla="*/ 199 h 214"/>
                  <a:gd name="T18" fmla="*/ 169 w 178"/>
                  <a:gd name="T19" fmla="*/ 199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214">
                    <a:moveTo>
                      <a:pt x="169" y="199"/>
                    </a:moveTo>
                    <a:cubicBezTo>
                      <a:pt x="158" y="214"/>
                      <a:pt x="155" y="195"/>
                      <a:pt x="148" y="185"/>
                    </a:cubicBezTo>
                    <a:cubicBezTo>
                      <a:pt x="133" y="163"/>
                      <a:pt x="113" y="152"/>
                      <a:pt x="94" y="134"/>
                    </a:cubicBezTo>
                    <a:cubicBezTo>
                      <a:pt x="74" y="117"/>
                      <a:pt x="59" y="97"/>
                      <a:pt x="43" y="76"/>
                    </a:cubicBezTo>
                    <a:cubicBezTo>
                      <a:pt x="29" y="58"/>
                      <a:pt x="26" y="39"/>
                      <a:pt x="3" y="16"/>
                    </a:cubicBezTo>
                    <a:cubicBezTo>
                      <a:pt x="0" y="14"/>
                      <a:pt x="4" y="9"/>
                      <a:pt x="3" y="8"/>
                    </a:cubicBezTo>
                    <a:cubicBezTo>
                      <a:pt x="22" y="0"/>
                      <a:pt x="42" y="36"/>
                      <a:pt x="52" y="51"/>
                    </a:cubicBezTo>
                    <a:cubicBezTo>
                      <a:pt x="68" y="73"/>
                      <a:pt x="84" y="89"/>
                      <a:pt x="104" y="107"/>
                    </a:cubicBezTo>
                    <a:cubicBezTo>
                      <a:pt x="125" y="127"/>
                      <a:pt x="178" y="166"/>
                      <a:pt x="170" y="199"/>
                    </a:cubicBezTo>
                    <a:lnTo>
                      <a:pt x="169" y="1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9" name="Freeform 7"/>
              <p:cNvSpPr/>
              <p:nvPr/>
            </p:nvSpPr>
            <p:spPr bwMode="auto">
              <a:xfrm>
                <a:off x="5232" y="1003"/>
                <a:ext cx="115" cy="107"/>
              </a:xfrm>
              <a:custGeom>
                <a:avLst/>
                <a:gdLst>
                  <a:gd name="T0" fmla="*/ 0 w 208"/>
                  <a:gd name="T1" fmla="*/ 25 h 195"/>
                  <a:gd name="T2" fmla="*/ 43 w 208"/>
                  <a:gd name="T3" fmla="*/ 60 h 195"/>
                  <a:gd name="T4" fmla="*/ 91 w 208"/>
                  <a:gd name="T5" fmla="*/ 115 h 195"/>
                  <a:gd name="T6" fmla="*/ 187 w 208"/>
                  <a:gd name="T7" fmla="*/ 178 h 195"/>
                  <a:gd name="T8" fmla="*/ 186 w 208"/>
                  <a:gd name="T9" fmla="*/ 179 h 195"/>
                  <a:gd name="T10" fmla="*/ 121 w 208"/>
                  <a:gd name="T11" fmla="*/ 105 h 195"/>
                  <a:gd name="T12" fmla="*/ 2 w 208"/>
                  <a:gd name="T13" fmla="*/ 22 h 195"/>
                  <a:gd name="T14" fmla="*/ 0 w 208"/>
                  <a:gd name="T15" fmla="*/ 25 h 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95">
                    <a:moveTo>
                      <a:pt x="0" y="25"/>
                    </a:moveTo>
                    <a:cubicBezTo>
                      <a:pt x="3" y="36"/>
                      <a:pt x="32" y="50"/>
                      <a:pt x="43" y="60"/>
                    </a:cubicBezTo>
                    <a:cubicBezTo>
                      <a:pt x="61" y="78"/>
                      <a:pt x="74" y="98"/>
                      <a:pt x="91" y="115"/>
                    </a:cubicBezTo>
                    <a:cubicBezTo>
                      <a:pt x="109" y="133"/>
                      <a:pt x="170" y="195"/>
                      <a:pt x="187" y="178"/>
                    </a:cubicBezTo>
                    <a:cubicBezTo>
                      <a:pt x="186" y="179"/>
                      <a:pt x="186" y="179"/>
                      <a:pt x="186" y="179"/>
                    </a:cubicBezTo>
                    <a:cubicBezTo>
                      <a:pt x="208" y="141"/>
                      <a:pt x="145" y="123"/>
                      <a:pt x="121" y="105"/>
                    </a:cubicBezTo>
                    <a:cubicBezTo>
                      <a:pt x="98" y="87"/>
                      <a:pt x="39" y="0"/>
                      <a:pt x="2" y="22"/>
                    </a:cubicBezTo>
                    <a:lnTo>
                      <a:pt x="0"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0" name="Freeform 8"/>
              <p:cNvSpPr/>
              <p:nvPr/>
            </p:nvSpPr>
            <p:spPr bwMode="auto">
              <a:xfrm>
                <a:off x="5110" y="862"/>
                <a:ext cx="129" cy="93"/>
              </a:xfrm>
              <a:custGeom>
                <a:avLst/>
                <a:gdLst>
                  <a:gd name="T0" fmla="*/ 234 w 234"/>
                  <a:gd name="T1" fmla="*/ 166 h 169"/>
                  <a:gd name="T2" fmla="*/ 112 w 234"/>
                  <a:gd name="T3" fmla="*/ 109 h 169"/>
                  <a:gd name="T4" fmla="*/ 44 w 234"/>
                  <a:gd name="T5" fmla="*/ 58 h 169"/>
                  <a:gd name="T6" fmla="*/ 0 w 234"/>
                  <a:gd name="T7" fmla="*/ 20 h 169"/>
                  <a:gd name="T8" fmla="*/ 2 w 234"/>
                  <a:gd name="T9" fmla="*/ 20 h 169"/>
                  <a:gd name="T10" fmla="*/ 143 w 234"/>
                  <a:gd name="T11" fmla="*/ 96 h 169"/>
                  <a:gd name="T12" fmla="*/ 231 w 234"/>
                  <a:gd name="T13" fmla="*/ 155 h 169"/>
                  <a:gd name="T14" fmla="*/ 234 w 234"/>
                  <a:gd name="T15" fmla="*/ 166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169">
                    <a:moveTo>
                      <a:pt x="234" y="166"/>
                    </a:moveTo>
                    <a:cubicBezTo>
                      <a:pt x="194" y="169"/>
                      <a:pt x="145" y="131"/>
                      <a:pt x="112" y="109"/>
                    </a:cubicBezTo>
                    <a:cubicBezTo>
                      <a:pt x="88" y="95"/>
                      <a:pt x="67" y="75"/>
                      <a:pt x="44" y="58"/>
                    </a:cubicBezTo>
                    <a:cubicBezTo>
                      <a:pt x="29" y="46"/>
                      <a:pt x="6" y="36"/>
                      <a:pt x="0" y="20"/>
                    </a:cubicBezTo>
                    <a:cubicBezTo>
                      <a:pt x="2" y="20"/>
                      <a:pt x="2" y="20"/>
                      <a:pt x="2" y="20"/>
                    </a:cubicBezTo>
                    <a:cubicBezTo>
                      <a:pt x="29" y="0"/>
                      <a:pt x="117" y="83"/>
                      <a:pt x="143" y="96"/>
                    </a:cubicBezTo>
                    <a:cubicBezTo>
                      <a:pt x="170" y="110"/>
                      <a:pt x="219" y="113"/>
                      <a:pt x="231" y="155"/>
                    </a:cubicBezTo>
                    <a:lnTo>
                      <a:pt x="234" y="1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1" name="Freeform 9"/>
              <p:cNvSpPr/>
              <p:nvPr/>
            </p:nvSpPr>
            <p:spPr bwMode="auto">
              <a:xfrm>
                <a:off x="5174" y="981"/>
                <a:ext cx="102" cy="83"/>
              </a:xfrm>
              <a:custGeom>
                <a:avLst/>
                <a:gdLst>
                  <a:gd name="T0" fmla="*/ 165 w 186"/>
                  <a:gd name="T1" fmla="*/ 118 h 151"/>
                  <a:gd name="T2" fmla="*/ 186 w 186"/>
                  <a:gd name="T3" fmla="*/ 142 h 151"/>
                  <a:gd name="T4" fmla="*/ 186 w 186"/>
                  <a:gd name="T5" fmla="*/ 143 h 151"/>
                  <a:gd name="T6" fmla="*/ 89 w 186"/>
                  <a:gd name="T7" fmla="*/ 96 h 151"/>
                  <a:gd name="T8" fmla="*/ 18 w 186"/>
                  <a:gd name="T9" fmla="*/ 12 h 151"/>
                  <a:gd name="T10" fmla="*/ 166 w 186"/>
                  <a:gd name="T11" fmla="*/ 119 h 151"/>
                  <a:gd name="T12" fmla="*/ 165 w 186"/>
                  <a:gd name="T13" fmla="*/ 118 h 151"/>
                </a:gdLst>
                <a:ahLst/>
                <a:cxnLst>
                  <a:cxn ang="0">
                    <a:pos x="T0" y="T1"/>
                  </a:cxn>
                  <a:cxn ang="0">
                    <a:pos x="T2" y="T3"/>
                  </a:cxn>
                  <a:cxn ang="0">
                    <a:pos x="T4" y="T5"/>
                  </a:cxn>
                  <a:cxn ang="0">
                    <a:pos x="T6" y="T7"/>
                  </a:cxn>
                  <a:cxn ang="0">
                    <a:pos x="T8" y="T9"/>
                  </a:cxn>
                  <a:cxn ang="0">
                    <a:pos x="T10" y="T11"/>
                  </a:cxn>
                  <a:cxn ang="0">
                    <a:pos x="T12" y="T13"/>
                  </a:cxn>
                </a:cxnLst>
                <a:rect l="0" t="0" r="r" b="b"/>
                <a:pathLst>
                  <a:path w="186" h="151">
                    <a:moveTo>
                      <a:pt x="165" y="118"/>
                    </a:moveTo>
                    <a:cubicBezTo>
                      <a:pt x="164" y="120"/>
                      <a:pt x="182" y="138"/>
                      <a:pt x="186" y="142"/>
                    </a:cubicBezTo>
                    <a:cubicBezTo>
                      <a:pt x="186" y="143"/>
                      <a:pt x="186" y="143"/>
                      <a:pt x="186" y="143"/>
                    </a:cubicBezTo>
                    <a:cubicBezTo>
                      <a:pt x="155" y="151"/>
                      <a:pt x="111" y="115"/>
                      <a:pt x="89" y="96"/>
                    </a:cubicBezTo>
                    <a:cubicBezTo>
                      <a:pt x="75" y="84"/>
                      <a:pt x="0" y="32"/>
                      <a:pt x="18" y="12"/>
                    </a:cubicBezTo>
                    <a:cubicBezTo>
                      <a:pt x="67" y="0"/>
                      <a:pt x="125" y="101"/>
                      <a:pt x="166" y="119"/>
                    </a:cubicBezTo>
                    <a:lnTo>
                      <a:pt x="165" y="1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2" name="Freeform 10"/>
              <p:cNvSpPr/>
              <p:nvPr/>
            </p:nvSpPr>
            <p:spPr bwMode="auto">
              <a:xfrm>
                <a:off x="5071" y="850"/>
                <a:ext cx="126" cy="106"/>
              </a:xfrm>
              <a:custGeom>
                <a:avLst/>
                <a:gdLst>
                  <a:gd name="T0" fmla="*/ 195 w 229"/>
                  <a:gd name="T1" fmla="*/ 138 h 194"/>
                  <a:gd name="T2" fmla="*/ 147 w 229"/>
                  <a:gd name="T3" fmla="*/ 103 h 194"/>
                  <a:gd name="T4" fmla="*/ 91 w 229"/>
                  <a:gd name="T5" fmla="*/ 64 h 194"/>
                  <a:gd name="T6" fmla="*/ 87 w 229"/>
                  <a:gd name="T7" fmla="*/ 60 h 194"/>
                  <a:gd name="T8" fmla="*/ 87 w 229"/>
                  <a:gd name="T9" fmla="*/ 60 h 194"/>
                  <a:gd name="T10" fmla="*/ 86 w 229"/>
                  <a:gd name="T11" fmla="*/ 60 h 194"/>
                  <a:gd name="T12" fmla="*/ 7 w 229"/>
                  <a:gd name="T13" fmla="*/ 18 h 194"/>
                  <a:gd name="T14" fmla="*/ 5 w 229"/>
                  <a:gd name="T15" fmla="*/ 18 h 194"/>
                  <a:gd name="T16" fmla="*/ 5 w 229"/>
                  <a:gd name="T17" fmla="*/ 18 h 194"/>
                  <a:gd name="T18" fmla="*/ 59 w 229"/>
                  <a:gd name="T19" fmla="*/ 72 h 194"/>
                  <a:gd name="T20" fmla="*/ 120 w 229"/>
                  <a:gd name="T21" fmla="*/ 137 h 194"/>
                  <a:gd name="T22" fmla="*/ 214 w 229"/>
                  <a:gd name="T23" fmla="*/ 191 h 194"/>
                  <a:gd name="T24" fmla="*/ 198 w 229"/>
                  <a:gd name="T25" fmla="*/ 141 h 194"/>
                  <a:gd name="T26" fmla="*/ 195 w 229"/>
                  <a:gd name="T27" fmla="*/ 13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9" h="194">
                    <a:moveTo>
                      <a:pt x="195" y="138"/>
                    </a:moveTo>
                    <a:cubicBezTo>
                      <a:pt x="178" y="129"/>
                      <a:pt x="162" y="116"/>
                      <a:pt x="147" y="103"/>
                    </a:cubicBezTo>
                    <a:cubicBezTo>
                      <a:pt x="130" y="88"/>
                      <a:pt x="109" y="78"/>
                      <a:pt x="91" y="64"/>
                    </a:cubicBezTo>
                    <a:cubicBezTo>
                      <a:pt x="89" y="63"/>
                      <a:pt x="88" y="61"/>
                      <a:pt x="87" y="60"/>
                    </a:cubicBezTo>
                    <a:cubicBezTo>
                      <a:pt x="85" y="59"/>
                      <a:pt x="87" y="60"/>
                      <a:pt x="87" y="60"/>
                    </a:cubicBezTo>
                    <a:cubicBezTo>
                      <a:pt x="86" y="60"/>
                      <a:pt x="86" y="60"/>
                      <a:pt x="86" y="60"/>
                    </a:cubicBezTo>
                    <a:cubicBezTo>
                      <a:pt x="58" y="47"/>
                      <a:pt x="33" y="0"/>
                      <a:pt x="7" y="18"/>
                    </a:cubicBezTo>
                    <a:cubicBezTo>
                      <a:pt x="5" y="18"/>
                      <a:pt x="5" y="18"/>
                      <a:pt x="5" y="18"/>
                    </a:cubicBezTo>
                    <a:cubicBezTo>
                      <a:pt x="5" y="18"/>
                      <a:pt x="5" y="18"/>
                      <a:pt x="5" y="18"/>
                    </a:cubicBezTo>
                    <a:cubicBezTo>
                      <a:pt x="0" y="34"/>
                      <a:pt x="48" y="59"/>
                      <a:pt x="59" y="72"/>
                    </a:cubicBezTo>
                    <a:cubicBezTo>
                      <a:pt x="78" y="95"/>
                      <a:pt x="95" y="117"/>
                      <a:pt x="120" y="137"/>
                    </a:cubicBezTo>
                    <a:cubicBezTo>
                      <a:pt x="142" y="156"/>
                      <a:pt x="186" y="194"/>
                      <a:pt x="214" y="191"/>
                    </a:cubicBezTo>
                    <a:cubicBezTo>
                      <a:pt x="229" y="178"/>
                      <a:pt x="210" y="148"/>
                      <a:pt x="198" y="141"/>
                    </a:cubicBezTo>
                    <a:lnTo>
                      <a:pt x="195"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3" name="Freeform 11"/>
              <p:cNvSpPr/>
              <p:nvPr/>
            </p:nvSpPr>
            <p:spPr bwMode="auto">
              <a:xfrm>
                <a:off x="5076" y="1020"/>
                <a:ext cx="150" cy="44"/>
              </a:xfrm>
              <a:custGeom>
                <a:avLst/>
                <a:gdLst>
                  <a:gd name="T0" fmla="*/ 244 w 272"/>
                  <a:gd name="T1" fmla="*/ 8 h 80"/>
                  <a:gd name="T2" fmla="*/ 272 w 272"/>
                  <a:gd name="T3" fmla="*/ 31 h 80"/>
                  <a:gd name="T4" fmla="*/ 272 w 272"/>
                  <a:gd name="T5" fmla="*/ 32 h 80"/>
                  <a:gd name="T6" fmla="*/ 232 w 272"/>
                  <a:gd name="T7" fmla="*/ 47 h 80"/>
                  <a:gd name="T8" fmla="*/ 152 w 272"/>
                  <a:gd name="T9" fmla="*/ 66 h 80"/>
                  <a:gd name="T10" fmla="*/ 0 w 272"/>
                  <a:gd name="T11" fmla="*/ 46 h 80"/>
                  <a:gd name="T12" fmla="*/ 136 w 272"/>
                  <a:gd name="T13" fmla="*/ 34 h 80"/>
                  <a:gd name="T14" fmla="*/ 245 w 272"/>
                  <a:gd name="T15" fmla="*/ 9 h 80"/>
                  <a:gd name="T16" fmla="*/ 244 w 272"/>
                  <a:gd name="T17" fmla="*/ 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80">
                    <a:moveTo>
                      <a:pt x="244" y="8"/>
                    </a:moveTo>
                    <a:cubicBezTo>
                      <a:pt x="250" y="15"/>
                      <a:pt x="263" y="27"/>
                      <a:pt x="272" y="31"/>
                    </a:cubicBezTo>
                    <a:cubicBezTo>
                      <a:pt x="272" y="32"/>
                      <a:pt x="272" y="32"/>
                      <a:pt x="272" y="32"/>
                    </a:cubicBezTo>
                    <a:cubicBezTo>
                      <a:pt x="264" y="43"/>
                      <a:pt x="246" y="43"/>
                      <a:pt x="232" y="47"/>
                    </a:cubicBezTo>
                    <a:cubicBezTo>
                      <a:pt x="204" y="53"/>
                      <a:pt x="181" y="62"/>
                      <a:pt x="152" y="66"/>
                    </a:cubicBezTo>
                    <a:cubicBezTo>
                      <a:pt x="113" y="69"/>
                      <a:pt x="1" y="80"/>
                      <a:pt x="0" y="46"/>
                    </a:cubicBezTo>
                    <a:cubicBezTo>
                      <a:pt x="6" y="21"/>
                      <a:pt x="103" y="39"/>
                      <a:pt x="136" y="34"/>
                    </a:cubicBezTo>
                    <a:cubicBezTo>
                      <a:pt x="163" y="32"/>
                      <a:pt x="227" y="0"/>
                      <a:pt x="245" y="9"/>
                    </a:cubicBezTo>
                    <a:lnTo>
                      <a:pt x="244"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4" name="Freeform 12"/>
              <p:cNvSpPr/>
              <p:nvPr/>
            </p:nvSpPr>
            <p:spPr bwMode="auto">
              <a:xfrm>
                <a:off x="5703" y="1101"/>
                <a:ext cx="181" cy="255"/>
              </a:xfrm>
              <a:custGeom>
                <a:avLst/>
                <a:gdLst>
                  <a:gd name="T0" fmla="*/ 3 w 329"/>
                  <a:gd name="T1" fmla="*/ 8 h 465"/>
                  <a:gd name="T2" fmla="*/ 222 w 329"/>
                  <a:gd name="T3" fmla="*/ 215 h 465"/>
                  <a:gd name="T4" fmla="*/ 289 w 329"/>
                  <a:gd name="T5" fmla="*/ 353 h 465"/>
                  <a:gd name="T6" fmla="*/ 322 w 329"/>
                  <a:gd name="T7" fmla="*/ 462 h 465"/>
                  <a:gd name="T8" fmla="*/ 328 w 329"/>
                  <a:gd name="T9" fmla="*/ 458 h 465"/>
                  <a:gd name="T10" fmla="*/ 291 w 329"/>
                  <a:gd name="T11" fmla="*/ 336 h 465"/>
                  <a:gd name="T12" fmla="*/ 222 w 329"/>
                  <a:gd name="T13" fmla="*/ 204 h 465"/>
                  <a:gd name="T14" fmla="*/ 5 w 329"/>
                  <a:gd name="T15" fmla="*/ 2 h 465"/>
                  <a:gd name="T16" fmla="*/ 3 w 329"/>
                  <a:gd name="T17" fmla="*/ 8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9" h="465">
                    <a:moveTo>
                      <a:pt x="3" y="8"/>
                    </a:moveTo>
                    <a:cubicBezTo>
                      <a:pt x="86" y="64"/>
                      <a:pt x="163" y="132"/>
                      <a:pt x="222" y="215"/>
                    </a:cubicBezTo>
                    <a:cubicBezTo>
                      <a:pt x="251" y="256"/>
                      <a:pt x="276" y="304"/>
                      <a:pt x="289" y="353"/>
                    </a:cubicBezTo>
                    <a:cubicBezTo>
                      <a:pt x="300" y="390"/>
                      <a:pt x="299" y="430"/>
                      <a:pt x="322" y="462"/>
                    </a:cubicBezTo>
                    <a:cubicBezTo>
                      <a:pt x="324" y="465"/>
                      <a:pt x="329" y="461"/>
                      <a:pt x="328" y="458"/>
                    </a:cubicBezTo>
                    <a:cubicBezTo>
                      <a:pt x="302" y="423"/>
                      <a:pt x="303" y="376"/>
                      <a:pt x="291" y="336"/>
                    </a:cubicBezTo>
                    <a:cubicBezTo>
                      <a:pt x="277" y="289"/>
                      <a:pt x="250" y="244"/>
                      <a:pt x="222" y="204"/>
                    </a:cubicBezTo>
                    <a:cubicBezTo>
                      <a:pt x="165" y="124"/>
                      <a:pt x="86" y="56"/>
                      <a:pt x="5" y="2"/>
                    </a:cubicBezTo>
                    <a:cubicBezTo>
                      <a:pt x="3" y="0"/>
                      <a:pt x="0" y="6"/>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5" name="Freeform 13"/>
              <p:cNvSpPr/>
              <p:nvPr/>
            </p:nvSpPr>
            <p:spPr bwMode="auto">
              <a:xfrm>
                <a:off x="5508" y="957"/>
                <a:ext cx="245" cy="362"/>
              </a:xfrm>
              <a:custGeom>
                <a:avLst/>
                <a:gdLst>
                  <a:gd name="T0" fmla="*/ 2 w 445"/>
                  <a:gd name="T1" fmla="*/ 660 h 660"/>
                  <a:gd name="T2" fmla="*/ 302 w 445"/>
                  <a:gd name="T3" fmla="*/ 384 h 660"/>
                  <a:gd name="T4" fmla="*/ 395 w 445"/>
                  <a:gd name="T5" fmla="*/ 182 h 660"/>
                  <a:gd name="T6" fmla="*/ 415 w 445"/>
                  <a:gd name="T7" fmla="*/ 1 h 660"/>
                  <a:gd name="T8" fmla="*/ 410 w 445"/>
                  <a:gd name="T9" fmla="*/ 7 h 660"/>
                  <a:gd name="T10" fmla="*/ 394 w 445"/>
                  <a:gd name="T11" fmla="*/ 172 h 660"/>
                  <a:gd name="T12" fmla="*/ 307 w 445"/>
                  <a:gd name="T13" fmla="*/ 364 h 660"/>
                  <a:gd name="T14" fmla="*/ 6 w 445"/>
                  <a:gd name="T15" fmla="*/ 653 h 660"/>
                  <a:gd name="T16" fmla="*/ 2 w 445"/>
                  <a:gd name="T17" fmla="*/ 66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660">
                    <a:moveTo>
                      <a:pt x="2" y="660"/>
                    </a:moveTo>
                    <a:cubicBezTo>
                      <a:pt x="137" y="615"/>
                      <a:pt x="233" y="503"/>
                      <a:pt x="302" y="384"/>
                    </a:cubicBezTo>
                    <a:cubicBezTo>
                      <a:pt x="339" y="321"/>
                      <a:pt x="369" y="250"/>
                      <a:pt x="395" y="182"/>
                    </a:cubicBezTo>
                    <a:cubicBezTo>
                      <a:pt x="415" y="129"/>
                      <a:pt x="445" y="56"/>
                      <a:pt x="415" y="1"/>
                    </a:cubicBezTo>
                    <a:cubicBezTo>
                      <a:pt x="415" y="0"/>
                      <a:pt x="409" y="5"/>
                      <a:pt x="410" y="7"/>
                    </a:cubicBezTo>
                    <a:cubicBezTo>
                      <a:pt x="437" y="58"/>
                      <a:pt x="412" y="122"/>
                      <a:pt x="394" y="172"/>
                    </a:cubicBezTo>
                    <a:cubicBezTo>
                      <a:pt x="371" y="238"/>
                      <a:pt x="340" y="303"/>
                      <a:pt x="307" y="364"/>
                    </a:cubicBezTo>
                    <a:cubicBezTo>
                      <a:pt x="240" y="487"/>
                      <a:pt x="143" y="608"/>
                      <a:pt x="6" y="653"/>
                    </a:cubicBezTo>
                    <a:cubicBezTo>
                      <a:pt x="4" y="654"/>
                      <a:pt x="0" y="660"/>
                      <a:pt x="2" y="6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6" name="Freeform 14"/>
              <p:cNvSpPr/>
              <p:nvPr/>
            </p:nvSpPr>
            <p:spPr bwMode="auto">
              <a:xfrm>
                <a:off x="5227" y="1292"/>
                <a:ext cx="285" cy="42"/>
              </a:xfrm>
              <a:custGeom>
                <a:avLst/>
                <a:gdLst>
                  <a:gd name="T0" fmla="*/ 6 w 518"/>
                  <a:gd name="T1" fmla="*/ 33 h 77"/>
                  <a:gd name="T2" fmla="*/ 261 w 518"/>
                  <a:gd name="T3" fmla="*/ 56 h 77"/>
                  <a:gd name="T4" fmla="*/ 514 w 518"/>
                  <a:gd name="T5" fmla="*/ 49 h 77"/>
                  <a:gd name="T6" fmla="*/ 515 w 518"/>
                  <a:gd name="T7" fmla="*/ 44 h 77"/>
                  <a:gd name="T8" fmla="*/ 242 w 518"/>
                  <a:gd name="T9" fmla="*/ 44 h 77"/>
                  <a:gd name="T10" fmla="*/ 6 w 518"/>
                  <a:gd name="T11" fmla="*/ 27 h 77"/>
                  <a:gd name="T12" fmla="*/ 6 w 518"/>
                  <a:gd name="T13" fmla="*/ 33 h 77"/>
                </a:gdLst>
                <a:ahLst/>
                <a:cxnLst>
                  <a:cxn ang="0">
                    <a:pos x="T0" y="T1"/>
                  </a:cxn>
                  <a:cxn ang="0">
                    <a:pos x="T2" y="T3"/>
                  </a:cxn>
                  <a:cxn ang="0">
                    <a:pos x="T4" y="T5"/>
                  </a:cxn>
                  <a:cxn ang="0">
                    <a:pos x="T6" y="T7"/>
                  </a:cxn>
                  <a:cxn ang="0">
                    <a:pos x="T8" y="T9"/>
                  </a:cxn>
                  <a:cxn ang="0">
                    <a:pos x="T10" y="T11"/>
                  </a:cxn>
                  <a:cxn ang="0">
                    <a:pos x="T12" y="T13"/>
                  </a:cxn>
                </a:cxnLst>
                <a:rect l="0" t="0" r="r" b="b"/>
                <a:pathLst>
                  <a:path w="518" h="77">
                    <a:moveTo>
                      <a:pt x="6" y="33"/>
                    </a:moveTo>
                    <a:cubicBezTo>
                      <a:pt x="93" y="3"/>
                      <a:pt x="176" y="34"/>
                      <a:pt x="261" y="56"/>
                    </a:cubicBezTo>
                    <a:cubicBezTo>
                      <a:pt x="345" y="77"/>
                      <a:pt x="431" y="72"/>
                      <a:pt x="514" y="49"/>
                    </a:cubicBezTo>
                    <a:cubicBezTo>
                      <a:pt x="517" y="48"/>
                      <a:pt x="518" y="42"/>
                      <a:pt x="515" y="44"/>
                    </a:cubicBezTo>
                    <a:cubicBezTo>
                      <a:pt x="423" y="69"/>
                      <a:pt x="334" y="69"/>
                      <a:pt x="242" y="44"/>
                    </a:cubicBezTo>
                    <a:cubicBezTo>
                      <a:pt x="164" y="23"/>
                      <a:pt x="87" y="0"/>
                      <a:pt x="6" y="27"/>
                    </a:cubicBezTo>
                    <a:cubicBezTo>
                      <a:pt x="0" y="29"/>
                      <a:pt x="2" y="34"/>
                      <a:pt x="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7" name="Freeform 15"/>
              <p:cNvSpPr/>
              <p:nvPr/>
            </p:nvSpPr>
            <p:spPr bwMode="auto">
              <a:xfrm>
                <a:off x="5288" y="870"/>
                <a:ext cx="449" cy="92"/>
              </a:xfrm>
              <a:custGeom>
                <a:avLst/>
                <a:gdLst>
                  <a:gd name="T0" fmla="*/ 814 w 815"/>
                  <a:gd name="T1" fmla="*/ 161 h 168"/>
                  <a:gd name="T2" fmla="*/ 645 w 815"/>
                  <a:gd name="T3" fmla="*/ 56 h 168"/>
                  <a:gd name="T4" fmla="*/ 431 w 815"/>
                  <a:gd name="T5" fmla="*/ 13 h 168"/>
                  <a:gd name="T6" fmla="*/ 4 w 815"/>
                  <a:gd name="T7" fmla="*/ 75 h 168"/>
                  <a:gd name="T8" fmla="*/ 3 w 815"/>
                  <a:gd name="T9" fmla="*/ 80 h 168"/>
                  <a:gd name="T10" fmla="*/ 435 w 815"/>
                  <a:gd name="T11" fmla="*/ 19 h 168"/>
                  <a:gd name="T12" fmla="*/ 635 w 815"/>
                  <a:gd name="T13" fmla="*/ 59 h 168"/>
                  <a:gd name="T14" fmla="*/ 809 w 815"/>
                  <a:gd name="T15" fmla="*/ 167 h 168"/>
                  <a:gd name="T16" fmla="*/ 813 w 815"/>
                  <a:gd name="T17" fmla="*/ 162 h 168"/>
                  <a:gd name="T18" fmla="*/ 814 w 815"/>
                  <a:gd name="T19" fmla="*/ 16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5" h="168">
                    <a:moveTo>
                      <a:pt x="814" y="161"/>
                    </a:moveTo>
                    <a:cubicBezTo>
                      <a:pt x="774" y="105"/>
                      <a:pt x="709" y="77"/>
                      <a:pt x="645" y="56"/>
                    </a:cubicBezTo>
                    <a:cubicBezTo>
                      <a:pt x="576" y="33"/>
                      <a:pt x="503" y="20"/>
                      <a:pt x="431" y="13"/>
                    </a:cubicBezTo>
                    <a:cubicBezTo>
                      <a:pt x="290" y="0"/>
                      <a:pt x="132" y="8"/>
                      <a:pt x="4" y="75"/>
                    </a:cubicBezTo>
                    <a:cubicBezTo>
                      <a:pt x="3" y="76"/>
                      <a:pt x="0" y="82"/>
                      <a:pt x="3" y="80"/>
                    </a:cubicBezTo>
                    <a:cubicBezTo>
                      <a:pt x="132" y="11"/>
                      <a:pt x="292" y="6"/>
                      <a:pt x="435" y="19"/>
                    </a:cubicBezTo>
                    <a:cubicBezTo>
                      <a:pt x="502" y="26"/>
                      <a:pt x="570" y="40"/>
                      <a:pt x="635" y="59"/>
                    </a:cubicBezTo>
                    <a:cubicBezTo>
                      <a:pt x="700" y="79"/>
                      <a:pt x="768" y="110"/>
                      <a:pt x="809" y="167"/>
                    </a:cubicBezTo>
                    <a:cubicBezTo>
                      <a:pt x="810" y="168"/>
                      <a:pt x="815" y="164"/>
                      <a:pt x="813" y="162"/>
                    </a:cubicBezTo>
                    <a:lnTo>
                      <a:pt x="814" y="1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8" name="Freeform 16"/>
              <p:cNvSpPr/>
              <p:nvPr/>
            </p:nvSpPr>
            <p:spPr bwMode="auto">
              <a:xfrm>
                <a:off x="5239" y="920"/>
                <a:ext cx="37" cy="40"/>
              </a:xfrm>
              <a:custGeom>
                <a:avLst/>
                <a:gdLst>
                  <a:gd name="T0" fmla="*/ 65 w 68"/>
                  <a:gd name="T1" fmla="*/ 2 h 73"/>
                  <a:gd name="T2" fmla="*/ 2 w 68"/>
                  <a:gd name="T3" fmla="*/ 70 h 73"/>
                  <a:gd name="T4" fmla="*/ 5 w 68"/>
                  <a:gd name="T5" fmla="*/ 71 h 73"/>
                  <a:gd name="T6" fmla="*/ 66 w 68"/>
                  <a:gd name="T7" fmla="*/ 4 h 73"/>
                  <a:gd name="T8" fmla="*/ 65 w 68"/>
                  <a:gd name="T9" fmla="*/ 2 h 73"/>
                </a:gdLst>
                <a:ahLst/>
                <a:cxnLst>
                  <a:cxn ang="0">
                    <a:pos x="T0" y="T1"/>
                  </a:cxn>
                  <a:cxn ang="0">
                    <a:pos x="T2" y="T3"/>
                  </a:cxn>
                  <a:cxn ang="0">
                    <a:pos x="T4" y="T5"/>
                  </a:cxn>
                  <a:cxn ang="0">
                    <a:pos x="T6" y="T7"/>
                  </a:cxn>
                  <a:cxn ang="0">
                    <a:pos x="T8" y="T9"/>
                  </a:cxn>
                </a:cxnLst>
                <a:rect l="0" t="0" r="r" b="b"/>
                <a:pathLst>
                  <a:path w="68" h="73">
                    <a:moveTo>
                      <a:pt x="65" y="2"/>
                    </a:moveTo>
                    <a:cubicBezTo>
                      <a:pt x="41" y="23"/>
                      <a:pt x="20" y="44"/>
                      <a:pt x="2" y="70"/>
                    </a:cubicBezTo>
                    <a:cubicBezTo>
                      <a:pt x="0" y="73"/>
                      <a:pt x="3" y="73"/>
                      <a:pt x="5" y="71"/>
                    </a:cubicBezTo>
                    <a:cubicBezTo>
                      <a:pt x="22" y="45"/>
                      <a:pt x="42" y="24"/>
                      <a:pt x="66" y="4"/>
                    </a:cubicBezTo>
                    <a:cubicBezTo>
                      <a:pt x="68" y="3"/>
                      <a:pt x="67" y="0"/>
                      <a:pt x="6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9" name="Freeform 17"/>
              <p:cNvSpPr/>
              <p:nvPr/>
            </p:nvSpPr>
            <p:spPr bwMode="auto">
              <a:xfrm>
                <a:off x="5343" y="568"/>
                <a:ext cx="176" cy="312"/>
              </a:xfrm>
              <a:custGeom>
                <a:avLst/>
                <a:gdLst>
                  <a:gd name="T0" fmla="*/ 318 w 320"/>
                  <a:gd name="T1" fmla="*/ 563 h 569"/>
                  <a:gd name="T2" fmla="*/ 299 w 320"/>
                  <a:gd name="T3" fmla="*/ 417 h 569"/>
                  <a:gd name="T4" fmla="*/ 240 w 320"/>
                  <a:gd name="T5" fmla="*/ 249 h 569"/>
                  <a:gd name="T6" fmla="*/ 142 w 320"/>
                  <a:gd name="T7" fmla="*/ 109 h 569"/>
                  <a:gd name="T8" fmla="*/ 7 w 320"/>
                  <a:gd name="T9" fmla="*/ 2 h 569"/>
                  <a:gd name="T10" fmla="*/ 2 w 320"/>
                  <a:gd name="T11" fmla="*/ 7 h 569"/>
                  <a:gd name="T12" fmla="*/ 121 w 320"/>
                  <a:gd name="T13" fmla="*/ 99 h 569"/>
                  <a:gd name="T14" fmla="*/ 232 w 320"/>
                  <a:gd name="T15" fmla="*/ 246 h 569"/>
                  <a:gd name="T16" fmla="*/ 290 w 320"/>
                  <a:gd name="T17" fmla="*/ 406 h 569"/>
                  <a:gd name="T18" fmla="*/ 313 w 320"/>
                  <a:gd name="T19" fmla="*/ 566 h 569"/>
                  <a:gd name="T20" fmla="*/ 318 w 320"/>
                  <a:gd name="T21" fmla="*/ 56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0" h="569">
                    <a:moveTo>
                      <a:pt x="318" y="563"/>
                    </a:moveTo>
                    <a:cubicBezTo>
                      <a:pt x="320" y="513"/>
                      <a:pt x="311" y="465"/>
                      <a:pt x="299" y="417"/>
                    </a:cubicBezTo>
                    <a:cubicBezTo>
                      <a:pt x="284" y="359"/>
                      <a:pt x="265" y="303"/>
                      <a:pt x="240" y="249"/>
                    </a:cubicBezTo>
                    <a:cubicBezTo>
                      <a:pt x="215" y="196"/>
                      <a:pt x="184" y="150"/>
                      <a:pt x="142" y="109"/>
                    </a:cubicBezTo>
                    <a:cubicBezTo>
                      <a:pt x="102" y="69"/>
                      <a:pt x="38" y="51"/>
                      <a:pt x="7" y="2"/>
                    </a:cubicBezTo>
                    <a:cubicBezTo>
                      <a:pt x="5" y="0"/>
                      <a:pt x="0" y="5"/>
                      <a:pt x="2" y="7"/>
                    </a:cubicBezTo>
                    <a:cubicBezTo>
                      <a:pt x="30" y="50"/>
                      <a:pt x="83" y="66"/>
                      <a:pt x="121" y="99"/>
                    </a:cubicBezTo>
                    <a:cubicBezTo>
                      <a:pt x="169" y="139"/>
                      <a:pt x="205" y="190"/>
                      <a:pt x="232" y="246"/>
                    </a:cubicBezTo>
                    <a:cubicBezTo>
                      <a:pt x="257" y="297"/>
                      <a:pt x="275" y="351"/>
                      <a:pt x="290" y="406"/>
                    </a:cubicBezTo>
                    <a:cubicBezTo>
                      <a:pt x="304" y="459"/>
                      <a:pt x="315" y="511"/>
                      <a:pt x="313" y="566"/>
                    </a:cubicBezTo>
                    <a:cubicBezTo>
                      <a:pt x="313" y="569"/>
                      <a:pt x="318" y="565"/>
                      <a:pt x="318" y="5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0" name="Freeform 18"/>
              <p:cNvSpPr/>
              <p:nvPr/>
            </p:nvSpPr>
            <p:spPr bwMode="auto">
              <a:xfrm>
                <a:off x="5111" y="568"/>
                <a:ext cx="236" cy="221"/>
              </a:xfrm>
              <a:custGeom>
                <a:avLst/>
                <a:gdLst>
                  <a:gd name="T0" fmla="*/ 425 w 430"/>
                  <a:gd name="T1" fmla="*/ 3 h 402"/>
                  <a:gd name="T2" fmla="*/ 323 w 430"/>
                  <a:gd name="T3" fmla="*/ 62 h 402"/>
                  <a:gd name="T4" fmla="*/ 202 w 430"/>
                  <a:gd name="T5" fmla="*/ 144 h 402"/>
                  <a:gd name="T6" fmla="*/ 2 w 430"/>
                  <a:gd name="T7" fmla="*/ 398 h 402"/>
                  <a:gd name="T8" fmla="*/ 7 w 430"/>
                  <a:gd name="T9" fmla="*/ 398 h 402"/>
                  <a:gd name="T10" fmla="*/ 222 w 430"/>
                  <a:gd name="T11" fmla="*/ 133 h 402"/>
                  <a:gd name="T12" fmla="*/ 336 w 430"/>
                  <a:gd name="T13" fmla="*/ 61 h 402"/>
                  <a:gd name="T14" fmla="*/ 427 w 430"/>
                  <a:gd name="T15" fmla="*/ 7 h 402"/>
                  <a:gd name="T16" fmla="*/ 425 w 430"/>
                  <a:gd name="T17" fmla="*/ 3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402">
                    <a:moveTo>
                      <a:pt x="425" y="3"/>
                    </a:moveTo>
                    <a:cubicBezTo>
                      <a:pt x="394" y="28"/>
                      <a:pt x="359" y="45"/>
                      <a:pt x="323" y="62"/>
                    </a:cubicBezTo>
                    <a:cubicBezTo>
                      <a:pt x="279" y="84"/>
                      <a:pt x="240" y="112"/>
                      <a:pt x="202" y="144"/>
                    </a:cubicBezTo>
                    <a:cubicBezTo>
                      <a:pt x="116" y="215"/>
                      <a:pt x="45" y="295"/>
                      <a:pt x="2" y="398"/>
                    </a:cubicBezTo>
                    <a:cubicBezTo>
                      <a:pt x="0" y="402"/>
                      <a:pt x="6" y="401"/>
                      <a:pt x="7" y="398"/>
                    </a:cubicBezTo>
                    <a:cubicBezTo>
                      <a:pt x="53" y="288"/>
                      <a:pt x="131" y="207"/>
                      <a:pt x="222" y="133"/>
                    </a:cubicBezTo>
                    <a:cubicBezTo>
                      <a:pt x="257" y="104"/>
                      <a:pt x="295" y="81"/>
                      <a:pt x="336" y="61"/>
                    </a:cubicBezTo>
                    <a:cubicBezTo>
                      <a:pt x="369" y="46"/>
                      <a:pt x="399" y="30"/>
                      <a:pt x="427" y="7"/>
                    </a:cubicBezTo>
                    <a:cubicBezTo>
                      <a:pt x="430" y="4"/>
                      <a:pt x="429" y="0"/>
                      <a:pt x="42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1" name="Freeform 19"/>
              <p:cNvSpPr/>
              <p:nvPr/>
            </p:nvSpPr>
            <p:spPr bwMode="auto">
              <a:xfrm>
                <a:off x="5440" y="1315"/>
                <a:ext cx="137" cy="211"/>
              </a:xfrm>
              <a:custGeom>
                <a:avLst/>
                <a:gdLst>
                  <a:gd name="T0" fmla="*/ 125 w 248"/>
                  <a:gd name="T1" fmla="*/ 7 h 385"/>
                  <a:gd name="T2" fmla="*/ 208 w 248"/>
                  <a:gd name="T3" fmla="*/ 236 h 385"/>
                  <a:gd name="T4" fmla="*/ 5 w 248"/>
                  <a:gd name="T5" fmla="*/ 378 h 385"/>
                  <a:gd name="T6" fmla="*/ 4 w 248"/>
                  <a:gd name="T7" fmla="*/ 384 h 385"/>
                  <a:gd name="T8" fmla="*/ 211 w 248"/>
                  <a:gd name="T9" fmla="*/ 241 h 385"/>
                  <a:gd name="T10" fmla="*/ 129 w 248"/>
                  <a:gd name="T11" fmla="*/ 2 h 385"/>
                  <a:gd name="T12" fmla="*/ 125 w 248"/>
                  <a:gd name="T13" fmla="*/ 7 h 385"/>
                </a:gdLst>
                <a:ahLst/>
                <a:cxnLst>
                  <a:cxn ang="0">
                    <a:pos x="T0" y="T1"/>
                  </a:cxn>
                  <a:cxn ang="0">
                    <a:pos x="T2" y="T3"/>
                  </a:cxn>
                  <a:cxn ang="0">
                    <a:pos x="T4" y="T5"/>
                  </a:cxn>
                  <a:cxn ang="0">
                    <a:pos x="T6" y="T7"/>
                  </a:cxn>
                  <a:cxn ang="0">
                    <a:pos x="T8" y="T9"/>
                  </a:cxn>
                  <a:cxn ang="0">
                    <a:pos x="T10" y="T11"/>
                  </a:cxn>
                  <a:cxn ang="0">
                    <a:pos x="T12" y="T13"/>
                  </a:cxn>
                </a:cxnLst>
                <a:rect l="0" t="0" r="r" b="b"/>
                <a:pathLst>
                  <a:path w="248" h="385">
                    <a:moveTo>
                      <a:pt x="125" y="7"/>
                    </a:moveTo>
                    <a:cubicBezTo>
                      <a:pt x="203" y="53"/>
                      <a:pt x="237" y="150"/>
                      <a:pt x="208" y="236"/>
                    </a:cubicBezTo>
                    <a:cubicBezTo>
                      <a:pt x="181" y="315"/>
                      <a:pt x="83" y="368"/>
                      <a:pt x="5" y="378"/>
                    </a:cubicBezTo>
                    <a:cubicBezTo>
                      <a:pt x="2" y="379"/>
                      <a:pt x="0" y="385"/>
                      <a:pt x="4" y="384"/>
                    </a:cubicBezTo>
                    <a:cubicBezTo>
                      <a:pt x="87" y="373"/>
                      <a:pt x="178" y="320"/>
                      <a:pt x="211" y="241"/>
                    </a:cubicBezTo>
                    <a:cubicBezTo>
                      <a:pt x="248" y="155"/>
                      <a:pt x="208" y="48"/>
                      <a:pt x="129" y="2"/>
                    </a:cubicBezTo>
                    <a:cubicBezTo>
                      <a:pt x="127" y="0"/>
                      <a:pt x="122" y="6"/>
                      <a:pt x="12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2" name="Freeform 20"/>
              <p:cNvSpPr/>
              <p:nvPr/>
            </p:nvSpPr>
            <p:spPr bwMode="auto">
              <a:xfrm>
                <a:off x="5068" y="1191"/>
                <a:ext cx="377" cy="335"/>
              </a:xfrm>
              <a:custGeom>
                <a:avLst/>
                <a:gdLst>
                  <a:gd name="T0" fmla="*/ 684 w 686"/>
                  <a:gd name="T1" fmla="*/ 604 h 611"/>
                  <a:gd name="T2" fmla="*/ 437 w 686"/>
                  <a:gd name="T3" fmla="*/ 451 h 611"/>
                  <a:gd name="T4" fmla="*/ 347 w 686"/>
                  <a:gd name="T5" fmla="*/ 366 h 611"/>
                  <a:gd name="T6" fmla="*/ 262 w 686"/>
                  <a:gd name="T7" fmla="*/ 252 h 611"/>
                  <a:gd name="T8" fmla="*/ 193 w 686"/>
                  <a:gd name="T9" fmla="*/ 183 h 611"/>
                  <a:gd name="T10" fmla="*/ 111 w 686"/>
                  <a:gd name="T11" fmla="*/ 146 h 611"/>
                  <a:gd name="T12" fmla="*/ 31 w 686"/>
                  <a:gd name="T13" fmla="*/ 97 h 611"/>
                  <a:gd name="T14" fmla="*/ 31 w 686"/>
                  <a:gd name="T15" fmla="*/ 7 h 611"/>
                  <a:gd name="T16" fmla="*/ 27 w 686"/>
                  <a:gd name="T17" fmla="*/ 3 h 611"/>
                  <a:gd name="T18" fmla="*/ 10 w 686"/>
                  <a:gd name="T19" fmla="*/ 75 h 611"/>
                  <a:gd name="T20" fmla="*/ 63 w 686"/>
                  <a:gd name="T21" fmla="*/ 130 h 611"/>
                  <a:gd name="T22" fmla="*/ 154 w 686"/>
                  <a:gd name="T23" fmla="*/ 172 h 611"/>
                  <a:gd name="T24" fmla="*/ 240 w 686"/>
                  <a:gd name="T25" fmla="*/ 234 h 611"/>
                  <a:gd name="T26" fmla="*/ 322 w 686"/>
                  <a:gd name="T27" fmla="*/ 347 h 611"/>
                  <a:gd name="T28" fmla="*/ 418 w 686"/>
                  <a:gd name="T29" fmla="*/ 443 h 611"/>
                  <a:gd name="T30" fmla="*/ 680 w 686"/>
                  <a:gd name="T31" fmla="*/ 609 h 611"/>
                  <a:gd name="T32" fmla="*/ 684 w 686"/>
                  <a:gd name="T33" fmla="*/ 604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6" h="611">
                    <a:moveTo>
                      <a:pt x="684" y="604"/>
                    </a:moveTo>
                    <a:cubicBezTo>
                      <a:pt x="605" y="547"/>
                      <a:pt x="514" y="509"/>
                      <a:pt x="437" y="451"/>
                    </a:cubicBezTo>
                    <a:cubicBezTo>
                      <a:pt x="404" y="425"/>
                      <a:pt x="375" y="396"/>
                      <a:pt x="347" y="366"/>
                    </a:cubicBezTo>
                    <a:cubicBezTo>
                      <a:pt x="314" y="330"/>
                      <a:pt x="289" y="291"/>
                      <a:pt x="262" y="252"/>
                    </a:cubicBezTo>
                    <a:cubicBezTo>
                      <a:pt x="243" y="225"/>
                      <a:pt x="222" y="200"/>
                      <a:pt x="193" y="183"/>
                    </a:cubicBezTo>
                    <a:cubicBezTo>
                      <a:pt x="167" y="168"/>
                      <a:pt x="138" y="158"/>
                      <a:pt x="111" y="146"/>
                    </a:cubicBezTo>
                    <a:cubicBezTo>
                      <a:pt x="82" y="134"/>
                      <a:pt x="53" y="120"/>
                      <a:pt x="31" y="97"/>
                    </a:cubicBezTo>
                    <a:cubicBezTo>
                      <a:pt x="3" y="69"/>
                      <a:pt x="10" y="36"/>
                      <a:pt x="31" y="7"/>
                    </a:cubicBezTo>
                    <a:cubicBezTo>
                      <a:pt x="33" y="3"/>
                      <a:pt x="30" y="0"/>
                      <a:pt x="27" y="3"/>
                    </a:cubicBezTo>
                    <a:cubicBezTo>
                      <a:pt x="13" y="23"/>
                      <a:pt x="0" y="50"/>
                      <a:pt x="10" y="75"/>
                    </a:cubicBezTo>
                    <a:cubicBezTo>
                      <a:pt x="19" y="100"/>
                      <a:pt x="40" y="117"/>
                      <a:pt x="63" y="130"/>
                    </a:cubicBezTo>
                    <a:cubicBezTo>
                      <a:pt x="92" y="146"/>
                      <a:pt x="123" y="159"/>
                      <a:pt x="154" y="172"/>
                    </a:cubicBezTo>
                    <a:cubicBezTo>
                      <a:pt x="188" y="187"/>
                      <a:pt x="215" y="204"/>
                      <a:pt x="240" y="234"/>
                    </a:cubicBezTo>
                    <a:cubicBezTo>
                      <a:pt x="270" y="270"/>
                      <a:pt x="291" y="312"/>
                      <a:pt x="322" y="347"/>
                    </a:cubicBezTo>
                    <a:cubicBezTo>
                      <a:pt x="351" y="382"/>
                      <a:pt x="383" y="414"/>
                      <a:pt x="418" y="443"/>
                    </a:cubicBezTo>
                    <a:cubicBezTo>
                      <a:pt x="497" y="509"/>
                      <a:pt x="595" y="549"/>
                      <a:pt x="680" y="609"/>
                    </a:cubicBezTo>
                    <a:cubicBezTo>
                      <a:pt x="682" y="611"/>
                      <a:pt x="686" y="605"/>
                      <a:pt x="684" y="6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3" name="Freeform 21"/>
              <p:cNvSpPr/>
              <p:nvPr/>
            </p:nvSpPr>
            <p:spPr bwMode="auto">
              <a:xfrm>
                <a:off x="4978" y="770"/>
                <a:ext cx="183" cy="492"/>
              </a:xfrm>
              <a:custGeom>
                <a:avLst/>
                <a:gdLst>
                  <a:gd name="T0" fmla="*/ 331 w 332"/>
                  <a:gd name="T1" fmla="*/ 895 h 898"/>
                  <a:gd name="T2" fmla="*/ 260 w 332"/>
                  <a:gd name="T3" fmla="*/ 831 h 898"/>
                  <a:gd name="T4" fmla="*/ 177 w 332"/>
                  <a:gd name="T5" fmla="*/ 742 h 898"/>
                  <a:gd name="T6" fmla="*/ 135 w 332"/>
                  <a:gd name="T7" fmla="*/ 602 h 898"/>
                  <a:gd name="T8" fmla="*/ 99 w 332"/>
                  <a:gd name="T9" fmla="*/ 517 h 898"/>
                  <a:gd name="T10" fmla="*/ 24 w 332"/>
                  <a:gd name="T11" fmla="*/ 315 h 898"/>
                  <a:gd name="T12" fmla="*/ 68 w 332"/>
                  <a:gd name="T13" fmla="*/ 3 h 898"/>
                  <a:gd name="T14" fmla="*/ 67 w 332"/>
                  <a:gd name="T15" fmla="*/ 2 h 898"/>
                  <a:gd name="T16" fmla="*/ 11 w 332"/>
                  <a:gd name="T17" fmla="*/ 261 h 898"/>
                  <a:gd name="T18" fmla="*/ 84 w 332"/>
                  <a:gd name="T19" fmla="*/ 496 h 898"/>
                  <a:gd name="T20" fmla="*/ 124 w 332"/>
                  <a:gd name="T21" fmla="*/ 584 h 898"/>
                  <a:gd name="T22" fmla="*/ 169 w 332"/>
                  <a:gd name="T23" fmla="*/ 731 h 898"/>
                  <a:gd name="T24" fmla="*/ 243 w 332"/>
                  <a:gd name="T25" fmla="*/ 826 h 898"/>
                  <a:gd name="T26" fmla="*/ 328 w 332"/>
                  <a:gd name="T27" fmla="*/ 898 h 898"/>
                  <a:gd name="T28" fmla="*/ 331 w 332"/>
                  <a:gd name="T29" fmla="*/ 895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898">
                    <a:moveTo>
                      <a:pt x="331" y="895"/>
                    </a:moveTo>
                    <a:cubicBezTo>
                      <a:pt x="315" y="868"/>
                      <a:pt x="284" y="849"/>
                      <a:pt x="260" y="831"/>
                    </a:cubicBezTo>
                    <a:cubicBezTo>
                      <a:pt x="226" y="805"/>
                      <a:pt x="196" y="782"/>
                      <a:pt x="177" y="742"/>
                    </a:cubicBezTo>
                    <a:cubicBezTo>
                      <a:pt x="157" y="698"/>
                      <a:pt x="150" y="648"/>
                      <a:pt x="135" y="602"/>
                    </a:cubicBezTo>
                    <a:cubicBezTo>
                      <a:pt x="125" y="572"/>
                      <a:pt x="112" y="544"/>
                      <a:pt x="99" y="517"/>
                    </a:cubicBezTo>
                    <a:cubicBezTo>
                      <a:pt x="66" y="451"/>
                      <a:pt x="42" y="386"/>
                      <a:pt x="24" y="315"/>
                    </a:cubicBezTo>
                    <a:cubicBezTo>
                      <a:pt x="0" y="216"/>
                      <a:pt x="1" y="86"/>
                      <a:pt x="68" y="3"/>
                    </a:cubicBezTo>
                    <a:cubicBezTo>
                      <a:pt x="70" y="1"/>
                      <a:pt x="69" y="0"/>
                      <a:pt x="67" y="2"/>
                    </a:cubicBezTo>
                    <a:cubicBezTo>
                      <a:pt x="10" y="72"/>
                      <a:pt x="1" y="174"/>
                      <a:pt x="11" y="261"/>
                    </a:cubicBezTo>
                    <a:cubicBezTo>
                      <a:pt x="19" y="342"/>
                      <a:pt x="47" y="424"/>
                      <a:pt x="84" y="496"/>
                    </a:cubicBezTo>
                    <a:cubicBezTo>
                      <a:pt x="98" y="525"/>
                      <a:pt x="112" y="554"/>
                      <a:pt x="124" y="584"/>
                    </a:cubicBezTo>
                    <a:cubicBezTo>
                      <a:pt x="143" y="632"/>
                      <a:pt x="152" y="683"/>
                      <a:pt x="169" y="731"/>
                    </a:cubicBezTo>
                    <a:cubicBezTo>
                      <a:pt x="183" y="772"/>
                      <a:pt x="210" y="800"/>
                      <a:pt x="243" y="826"/>
                    </a:cubicBezTo>
                    <a:cubicBezTo>
                      <a:pt x="271" y="847"/>
                      <a:pt x="310" y="867"/>
                      <a:pt x="328" y="898"/>
                    </a:cubicBezTo>
                    <a:cubicBezTo>
                      <a:pt x="329" y="898"/>
                      <a:pt x="332" y="896"/>
                      <a:pt x="331" y="8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4" name="Freeform 22"/>
              <p:cNvSpPr/>
              <p:nvPr/>
            </p:nvSpPr>
            <p:spPr bwMode="auto">
              <a:xfrm>
                <a:off x="5014" y="765"/>
                <a:ext cx="233" cy="249"/>
              </a:xfrm>
              <a:custGeom>
                <a:avLst/>
                <a:gdLst>
                  <a:gd name="T0" fmla="*/ 1 w 424"/>
                  <a:gd name="T1" fmla="*/ 14 h 454"/>
                  <a:gd name="T2" fmla="*/ 302 w 424"/>
                  <a:gd name="T3" fmla="*/ 134 h 454"/>
                  <a:gd name="T4" fmla="*/ 419 w 424"/>
                  <a:gd name="T5" fmla="*/ 452 h 454"/>
                  <a:gd name="T6" fmla="*/ 424 w 424"/>
                  <a:gd name="T7" fmla="*/ 448 h 454"/>
                  <a:gd name="T8" fmla="*/ 390 w 424"/>
                  <a:gd name="T9" fmla="*/ 266 h 454"/>
                  <a:gd name="T10" fmla="*/ 310 w 424"/>
                  <a:gd name="T11" fmla="*/ 134 h 454"/>
                  <a:gd name="T12" fmla="*/ 5 w 424"/>
                  <a:gd name="T13" fmla="*/ 9 h 454"/>
                  <a:gd name="T14" fmla="*/ 1 w 424"/>
                  <a:gd name="T15" fmla="*/ 14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4" h="454">
                    <a:moveTo>
                      <a:pt x="1" y="14"/>
                    </a:moveTo>
                    <a:cubicBezTo>
                      <a:pt x="109" y="5"/>
                      <a:pt x="229" y="53"/>
                      <a:pt x="302" y="134"/>
                    </a:cubicBezTo>
                    <a:cubicBezTo>
                      <a:pt x="380" y="224"/>
                      <a:pt x="416" y="335"/>
                      <a:pt x="419" y="452"/>
                    </a:cubicBezTo>
                    <a:cubicBezTo>
                      <a:pt x="419" y="454"/>
                      <a:pt x="424" y="450"/>
                      <a:pt x="424" y="448"/>
                    </a:cubicBezTo>
                    <a:cubicBezTo>
                      <a:pt x="422" y="386"/>
                      <a:pt x="413" y="324"/>
                      <a:pt x="390" y="266"/>
                    </a:cubicBezTo>
                    <a:cubicBezTo>
                      <a:pt x="371" y="218"/>
                      <a:pt x="342" y="175"/>
                      <a:pt x="310" y="134"/>
                    </a:cubicBezTo>
                    <a:cubicBezTo>
                      <a:pt x="242" y="48"/>
                      <a:pt x="113" y="0"/>
                      <a:pt x="5" y="9"/>
                    </a:cubicBezTo>
                    <a:cubicBezTo>
                      <a:pt x="3" y="9"/>
                      <a:pt x="0" y="14"/>
                      <a:pt x="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5" name="Freeform 23"/>
              <p:cNvSpPr/>
              <p:nvPr/>
            </p:nvSpPr>
            <p:spPr bwMode="auto">
              <a:xfrm>
                <a:off x="5171" y="1340"/>
                <a:ext cx="126" cy="195"/>
              </a:xfrm>
              <a:custGeom>
                <a:avLst/>
                <a:gdLst>
                  <a:gd name="T0" fmla="*/ 202 w 228"/>
                  <a:gd name="T1" fmla="*/ 147 h 356"/>
                  <a:gd name="T2" fmla="*/ 204 w 228"/>
                  <a:gd name="T3" fmla="*/ 294 h 356"/>
                  <a:gd name="T4" fmla="*/ 157 w 228"/>
                  <a:gd name="T5" fmla="*/ 340 h 356"/>
                  <a:gd name="T6" fmla="*/ 99 w 228"/>
                  <a:gd name="T7" fmla="*/ 310 h 356"/>
                  <a:gd name="T8" fmla="*/ 26 w 228"/>
                  <a:gd name="T9" fmla="*/ 165 h 356"/>
                  <a:gd name="T10" fmla="*/ 10 w 228"/>
                  <a:gd name="T11" fmla="*/ 3 h 356"/>
                  <a:gd name="T12" fmla="*/ 5 w 228"/>
                  <a:gd name="T13" fmla="*/ 6 h 356"/>
                  <a:gd name="T14" fmla="*/ 29 w 228"/>
                  <a:gd name="T15" fmla="*/ 196 h 356"/>
                  <a:gd name="T16" fmla="*/ 130 w 228"/>
                  <a:gd name="T17" fmla="*/ 340 h 356"/>
                  <a:gd name="T18" fmla="*/ 203 w 228"/>
                  <a:gd name="T19" fmla="*/ 305 h 356"/>
                  <a:gd name="T20" fmla="*/ 206 w 228"/>
                  <a:gd name="T21" fmla="*/ 142 h 356"/>
                  <a:gd name="T22" fmla="*/ 202 w 228"/>
                  <a:gd name="T23" fmla="*/ 14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 h="356">
                    <a:moveTo>
                      <a:pt x="202" y="147"/>
                    </a:moveTo>
                    <a:cubicBezTo>
                      <a:pt x="215" y="194"/>
                      <a:pt x="220" y="247"/>
                      <a:pt x="204" y="294"/>
                    </a:cubicBezTo>
                    <a:cubicBezTo>
                      <a:pt x="197" y="317"/>
                      <a:pt x="182" y="339"/>
                      <a:pt x="157" y="340"/>
                    </a:cubicBezTo>
                    <a:cubicBezTo>
                      <a:pt x="134" y="341"/>
                      <a:pt x="114" y="324"/>
                      <a:pt x="99" y="310"/>
                    </a:cubicBezTo>
                    <a:cubicBezTo>
                      <a:pt x="60" y="272"/>
                      <a:pt x="40" y="216"/>
                      <a:pt x="26" y="165"/>
                    </a:cubicBezTo>
                    <a:cubicBezTo>
                      <a:pt x="12" y="113"/>
                      <a:pt x="6" y="57"/>
                      <a:pt x="10" y="3"/>
                    </a:cubicBezTo>
                    <a:cubicBezTo>
                      <a:pt x="10" y="0"/>
                      <a:pt x="6" y="4"/>
                      <a:pt x="5" y="6"/>
                    </a:cubicBezTo>
                    <a:cubicBezTo>
                      <a:pt x="0" y="70"/>
                      <a:pt x="10" y="135"/>
                      <a:pt x="29" y="196"/>
                    </a:cubicBezTo>
                    <a:cubicBezTo>
                      <a:pt x="46" y="250"/>
                      <a:pt x="76" y="314"/>
                      <a:pt x="130" y="340"/>
                    </a:cubicBezTo>
                    <a:cubicBezTo>
                      <a:pt x="162" y="356"/>
                      <a:pt x="189" y="334"/>
                      <a:pt x="203" y="305"/>
                    </a:cubicBezTo>
                    <a:cubicBezTo>
                      <a:pt x="228" y="257"/>
                      <a:pt x="221" y="193"/>
                      <a:pt x="206" y="142"/>
                    </a:cubicBezTo>
                    <a:cubicBezTo>
                      <a:pt x="206" y="141"/>
                      <a:pt x="201" y="145"/>
                      <a:pt x="202"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6" name="Freeform 24"/>
              <p:cNvSpPr/>
              <p:nvPr/>
            </p:nvSpPr>
            <p:spPr bwMode="auto">
              <a:xfrm>
                <a:off x="4894" y="1334"/>
                <a:ext cx="366" cy="196"/>
              </a:xfrm>
              <a:custGeom>
                <a:avLst/>
                <a:gdLst>
                  <a:gd name="T0" fmla="*/ 663 w 665"/>
                  <a:gd name="T1" fmla="*/ 351 h 357"/>
                  <a:gd name="T2" fmla="*/ 608 w 665"/>
                  <a:gd name="T3" fmla="*/ 144 h 357"/>
                  <a:gd name="T4" fmla="*/ 590 w 665"/>
                  <a:gd name="T5" fmla="*/ 47 h 357"/>
                  <a:gd name="T6" fmla="*/ 499 w 665"/>
                  <a:gd name="T7" fmla="*/ 14 h 357"/>
                  <a:gd name="T8" fmla="*/ 376 w 665"/>
                  <a:gd name="T9" fmla="*/ 41 h 357"/>
                  <a:gd name="T10" fmla="*/ 221 w 665"/>
                  <a:gd name="T11" fmla="*/ 37 h 357"/>
                  <a:gd name="T12" fmla="*/ 94 w 665"/>
                  <a:gd name="T13" fmla="*/ 15 h 357"/>
                  <a:gd name="T14" fmla="*/ 6 w 665"/>
                  <a:gd name="T15" fmla="*/ 1 h 357"/>
                  <a:gd name="T16" fmla="*/ 1 w 665"/>
                  <a:gd name="T17" fmla="*/ 6 h 357"/>
                  <a:gd name="T18" fmla="*/ 78 w 665"/>
                  <a:gd name="T19" fmla="*/ 20 h 357"/>
                  <a:gd name="T20" fmla="*/ 194 w 665"/>
                  <a:gd name="T21" fmla="*/ 36 h 357"/>
                  <a:gd name="T22" fmla="*/ 344 w 665"/>
                  <a:gd name="T23" fmla="*/ 50 h 357"/>
                  <a:gd name="T24" fmla="*/ 480 w 665"/>
                  <a:gd name="T25" fmla="*/ 21 h 357"/>
                  <a:gd name="T26" fmla="*/ 585 w 665"/>
                  <a:gd name="T27" fmla="*/ 52 h 357"/>
                  <a:gd name="T28" fmla="*/ 601 w 665"/>
                  <a:gd name="T29" fmla="*/ 175 h 357"/>
                  <a:gd name="T30" fmla="*/ 660 w 665"/>
                  <a:gd name="T31" fmla="*/ 356 h 357"/>
                  <a:gd name="T32" fmla="*/ 663 w 665"/>
                  <a:gd name="T33" fmla="*/ 35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5" h="357">
                    <a:moveTo>
                      <a:pt x="663" y="351"/>
                    </a:moveTo>
                    <a:cubicBezTo>
                      <a:pt x="579" y="318"/>
                      <a:pt x="603" y="215"/>
                      <a:pt x="608" y="144"/>
                    </a:cubicBezTo>
                    <a:cubicBezTo>
                      <a:pt x="610" y="110"/>
                      <a:pt x="609" y="77"/>
                      <a:pt x="590" y="47"/>
                    </a:cubicBezTo>
                    <a:cubicBezTo>
                      <a:pt x="570" y="16"/>
                      <a:pt x="533" y="11"/>
                      <a:pt x="499" y="14"/>
                    </a:cubicBezTo>
                    <a:cubicBezTo>
                      <a:pt x="458" y="18"/>
                      <a:pt x="417" y="33"/>
                      <a:pt x="376" y="41"/>
                    </a:cubicBezTo>
                    <a:cubicBezTo>
                      <a:pt x="324" y="50"/>
                      <a:pt x="272" y="51"/>
                      <a:pt x="221" y="37"/>
                    </a:cubicBezTo>
                    <a:cubicBezTo>
                      <a:pt x="178" y="26"/>
                      <a:pt x="138" y="16"/>
                      <a:pt x="94" y="15"/>
                    </a:cubicBezTo>
                    <a:cubicBezTo>
                      <a:pt x="63" y="15"/>
                      <a:pt x="34" y="15"/>
                      <a:pt x="6" y="1"/>
                    </a:cubicBezTo>
                    <a:cubicBezTo>
                      <a:pt x="4" y="0"/>
                      <a:pt x="0" y="6"/>
                      <a:pt x="1" y="6"/>
                    </a:cubicBezTo>
                    <a:cubicBezTo>
                      <a:pt x="26" y="18"/>
                      <a:pt x="51" y="20"/>
                      <a:pt x="78" y="20"/>
                    </a:cubicBezTo>
                    <a:cubicBezTo>
                      <a:pt x="118" y="21"/>
                      <a:pt x="156" y="25"/>
                      <a:pt x="194" y="36"/>
                    </a:cubicBezTo>
                    <a:cubicBezTo>
                      <a:pt x="245" y="50"/>
                      <a:pt x="291" y="56"/>
                      <a:pt x="344" y="50"/>
                    </a:cubicBezTo>
                    <a:cubicBezTo>
                      <a:pt x="390" y="45"/>
                      <a:pt x="434" y="30"/>
                      <a:pt x="480" y="21"/>
                    </a:cubicBezTo>
                    <a:cubicBezTo>
                      <a:pt x="520" y="14"/>
                      <a:pt x="560" y="18"/>
                      <a:pt x="585" y="52"/>
                    </a:cubicBezTo>
                    <a:cubicBezTo>
                      <a:pt x="611" y="87"/>
                      <a:pt x="604" y="135"/>
                      <a:pt x="601" y="175"/>
                    </a:cubicBezTo>
                    <a:cubicBezTo>
                      <a:pt x="595" y="241"/>
                      <a:pt x="584" y="327"/>
                      <a:pt x="660" y="356"/>
                    </a:cubicBezTo>
                    <a:cubicBezTo>
                      <a:pt x="661" y="357"/>
                      <a:pt x="665" y="352"/>
                      <a:pt x="663" y="3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7" name="Freeform 25"/>
              <p:cNvSpPr/>
              <p:nvPr/>
            </p:nvSpPr>
            <p:spPr bwMode="auto">
              <a:xfrm>
                <a:off x="4791" y="1010"/>
                <a:ext cx="229" cy="329"/>
              </a:xfrm>
              <a:custGeom>
                <a:avLst/>
                <a:gdLst>
                  <a:gd name="T0" fmla="*/ 194 w 417"/>
                  <a:gd name="T1" fmla="*/ 593 h 599"/>
                  <a:gd name="T2" fmla="*/ 171 w 417"/>
                  <a:gd name="T3" fmla="*/ 515 h 599"/>
                  <a:gd name="T4" fmla="*/ 101 w 417"/>
                  <a:gd name="T5" fmla="*/ 421 h 599"/>
                  <a:gd name="T6" fmla="*/ 34 w 417"/>
                  <a:gd name="T7" fmla="*/ 330 h 599"/>
                  <a:gd name="T8" fmla="*/ 23 w 417"/>
                  <a:gd name="T9" fmla="*/ 229 h 599"/>
                  <a:gd name="T10" fmla="*/ 159 w 417"/>
                  <a:gd name="T11" fmla="*/ 53 h 599"/>
                  <a:gd name="T12" fmla="*/ 414 w 417"/>
                  <a:gd name="T13" fmla="*/ 34 h 599"/>
                  <a:gd name="T14" fmla="*/ 416 w 417"/>
                  <a:gd name="T15" fmla="*/ 29 h 599"/>
                  <a:gd name="T16" fmla="*/ 165 w 417"/>
                  <a:gd name="T17" fmla="*/ 46 h 599"/>
                  <a:gd name="T18" fmla="*/ 32 w 417"/>
                  <a:gd name="T19" fmla="*/ 190 h 599"/>
                  <a:gd name="T20" fmla="*/ 66 w 417"/>
                  <a:gd name="T21" fmla="*/ 391 h 599"/>
                  <a:gd name="T22" fmla="*/ 144 w 417"/>
                  <a:gd name="T23" fmla="*/ 487 h 599"/>
                  <a:gd name="T24" fmla="*/ 189 w 417"/>
                  <a:gd name="T25" fmla="*/ 596 h 599"/>
                  <a:gd name="T26" fmla="*/ 194 w 417"/>
                  <a:gd name="T27" fmla="*/ 593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7" h="599">
                    <a:moveTo>
                      <a:pt x="194" y="593"/>
                    </a:moveTo>
                    <a:cubicBezTo>
                      <a:pt x="198" y="565"/>
                      <a:pt x="184" y="538"/>
                      <a:pt x="171" y="515"/>
                    </a:cubicBezTo>
                    <a:cubicBezTo>
                      <a:pt x="151" y="481"/>
                      <a:pt x="126" y="451"/>
                      <a:pt x="101" y="421"/>
                    </a:cubicBezTo>
                    <a:cubicBezTo>
                      <a:pt x="76" y="392"/>
                      <a:pt x="50" y="365"/>
                      <a:pt x="34" y="330"/>
                    </a:cubicBezTo>
                    <a:cubicBezTo>
                      <a:pt x="20" y="298"/>
                      <a:pt x="17" y="263"/>
                      <a:pt x="23" y="229"/>
                    </a:cubicBezTo>
                    <a:cubicBezTo>
                      <a:pt x="37" y="154"/>
                      <a:pt x="96" y="92"/>
                      <a:pt x="159" y="53"/>
                    </a:cubicBezTo>
                    <a:cubicBezTo>
                      <a:pt x="230" y="8"/>
                      <a:pt x="335" y="5"/>
                      <a:pt x="414" y="34"/>
                    </a:cubicBezTo>
                    <a:cubicBezTo>
                      <a:pt x="416" y="35"/>
                      <a:pt x="417" y="29"/>
                      <a:pt x="416" y="29"/>
                    </a:cubicBezTo>
                    <a:cubicBezTo>
                      <a:pt x="338" y="0"/>
                      <a:pt x="237" y="3"/>
                      <a:pt x="165" y="46"/>
                    </a:cubicBezTo>
                    <a:cubicBezTo>
                      <a:pt x="108" y="79"/>
                      <a:pt x="58" y="130"/>
                      <a:pt x="32" y="190"/>
                    </a:cubicBezTo>
                    <a:cubicBezTo>
                      <a:pt x="0" y="261"/>
                      <a:pt x="18" y="333"/>
                      <a:pt x="66" y="391"/>
                    </a:cubicBezTo>
                    <a:cubicBezTo>
                      <a:pt x="92" y="422"/>
                      <a:pt x="120" y="453"/>
                      <a:pt x="144" y="487"/>
                    </a:cubicBezTo>
                    <a:cubicBezTo>
                      <a:pt x="166" y="517"/>
                      <a:pt x="195" y="557"/>
                      <a:pt x="189" y="596"/>
                    </a:cubicBezTo>
                    <a:cubicBezTo>
                      <a:pt x="189" y="599"/>
                      <a:pt x="193" y="594"/>
                      <a:pt x="194" y="5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8" name="Freeform 26"/>
              <p:cNvSpPr/>
              <p:nvPr/>
            </p:nvSpPr>
            <p:spPr bwMode="auto">
              <a:xfrm>
                <a:off x="5197" y="1200"/>
                <a:ext cx="33" cy="71"/>
              </a:xfrm>
              <a:custGeom>
                <a:avLst/>
                <a:gdLst>
                  <a:gd name="T0" fmla="*/ 2 w 61"/>
                  <a:gd name="T1" fmla="*/ 127 h 129"/>
                  <a:gd name="T2" fmla="*/ 44 w 61"/>
                  <a:gd name="T3" fmla="*/ 1 h 129"/>
                  <a:gd name="T4" fmla="*/ 41 w 61"/>
                  <a:gd name="T5" fmla="*/ 4 h 129"/>
                  <a:gd name="T6" fmla="*/ 1 w 61"/>
                  <a:gd name="T7" fmla="*/ 125 h 129"/>
                  <a:gd name="T8" fmla="*/ 2 w 61"/>
                  <a:gd name="T9" fmla="*/ 127 h 129"/>
                </a:gdLst>
                <a:ahLst/>
                <a:cxnLst>
                  <a:cxn ang="0">
                    <a:pos x="T0" y="T1"/>
                  </a:cxn>
                  <a:cxn ang="0">
                    <a:pos x="T2" y="T3"/>
                  </a:cxn>
                  <a:cxn ang="0">
                    <a:pos x="T4" y="T5"/>
                  </a:cxn>
                  <a:cxn ang="0">
                    <a:pos x="T6" y="T7"/>
                  </a:cxn>
                  <a:cxn ang="0">
                    <a:pos x="T8" y="T9"/>
                  </a:cxn>
                </a:cxnLst>
                <a:rect l="0" t="0" r="r" b="b"/>
                <a:pathLst>
                  <a:path w="61" h="129">
                    <a:moveTo>
                      <a:pt x="2" y="127"/>
                    </a:moveTo>
                    <a:cubicBezTo>
                      <a:pt x="39" y="90"/>
                      <a:pt x="61" y="53"/>
                      <a:pt x="44" y="1"/>
                    </a:cubicBezTo>
                    <a:cubicBezTo>
                      <a:pt x="44" y="0"/>
                      <a:pt x="41" y="2"/>
                      <a:pt x="41" y="4"/>
                    </a:cubicBezTo>
                    <a:cubicBezTo>
                      <a:pt x="57" y="54"/>
                      <a:pt x="37" y="89"/>
                      <a:pt x="1" y="125"/>
                    </a:cubicBezTo>
                    <a:cubicBezTo>
                      <a:pt x="0" y="126"/>
                      <a:pt x="0" y="129"/>
                      <a:pt x="2"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9" name="Freeform 27"/>
              <p:cNvSpPr/>
              <p:nvPr/>
            </p:nvSpPr>
            <p:spPr bwMode="auto">
              <a:xfrm>
                <a:off x="5196" y="1177"/>
                <a:ext cx="13" cy="12"/>
              </a:xfrm>
              <a:custGeom>
                <a:avLst/>
                <a:gdLst>
                  <a:gd name="T0" fmla="*/ 23 w 24"/>
                  <a:gd name="T1" fmla="*/ 19 h 23"/>
                  <a:gd name="T2" fmla="*/ 3 w 24"/>
                  <a:gd name="T3" fmla="*/ 1 h 23"/>
                  <a:gd name="T4" fmla="*/ 0 w 24"/>
                  <a:gd name="T5" fmla="*/ 4 h 23"/>
                  <a:gd name="T6" fmla="*/ 20 w 24"/>
                  <a:gd name="T7" fmla="*/ 22 h 23"/>
                  <a:gd name="T8" fmla="*/ 23 w 24"/>
                  <a:gd name="T9" fmla="*/ 19 h 23"/>
                </a:gdLst>
                <a:ahLst/>
                <a:cxnLst>
                  <a:cxn ang="0">
                    <a:pos x="T0" y="T1"/>
                  </a:cxn>
                  <a:cxn ang="0">
                    <a:pos x="T2" y="T3"/>
                  </a:cxn>
                  <a:cxn ang="0">
                    <a:pos x="T4" y="T5"/>
                  </a:cxn>
                  <a:cxn ang="0">
                    <a:pos x="T6" y="T7"/>
                  </a:cxn>
                  <a:cxn ang="0">
                    <a:pos x="T8" y="T9"/>
                  </a:cxn>
                </a:cxnLst>
                <a:rect l="0" t="0" r="r" b="b"/>
                <a:pathLst>
                  <a:path w="24" h="23">
                    <a:moveTo>
                      <a:pt x="23" y="19"/>
                    </a:moveTo>
                    <a:cubicBezTo>
                      <a:pt x="17" y="12"/>
                      <a:pt x="11" y="6"/>
                      <a:pt x="3" y="1"/>
                    </a:cubicBezTo>
                    <a:cubicBezTo>
                      <a:pt x="2" y="0"/>
                      <a:pt x="0" y="3"/>
                      <a:pt x="0" y="4"/>
                    </a:cubicBezTo>
                    <a:cubicBezTo>
                      <a:pt x="8" y="9"/>
                      <a:pt x="14" y="16"/>
                      <a:pt x="20" y="22"/>
                    </a:cubicBezTo>
                    <a:cubicBezTo>
                      <a:pt x="21" y="23"/>
                      <a:pt x="24" y="20"/>
                      <a:pt x="2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0" name="Freeform 28"/>
              <p:cNvSpPr/>
              <p:nvPr/>
            </p:nvSpPr>
            <p:spPr bwMode="auto">
              <a:xfrm>
                <a:off x="5546" y="1352"/>
                <a:ext cx="339" cy="124"/>
              </a:xfrm>
              <a:custGeom>
                <a:avLst/>
                <a:gdLst>
                  <a:gd name="T0" fmla="*/ 610 w 616"/>
                  <a:gd name="T1" fmla="*/ 3 h 226"/>
                  <a:gd name="T2" fmla="*/ 282 w 616"/>
                  <a:gd name="T3" fmla="*/ 199 h 226"/>
                  <a:gd name="T4" fmla="*/ 5 w 616"/>
                  <a:gd name="T5" fmla="*/ 196 h 226"/>
                  <a:gd name="T6" fmla="*/ 1 w 616"/>
                  <a:gd name="T7" fmla="*/ 202 h 226"/>
                  <a:gd name="T8" fmla="*/ 290 w 616"/>
                  <a:gd name="T9" fmla="*/ 201 h 226"/>
                  <a:gd name="T10" fmla="*/ 613 w 616"/>
                  <a:gd name="T11" fmla="*/ 5 h 226"/>
                  <a:gd name="T12" fmla="*/ 610 w 616"/>
                  <a:gd name="T13" fmla="*/ 3 h 226"/>
                </a:gdLst>
                <a:ahLst/>
                <a:cxnLst>
                  <a:cxn ang="0">
                    <a:pos x="T0" y="T1"/>
                  </a:cxn>
                  <a:cxn ang="0">
                    <a:pos x="T2" y="T3"/>
                  </a:cxn>
                  <a:cxn ang="0">
                    <a:pos x="T4" y="T5"/>
                  </a:cxn>
                  <a:cxn ang="0">
                    <a:pos x="T6" y="T7"/>
                  </a:cxn>
                  <a:cxn ang="0">
                    <a:pos x="T8" y="T9"/>
                  </a:cxn>
                  <a:cxn ang="0">
                    <a:pos x="T10" y="T11"/>
                  </a:cxn>
                  <a:cxn ang="0">
                    <a:pos x="T12" y="T13"/>
                  </a:cxn>
                </a:cxnLst>
                <a:rect l="0" t="0" r="r" b="b"/>
                <a:pathLst>
                  <a:path w="616" h="226">
                    <a:moveTo>
                      <a:pt x="610" y="3"/>
                    </a:moveTo>
                    <a:cubicBezTo>
                      <a:pt x="526" y="103"/>
                      <a:pt x="408" y="166"/>
                      <a:pt x="282" y="199"/>
                    </a:cubicBezTo>
                    <a:cubicBezTo>
                      <a:pt x="193" y="222"/>
                      <a:pt x="94" y="218"/>
                      <a:pt x="5" y="196"/>
                    </a:cubicBezTo>
                    <a:cubicBezTo>
                      <a:pt x="3" y="196"/>
                      <a:pt x="0" y="201"/>
                      <a:pt x="1" y="202"/>
                    </a:cubicBezTo>
                    <a:cubicBezTo>
                      <a:pt x="96" y="225"/>
                      <a:pt x="196" y="226"/>
                      <a:pt x="290" y="201"/>
                    </a:cubicBezTo>
                    <a:cubicBezTo>
                      <a:pt x="414" y="168"/>
                      <a:pt x="530" y="103"/>
                      <a:pt x="613" y="5"/>
                    </a:cubicBezTo>
                    <a:cubicBezTo>
                      <a:pt x="616" y="2"/>
                      <a:pt x="613" y="0"/>
                      <a:pt x="61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1" name="Freeform 29"/>
              <p:cNvSpPr/>
              <p:nvPr/>
            </p:nvSpPr>
            <p:spPr bwMode="auto">
              <a:xfrm>
                <a:off x="5310" y="1001"/>
                <a:ext cx="98" cy="69"/>
              </a:xfrm>
              <a:custGeom>
                <a:avLst/>
                <a:gdLst>
                  <a:gd name="T0" fmla="*/ 172 w 178"/>
                  <a:gd name="T1" fmla="*/ 4 h 126"/>
                  <a:gd name="T2" fmla="*/ 76 w 178"/>
                  <a:gd name="T3" fmla="*/ 60 h 126"/>
                  <a:gd name="T4" fmla="*/ 3 w 178"/>
                  <a:gd name="T5" fmla="*/ 120 h 126"/>
                  <a:gd name="T6" fmla="*/ 4 w 178"/>
                  <a:gd name="T7" fmla="*/ 123 h 126"/>
                  <a:gd name="T8" fmla="*/ 123 w 178"/>
                  <a:gd name="T9" fmla="*/ 40 h 126"/>
                  <a:gd name="T10" fmla="*/ 176 w 178"/>
                  <a:gd name="T11" fmla="*/ 3 h 126"/>
                  <a:gd name="T12" fmla="*/ 172 w 178"/>
                  <a:gd name="T13" fmla="*/ 4 h 126"/>
                </a:gdLst>
                <a:ahLst/>
                <a:cxnLst>
                  <a:cxn ang="0">
                    <a:pos x="T0" y="T1"/>
                  </a:cxn>
                  <a:cxn ang="0">
                    <a:pos x="T2" y="T3"/>
                  </a:cxn>
                  <a:cxn ang="0">
                    <a:pos x="T4" y="T5"/>
                  </a:cxn>
                  <a:cxn ang="0">
                    <a:pos x="T6" y="T7"/>
                  </a:cxn>
                  <a:cxn ang="0">
                    <a:pos x="T8" y="T9"/>
                  </a:cxn>
                  <a:cxn ang="0">
                    <a:pos x="T10" y="T11"/>
                  </a:cxn>
                  <a:cxn ang="0">
                    <a:pos x="T12" y="T13"/>
                  </a:cxn>
                </a:cxnLst>
                <a:rect l="0" t="0" r="r" b="b"/>
                <a:pathLst>
                  <a:path w="178" h="126">
                    <a:moveTo>
                      <a:pt x="172" y="4"/>
                    </a:moveTo>
                    <a:cubicBezTo>
                      <a:pt x="154" y="33"/>
                      <a:pt x="105" y="43"/>
                      <a:pt x="76" y="60"/>
                    </a:cubicBezTo>
                    <a:cubicBezTo>
                      <a:pt x="49" y="76"/>
                      <a:pt x="25" y="97"/>
                      <a:pt x="3" y="120"/>
                    </a:cubicBezTo>
                    <a:cubicBezTo>
                      <a:pt x="1" y="122"/>
                      <a:pt x="0" y="126"/>
                      <a:pt x="4" y="123"/>
                    </a:cubicBezTo>
                    <a:cubicBezTo>
                      <a:pt x="39" y="87"/>
                      <a:pt x="77" y="60"/>
                      <a:pt x="123" y="40"/>
                    </a:cubicBezTo>
                    <a:cubicBezTo>
                      <a:pt x="143" y="32"/>
                      <a:pt x="164" y="22"/>
                      <a:pt x="176" y="3"/>
                    </a:cubicBezTo>
                    <a:cubicBezTo>
                      <a:pt x="178" y="0"/>
                      <a:pt x="173" y="3"/>
                      <a:pt x="17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2" name="Freeform 30"/>
              <p:cNvSpPr/>
              <p:nvPr/>
            </p:nvSpPr>
            <p:spPr bwMode="auto">
              <a:xfrm>
                <a:off x="5195" y="1081"/>
                <a:ext cx="105" cy="197"/>
              </a:xfrm>
              <a:custGeom>
                <a:avLst/>
                <a:gdLst>
                  <a:gd name="T0" fmla="*/ 187 w 191"/>
                  <a:gd name="T1" fmla="*/ 3 h 360"/>
                  <a:gd name="T2" fmla="*/ 77 w 191"/>
                  <a:gd name="T3" fmla="*/ 155 h 360"/>
                  <a:gd name="T4" fmla="*/ 0 w 191"/>
                  <a:gd name="T5" fmla="*/ 358 h 360"/>
                  <a:gd name="T6" fmla="*/ 5 w 191"/>
                  <a:gd name="T7" fmla="*/ 354 h 360"/>
                  <a:gd name="T8" fmla="*/ 71 w 191"/>
                  <a:gd name="T9" fmla="*/ 173 h 360"/>
                  <a:gd name="T10" fmla="*/ 189 w 191"/>
                  <a:gd name="T11" fmla="*/ 4 h 360"/>
                  <a:gd name="T12" fmla="*/ 187 w 191"/>
                  <a:gd name="T13" fmla="*/ 3 h 360"/>
                </a:gdLst>
                <a:ahLst/>
                <a:cxnLst>
                  <a:cxn ang="0">
                    <a:pos x="T0" y="T1"/>
                  </a:cxn>
                  <a:cxn ang="0">
                    <a:pos x="T2" y="T3"/>
                  </a:cxn>
                  <a:cxn ang="0">
                    <a:pos x="T4" y="T5"/>
                  </a:cxn>
                  <a:cxn ang="0">
                    <a:pos x="T6" y="T7"/>
                  </a:cxn>
                  <a:cxn ang="0">
                    <a:pos x="T8" y="T9"/>
                  </a:cxn>
                  <a:cxn ang="0">
                    <a:pos x="T10" y="T11"/>
                  </a:cxn>
                  <a:cxn ang="0">
                    <a:pos x="T12" y="T13"/>
                  </a:cxn>
                </a:cxnLst>
                <a:rect l="0" t="0" r="r" b="b"/>
                <a:pathLst>
                  <a:path w="191" h="360">
                    <a:moveTo>
                      <a:pt x="187" y="3"/>
                    </a:moveTo>
                    <a:cubicBezTo>
                      <a:pt x="143" y="48"/>
                      <a:pt x="107" y="101"/>
                      <a:pt x="77" y="155"/>
                    </a:cubicBezTo>
                    <a:cubicBezTo>
                      <a:pt x="42" y="218"/>
                      <a:pt x="11" y="286"/>
                      <a:pt x="0" y="358"/>
                    </a:cubicBezTo>
                    <a:cubicBezTo>
                      <a:pt x="0" y="360"/>
                      <a:pt x="5" y="355"/>
                      <a:pt x="5" y="354"/>
                    </a:cubicBezTo>
                    <a:cubicBezTo>
                      <a:pt x="15" y="289"/>
                      <a:pt x="41" y="231"/>
                      <a:pt x="71" y="173"/>
                    </a:cubicBezTo>
                    <a:cubicBezTo>
                      <a:pt x="101" y="113"/>
                      <a:pt x="142" y="55"/>
                      <a:pt x="189" y="4"/>
                    </a:cubicBezTo>
                    <a:cubicBezTo>
                      <a:pt x="191" y="2"/>
                      <a:pt x="191" y="0"/>
                      <a:pt x="18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3" name="Freeform 31"/>
              <p:cNvSpPr/>
              <p:nvPr/>
            </p:nvSpPr>
            <p:spPr bwMode="auto">
              <a:xfrm>
                <a:off x="5181" y="1069"/>
                <a:ext cx="106" cy="200"/>
              </a:xfrm>
              <a:custGeom>
                <a:avLst/>
                <a:gdLst>
                  <a:gd name="T0" fmla="*/ 190 w 193"/>
                  <a:gd name="T1" fmla="*/ 3 h 366"/>
                  <a:gd name="T2" fmla="*/ 68 w 193"/>
                  <a:gd name="T3" fmla="*/ 176 h 366"/>
                  <a:gd name="T4" fmla="*/ 0 w 193"/>
                  <a:gd name="T5" fmla="*/ 364 h 366"/>
                  <a:gd name="T6" fmla="*/ 5 w 193"/>
                  <a:gd name="T7" fmla="*/ 360 h 366"/>
                  <a:gd name="T8" fmla="*/ 64 w 193"/>
                  <a:gd name="T9" fmla="*/ 188 h 366"/>
                  <a:gd name="T10" fmla="*/ 190 w 193"/>
                  <a:gd name="T11" fmla="*/ 6 h 366"/>
                  <a:gd name="T12" fmla="*/ 190 w 193"/>
                  <a:gd name="T13" fmla="*/ 3 h 366"/>
                </a:gdLst>
                <a:ahLst/>
                <a:cxnLst>
                  <a:cxn ang="0">
                    <a:pos x="T0" y="T1"/>
                  </a:cxn>
                  <a:cxn ang="0">
                    <a:pos x="T2" y="T3"/>
                  </a:cxn>
                  <a:cxn ang="0">
                    <a:pos x="T4" y="T5"/>
                  </a:cxn>
                  <a:cxn ang="0">
                    <a:pos x="T6" y="T7"/>
                  </a:cxn>
                  <a:cxn ang="0">
                    <a:pos x="T8" y="T9"/>
                  </a:cxn>
                  <a:cxn ang="0">
                    <a:pos x="T10" y="T11"/>
                  </a:cxn>
                  <a:cxn ang="0">
                    <a:pos x="T12" y="T13"/>
                  </a:cxn>
                </a:cxnLst>
                <a:rect l="0" t="0" r="r" b="b"/>
                <a:pathLst>
                  <a:path w="193" h="366">
                    <a:moveTo>
                      <a:pt x="190" y="3"/>
                    </a:moveTo>
                    <a:cubicBezTo>
                      <a:pt x="140" y="53"/>
                      <a:pt x="103" y="116"/>
                      <a:pt x="68" y="176"/>
                    </a:cubicBezTo>
                    <a:cubicBezTo>
                      <a:pt x="34" y="235"/>
                      <a:pt x="13" y="298"/>
                      <a:pt x="0" y="364"/>
                    </a:cubicBezTo>
                    <a:cubicBezTo>
                      <a:pt x="0" y="366"/>
                      <a:pt x="5" y="362"/>
                      <a:pt x="5" y="360"/>
                    </a:cubicBezTo>
                    <a:cubicBezTo>
                      <a:pt x="17" y="300"/>
                      <a:pt x="35" y="242"/>
                      <a:pt x="64" y="188"/>
                    </a:cubicBezTo>
                    <a:cubicBezTo>
                      <a:pt x="99" y="124"/>
                      <a:pt x="140" y="59"/>
                      <a:pt x="190" y="6"/>
                    </a:cubicBezTo>
                    <a:cubicBezTo>
                      <a:pt x="192" y="4"/>
                      <a:pt x="193" y="0"/>
                      <a:pt x="19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4" name="Freeform 32"/>
              <p:cNvSpPr/>
              <p:nvPr/>
            </p:nvSpPr>
            <p:spPr bwMode="auto">
              <a:xfrm>
                <a:off x="5295" y="998"/>
                <a:ext cx="111" cy="62"/>
              </a:xfrm>
              <a:custGeom>
                <a:avLst/>
                <a:gdLst>
                  <a:gd name="T0" fmla="*/ 195 w 201"/>
                  <a:gd name="T1" fmla="*/ 4 h 113"/>
                  <a:gd name="T2" fmla="*/ 148 w 201"/>
                  <a:gd name="T3" fmla="*/ 27 h 113"/>
                  <a:gd name="T4" fmla="*/ 103 w 201"/>
                  <a:gd name="T5" fmla="*/ 39 h 113"/>
                  <a:gd name="T6" fmla="*/ 0 w 201"/>
                  <a:gd name="T7" fmla="*/ 110 h 113"/>
                  <a:gd name="T8" fmla="*/ 4 w 201"/>
                  <a:gd name="T9" fmla="*/ 113 h 113"/>
                  <a:gd name="T10" fmla="*/ 130 w 201"/>
                  <a:gd name="T11" fmla="*/ 37 h 113"/>
                  <a:gd name="T12" fmla="*/ 199 w 201"/>
                  <a:gd name="T13" fmla="*/ 5 h 113"/>
                  <a:gd name="T14" fmla="*/ 195 w 201"/>
                  <a:gd name="T15" fmla="*/ 4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13">
                    <a:moveTo>
                      <a:pt x="195" y="4"/>
                    </a:moveTo>
                    <a:cubicBezTo>
                      <a:pt x="187" y="19"/>
                      <a:pt x="162" y="23"/>
                      <a:pt x="148" y="27"/>
                    </a:cubicBezTo>
                    <a:cubicBezTo>
                      <a:pt x="133" y="31"/>
                      <a:pt x="117" y="33"/>
                      <a:pt x="103" y="39"/>
                    </a:cubicBezTo>
                    <a:cubicBezTo>
                      <a:pt x="64" y="55"/>
                      <a:pt x="31" y="80"/>
                      <a:pt x="0" y="110"/>
                    </a:cubicBezTo>
                    <a:cubicBezTo>
                      <a:pt x="4" y="113"/>
                      <a:pt x="4" y="113"/>
                      <a:pt x="4" y="113"/>
                    </a:cubicBezTo>
                    <a:cubicBezTo>
                      <a:pt x="40" y="77"/>
                      <a:pt x="80" y="50"/>
                      <a:pt x="130" y="37"/>
                    </a:cubicBezTo>
                    <a:cubicBezTo>
                      <a:pt x="150" y="32"/>
                      <a:pt x="189" y="27"/>
                      <a:pt x="199" y="5"/>
                    </a:cubicBezTo>
                    <a:cubicBezTo>
                      <a:pt x="201" y="1"/>
                      <a:pt x="196" y="0"/>
                      <a:pt x="19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5" name="Freeform 33"/>
              <p:cNvSpPr/>
              <p:nvPr/>
            </p:nvSpPr>
            <p:spPr bwMode="auto">
              <a:xfrm>
                <a:off x="5235" y="1013"/>
                <a:ext cx="101" cy="89"/>
              </a:xfrm>
              <a:custGeom>
                <a:avLst/>
                <a:gdLst>
                  <a:gd name="T0" fmla="*/ 183 w 184"/>
                  <a:gd name="T1" fmla="*/ 158 h 162"/>
                  <a:gd name="T2" fmla="*/ 132 w 184"/>
                  <a:gd name="T3" fmla="*/ 116 h 162"/>
                  <a:gd name="T4" fmla="*/ 86 w 184"/>
                  <a:gd name="T5" fmla="*/ 74 h 162"/>
                  <a:gd name="T6" fmla="*/ 4 w 184"/>
                  <a:gd name="T7" fmla="*/ 0 h 162"/>
                  <a:gd name="T8" fmla="*/ 1 w 184"/>
                  <a:gd name="T9" fmla="*/ 4 h 162"/>
                  <a:gd name="T10" fmla="*/ 83 w 184"/>
                  <a:gd name="T11" fmla="*/ 77 h 162"/>
                  <a:gd name="T12" fmla="*/ 180 w 184"/>
                  <a:gd name="T13" fmla="*/ 161 h 162"/>
                  <a:gd name="T14" fmla="*/ 183 w 184"/>
                  <a:gd name="T15" fmla="*/ 158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162">
                    <a:moveTo>
                      <a:pt x="183" y="158"/>
                    </a:moveTo>
                    <a:cubicBezTo>
                      <a:pt x="169" y="140"/>
                      <a:pt x="150" y="128"/>
                      <a:pt x="132" y="116"/>
                    </a:cubicBezTo>
                    <a:cubicBezTo>
                      <a:pt x="114" y="104"/>
                      <a:pt x="100" y="90"/>
                      <a:pt x="86" y="74"/>
                    </a:cubicBezTo>
                    <a:cubicBezTo>
                      <a:pt x="64" y="46"/>
                      <a:pt x="41" y="7"/>
                      <a:pt x="4" y="0"/>
                    </a:cubicBezTo>
                    <a:cubicBezTo>
                      <a:pt x="2" y="0"/>
                      <a:pt x="0" y="3"/>
                      <a:pt x="1" y="4"/>
                    </a:cubicBezTo>
                    <a:cubicBezTo>
                      <a:pt x="38" y="10"/>
                      <a:pt x="62" y="50"/>
                      <a:pt x="83" y="77"/>
                    </a:cubicBezTo>
                    <a:cubicBezTo>
                      <a:pt x="111" y="111"/>
                      <a:pt x="154" y="127"/>
                      <a:pt x="180" y="161"/>
                    </a:cubicBezTo>
                    <a:cubicBezTo>
                      <a:pt x="181" y="162"/>
                      <a:pt x="184" y="159"/>
                      <a:pt x="183"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6" name="Freeform 34"/>
              <p:cNvSpPr/>
              <p:nvPr/>
            </p:nvSpPr>
            <p:spPr bwMode="auto">
              <a:xfrm>
                <a:off x="5361" y="932"/>
                <a:ext cx="87" cy="106"/>
              </a:xfrm>
              <a:custGeom>
                <a:avLst/>
                <a:gdLst>
                  <a:gd name="T0" fmla="*/ 158 w 159"/>
                  <a:gd name="T1" fmla="*/ 192 h 195"/>
                  <a:gd name="T2" fmla="*/ 86 w 159"/>
                  <a:gd name="T3" fmla="*/ 112 h 195"/>
                  <a:gd name="T4" fmla="*/ 5 w 159"/>
                  <a:gd name="T5" fmla="*/ 2 h 195"/>
                  <a:gd name="T6" fmla="*/ 1 w 159"/>
                  <a:gd name="T7" fmla="*/ 3 h 195"/>
                  <a:gd name="T8" fmla="*/ 67 w 159"/>
                  <a:gd name="T9" fmla="*/ 98 h 195"/>
                  <a:gd name="T10" fmla="*/ 153 w 159"/>
                  <a:gd name="T11" fmla="*/ 193 h 195"/>
                  <a:gd name="T12" fmla="*/ 158 w 159"/>
                  <a:gd name="T13" fmla="*/ 192 h 195"/>
                </a:gdLst>
                <a:ahLst/>
                <a:cxnLst>
                  <a:cxn ang="0">
                    <a:pos x="T0" y="T1"/>
                  </a:cxn>
                  <a:cxn ang="0">
                    <a:pos x="T2" y="T3"/>
                  </a:cxn>
                  <a:cxn ang="0">
                    <a:pos x="T4" y="T5"/>
                  </a:cxn>
                  <a:cxn ang="0">
                    <a:pos x="T6" y="T7"/>
                  </a:cxn>
                  <a:cxn ang="0">
                    <a:pos x="T8" y="T9"/>
                  </a:cxn>
                  <a:cxn ang="0">
                    <a:pos x="T10" y="T11"/>
                  </a:cxn>
                  <a:cxn ang="0">
                    <a:pos x="T12" y="T13"/>
                  </a:cxn>
                </a:cxnLst>
                <a:rect l="0" t="0" r="r" b="b"/>
                <a:pathLst>
                  <a:path w="159" h="195">
                    <a:moveTo>
                      <a:pt x="158" y="192"/>
                    </a:moveTo>
                    <a:cubicBezTo>
                      <a:pt x="140" y="159"/>
                      <a:pt x="113" y="137"/>
                      <a:pt x="86" y="112"/>
                    </a:cubicBezTo>
                    <a:cubicBezTo>
                      <a:pt x="53" y="80"/>
                      <a:pt x="27" y="42"/>
                      <a:pt x="5" y="2"/>
                    </a:cubicBezTo>
                    <a:cubicBezTo>
                      <a:pt x="4" y="0"/>
                      <a:pt x="0" y="2"/>
                      <a:pt x="1" y="3"/>
                    </a:cubicBezTo>
                    <a:cubicBezTo>
                      <a:pt x="20" y="37"/>
                      <a:pt x="42" y="68"/>
                      <a:pt x="67" y="98"/>
                    </a:cubicBezTo>
                    <a:cubicBezTo>
                      <a:pt x="96" y="131"/>
                      <a:pt x="132" y="153"/>
                      <a:pt x="153" y="193"/>
                    </a:cubicBezTo>
                    <a:cubicBezTo>
                      <a:pt x="154" y="195"/>
                      <a:pt x="159" y="194"/>
                      <a:pt x="158" y="1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7" name="Freeform 35"/>
              <p:cNvSpPr/>
              <p:nvPr/>
            </p:nvSpPr>
            <p:spPr bwMode="auto">
              <a:xfrm>
                <a:off x="5182" y="986"/>
                <a:ext cx="94" cy="74"/>
              </a:xfrm>
              <a:custGeom>
                <a:avLst/>
                <a:gdLst>
                  <a:gd name="T0" fmla="*/ 169 w 170"/>
                  <a:gd name="T1" fmla="*/ 132 h 136"/>
                  <a:gd name="T2" fmla="*/ 79 w 170"/>
                  <a:gd name="T3" fmla="*/ 72 h 136"/>
                  <a:gd name="T4" fmla="*/ 4 w 170"/>
                  <a:gd name="T5" fmla="*/ 1 h 136"/>
                  <a:gd name="T6" fmla="*/ 1 w 170"/>
                  <a:gd name="T7" fmla="*/ 4 h 136"/>
                  <a:gd name="T8" fmla="*/ 71 w 170"/>
                  <a:gd name="T9" fmla="*/ 71 h 136"/>
                  <a:gd name="T10" fmla="*/ 116 w 170"/>
                  <a:gd name="T11" fmla="*/ 104 h 136"/>
                  <a:gd name="T12" fmla="*/ 166 w 170"/>
                  <a:gd name="T13" fmla="*/ 135 h 136"/>
                  <a:gd name="T14" fmla="*/ 169 w 170"/>
                  <a:gd name="T15" fmla="*/ 132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36">
                    <a:moveTo>
                      <a:pt x="169" y="132"/>
                    </a:moveTo>
                    <a:cubicBezTo>
                      <a:pt x="141" y="109"/>
                      <a:pt x="107" y="96"/>
                      <a:pt x="79" y="72"/>
                    </a:cubicBezTo>
                    <a:cubicBezTo>
                      <a:pt x="53" y="50"/>
                      <a:pt x="24" y="29"/>
                      <a:pt x="4" y="1"/>
                    </a:cubicBezTo>
                    <a:cubicBezTo>
                      <a:pt x="3" y="0"/>
                      <a:pt x="0" y="3"/>
                      <a:pt x="1" y="4"/>
                    </a:cubicBezTo>
                    <a:cubicBezTo>
                      <a:pt x="20" y="31"/>
                      <a:pt x="47" y="51"/>
                      <a:pt x="71" y="71"/>
                    </a:cubicBezTo>
                    <a:cubicBezTo>
                      <a:pt x="86" y="84"/>
                      <a:pt x="99" y="95"/>
                      <a:pt x="116" y="104"/>
                    </a:cubicBezTo>
                    <a:cubicBezTo>
                      <a:pt x="133" y="114"/>
                      <a:pt x="151" y="123"/>
                      <a:pt x="166" y="135"/>
                    </a:cubicBezTo>
                    <a:cubicBezTo>
                      <a:pt x="167" y="136"/>
                      <a:pt x="170" y="133"/>
                      <a:pt x="169"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8" name="Freeform 36"/>
              <p:cNvSpPr/>
              <p:nvPr/>
            </p:nvSpPr>
            <p:spPr bwMode="auto">
              <a:xfrm>
                <a:off x="5075" y="1034"/>
                <a:ext cx="150" cy="20"/>
              </a:xfrm>
              <a:custGeom>
                <a:avLst/>
                <a:gdLst>
                  <a:gd name="T0" fmla="*/ 269 w 273"/>
                  <a:gd name="T1" fmla="*/ 1 h 37"/>
                  <a:gd name="T2" fmla="*/ 213 w 273"/>
                  <a:gd name="T3" fmla="*/ 9 h 37"/>
                  <a:gd name="T4" fmla="*/ 142 w 273"/>
                  <a:gd name="T5" fmla="*/ 25 h 37"/>
                  <a:gd name="T6" fmla="*/ 4 w 273"/>
                  <a:gd name="T7" fmla="*/ 21 h 37"/>
                  <a:gd name="T8" fmla="*/ 3 w 273"/>
                  <a:gd name="T9" fmla="*/ 25 h 37"/>
                  <a:gd name="T10" fmla="*/ 134 w 273"/>
                  <a:gd name="T11" fmla="*/ 30 h 37"/>
                  <a:gd name="T12" fmla="*/ 205 w 273"/>
                  <a:gd name="T13" fmla="*/ 14 h 37"/>
                  <a:gd name="T14" fmla="*/ 271 w 273"/>
                  <a:gd name="T15" fmla="*/ 4 h 37"/>
                  <a:gd name="T16" fmla="*/ 269 w 273"/>
                  <a:gd name="T17"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37">
                    <a:moveTo>
                      <a:pt x="269" y="1"/>
                    </a:moveTo>
                    <a:cubicBezTo>
                      <a:pt x="250" y="4"/>
                      <a:pt x="233" y="6"/>
                      <a:pt x="213" y="9"/>
                    </a:cubicBezTo>
                    <a:cubicBezTo>
                      <a:pt x="189" y="13"/>
                      <a:pt x="166" y="20"/>
                      <a:pt x="142" y="25"/>
                    </a:cubicBezTo>
                    <a:cubicBezTo>
                      <a:pt x="96" y="34"/>
                      <a:pt x="49" y="26"/>
                      <a:pt x="4" y="21"/>
                    </a:cubicBezTo>
                    <a:cubicBezTo>
                      <a:pt x="2" y="21"/>
                      <a:pt x="0" y="25"/>
                      <a:pt x="3" y="25"/>
                    </a:cubicBezTo>
                    <a:cubicBezTo>
                      <a:pt x="46" y="30"/>
                      <a:pt x="91" y="37"/>
                      <a:pt x="134" y="30"/>
                    </a:cubicBezTo>
                    <a:cubicBezTo>
                      <a:pt x="158" y="26"/>
                      <a:pt x="181" y="18"/>
                      <a:pt x="205" y="14"/>
                    </a:cubicBezTo>
                    <a:cubicBezTo>
                      <a:pt x="227" y="10"/>
                      <a:pt x="249" y="8"/>
                      <a:pt x="271" y="4"/>
                    </a:cubicBezTo>
                    <a:cubicBezTo>
                      <a:pt x="273" y="4"/>
                      <a:pt x="272" y="0"/>
                      <a:pt x="26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9" name="Freeform 37"/>
              <p:cNvSpPr/>
              <p:nvPr/>
            </p:nvSpPr>
            <p:spPr bwMode="auto">
              <a:xfrm>
                <a:off x="5072" y="859"/>
                <a:ext cx="118" cy="96"/>
              </a:xfrm>
              <a:custGeom>
                <a:avLst/>
                <a:gdLst>
                  <a:gd name="T0" fmla="*/ 214 w 214"/>
                  <a:gd name="T1" fmla="*/ 172 h 176"/>
                  <a:gd name="T2" fmla="*/ 101 w 214"/>
                  <a:gd name="T3" fmla="*/ 84 h 176"/>
                  <a:gd name="T4" fmla="*/ 4 w 214"/>
                  <a:gd name="T5" fmla="*/ 0 h 176"/>
                  <a:gd name="T6" fmla="*/ 1 w 214"/>
                  <a:gd name="T7" fmla="*/ 3 h 176"/>
                  <a:gd name="T8" fmla="*/ 98 w 214"/>
                  <a:gd name="T9" fmla="*/ 87 h 176"/>
                  <a:gd name="T10" fmla="*/ 211 w 214"/>
                  <a:gd name="T11" fmla="*/ 175 h 176"/>
                  <a:gd name="T12" fmla="*/ 214 w 214"/>
                  <a:gd name="T13" fmla="*/ 172 h 176"/>
                </a:gdLst>
                <a:ahLst/>
                <a:cxnLst>
                  <a:cxn ang="0">
                    <a:pos x="T0" y="T1"/>
                  </a:cxn>
                  <a:cxn ang="0">
                    <a:pos x="T2" y="T3"/>
                  </a:cxn>
                  <a:cxn ang="0">
                    <a:pos x="T4" y="T5"/>
                  </a:cxn>
                  <a:cxn ang="0">
                    <a:pos x="T6" y="T7"/>
                  </a:cxn>
                  <a:cxn ang="0">
                    <a:pos x="T8" y="T9"/>
                  </a:cxn>
                  <a:cxn ang="0">
                    <a:pos x="T10" y="T11"/>
                  </a:cxn>
                  <a:cxn ang="0">
                    <a:pos x="T12" y="T13"/>
                  </a:cxn>
                </a:cxnLst>
                <a:rect l="0" t="0" r="r" b="b"/>
                <a:pathLst>
                  <a:path w="214" h="176">
                    <a:moveTo>
                      <a:pt x="214" y="172"/>
                    </a:moveTo>
                    <a:cubicBezTo>
                      <a:pt x="186" y="132"/>
                      <a:pt x="135" y="118"/>
                      <a:pt x="101" y="84"/>
                    </a:cubicBezTo>
                    <a:cubicBezTo>
                      <a:pt x="72" y="53"/>
                      <a:pt x="45" y="14"/>
                      <a:pt x="4" y="0"/>
                    </a:cubicBezTo>
                    <a:cubicBezTo>
                      <a:pt x="2" y="0"/>
                      <a:pt x="0" y="3"/>
                      <a:pt x="1" y="3"/>
                    </a:cubicBezTo>
                    <a:cubicBezTo>
                      <a:pt x="42" y="17"/>
                      <a:pt x="70" y="57"/>
                      <a:pt x="98" y="87"/>
                    </a:cubicBezTo>
                    <a:cubicBezTo>
                      <a:pt x="131" y="122"/>
                      <a:pt x="183" y="136"/>
                      <a:pt x="211" y="175"/>
                    </a:cubicBezTo>
                    <a:cubicBezTo>
                      <a:pt x="211" y="176"/>
                      <a:pt x="214" y="173"/>
                      <a:pt x="214"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0" name="Freeform 38"/>
              <p:cNvSpPr/>
              <p:nvPr/>
            </p:nvSpPr>
            <p:spPr bwMode="auto">
              <a:xfrm>
                <a:off x="5180" y="1063"/>
                <a:ext cx="102" cy="177"/>
              </a:xfrm>
              <a:custGeom>
                <a:avLst/>
                <a:gdLst>
                  <a:gd name="T0" fmla="*/ 183 w 186"/>
                  <a:gd name="T1" fmla="*/ 1 h 323"/>
                  <a:gd name="T2" fmla="*/ 45 w 186"/>
                  <a:gd name="T3" fmla="*/ 102 h 323"/>
                  <a:gd name="T4" fmla="*/ 9 w 186"/>
                  <a:gd name="T5" fmla="*/ 195 h 323"/>
                  <a:gd name="T6" fmla="*/ 15 w 186"/>
                  <a:gd name="T7" fmla="*/ 322 h 323"/>
                  <a:gd name="T8" fmla="*/ 19 w 186"/>
                  <a:gd name="T9" fmla="*/ 316 h 323"/>
                  <a:gd name="T10" fmla="*/ 10 w 186"/>
                  <a:gd name="T11" fmla="*/ 218 h 323"/>
                  <a:gd name="T12" fmla="*/ 39 w 186"/>
                  <a:gd name="T13" fmla="*/ 119 h 323"/>
                  <a:gd name="T14" fmla="*/ 183 w 186"/>
                  <a:gd name="T15" fmla="*/ 6 h 323"/>
                  <a:gd name="T16" fmla="*/ 183 w 186"/>
                  <a:gd name="T17" fmla="*/ 1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323">
                    <a:moveTo>
                      <a:pt x="183" y="1"/>
                    </a:moveTo>
                    <a:cubicBezTo>
                      <a:pt x="124" y="10"/>
                      <a:pt x="76" y="53"/>
                      <a:pt x="45" y="102"/>
                    </a:cubicBezTo>
                    <a:cubicBezTo>
                      <a:pt x="28" y="131"/>
                      <a:pt x="16" y="163"/>
                      <a:pt x="9" y="195"/>
                    </a:cubicBezTo>
                    <a:cubicBezTo>
                      <a:pt x="0" y="239"/>
                      <a:pt x="7" y="278"/>
                      <a:pt x="15" y="322"/>
                    </a:cubicBezTo>
                    <a:cubicBezTo>
                      <a:pt x="15" y="323"/>
                      <a:pt x="19" y="318"/>
                      <a:pt x="19" y="316"/>
                    </a:cubicBezTo>
                    <a:cubicBezTo>
                      <a:pt x="13" y="282"/>
                      <a:pt x="6" y="252"/>
                      <a:pt x="10" y="218"/>
                    </a:cubicBezTo>
                    <a:cubicBezTo>
                      <a:pt x="13" y="183"/>
                      <a:pt x="24" y="150"/>
                      <a:pt x="39" y="119"/>
                    </a:cubicBezTo>
                    <a:cubicBezTo>
                      <a:pt x="67" y="64"/>
                      <a:pt x="120" y="15"/>
                      <a:pt x="183" y="6"/>
                    </a:cubicBezTo>
                    <a:cubicBezTo>
                      <a:pt x="185" y="5"/>
                      <a:pt x="186" y="0"/>
                      <a:pt x="18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1" name="Freeform 39"/>
              <p:cNvSpPr/>
              <p:nvPr/>
            </p:nvSpPr>
            <p:spPr bwMode="auto">
              <a:xfrm>
                <a:off x="5162" y="1059"/>
                <a:ext cx="108" cy="211"/>
              </a:xfrm>
              <a:custGeom>
                <a:avLst/>
                <a:gdLst>
                  <a:gd name="T0" fmla="*/ 194 w 197"/>
                  <a:gd name="T1" fmla="*/ 1 h 385"/>
                  <a:gd name="T2" fmla="*/ 38 w 197"/>
                  <a:gd name="T3" fmla="*/ 135 h 385"/>
                  <a:gd name="T4" fmla="*/ 35 w 197"/>
                  <a:gd name="T5" fmla="*/ 382 h 385"/>
                  <a:gd name="T6" fmla="*/ 40 w 197"/>
                  <a:gd name="T7" fmla="*/ 378 h 385"/>
                  <a:gd name="T8" fmla="*/ 32 w 197"/>
                  <a:gd name="T9" fmla="*/ 161 h 385"/>
                  <a:gd name="T10" fmla="*/ 191 w 197"/>
                  <a:gd name="T11" fmla="*/ 5 h 385"/>
                  <a:gd name="T12" fmla="*/ 194 w 197"/>
                  <a:gd name="T13" fmla="*/ 1 h 385"/>
                </a:gdLst>
                <a:ahLst/>
                <a:cxnLst>
                  <a:cxn ang="0">
                    <a:pos x="T0" y="T1"/>
                  </a:cxn>
                  <a:cxn ang="0">
                    <a:pos x="T2" y="T3"/>
                  </a:cxn>
                  <a:cxn ang="0">
                    <a:pos x="T4" y="T5"/>
                  </a:cxn>
                  <a:cxn ang="0">
                    <a:pos x="T6" y="T7"/>
                  </a:cxn>
                  <a:cxn ang="0">
                    <a:pos x="T8" y="T9"/>
                  </a:cxn>
                  <a:cxn ang="0">
                    <a:pos x="T10" y="T11"/>
                  </a:cxn>
                  <a:cxn ang="0">
                    <a:pos x="T12" y="T13"/>
                  </a:cxn>
                </a:cxnLst>
                <a:rect l="0" t="0" r="r" b="b"/>
                <a:pathLst>
                  <a:path w="197" h="385">
                    <a:moveTo>
                      <a:pt x="194" y="1"/>
                    </a:moveTo>
                    <a:cubicBezTo>
                      <a:pt x="120" y="10"/>
                      <a:pt x="68" y="71"/>
                      <a:pt x="38" y="135"/>
                    </a:cubicBezTo>
                    <a:cubicBezTo>
                      <a:pt x="0" y="215"/>
                      <a:pt x="13" y="299"/>
                      <a:pt x="35" y="382"/>
                    </a:cubicBezTo>
                    <a:cubicBezTo>
                      <a:pt x="36" y="385"/>
                      <a:pt x="41" y="380"/>
                      <a:pt x="40" y="378"/>
                    </a:cubicBezTo>
                    <a:cubicBezTo>
                      <a:pt x="21" y="306"/>
                      <a:pt x="8" y="233"/>
                      <a:pt x="32" y="161"/>
                    </a:cubicBezTo>
                    <a:cubicBezTo>
                      <a:pt x="55" y="90"/>
                      <a:pt x="112" y="15"/>
                      <a:pt x="191" y="5"/>
                    </a:cubicBezTo>
                    <a:cubicBezTo>
                      <a:pt x="193" y="4"/>
                      <a:pt x="197" y="0"/>
                      <a:pt x="19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2" name="Freeform 40"/>
              <p:cNvSpPr/>
              <p:nvPr/>
            </p:nvSpPr>
            <p:spPr bwMode="auto">
              <a:xfrm>
                <a:off x="5163" y="1044"/>
                <a:ext cx="45" cy="150"/>
              </a:xfrm>
              <a:custGeom>
                <a:avLst/>
                <a:gdLst>
                  <a:gd name="T0" fmla="*/ 78 w 83"/>
                  <a:gd name="T1" fmla="*/ 2 h 274"/>
                  <a:gd name="T2" fmla="*/ 13 w 83"/>
                  <a:gd name="T3" fmla="*/ 271 h 274"/>
                  <a:gd name="T4" fmla="*/ 18 w 83"/>
                  <a:gd name="T5" fmla="*/ 264 h 274"/>
                  <a:gd name="T6" fmla="*/ 80 w 83"/>
                  <a:gd name="T7" fmla="*/ 5 h 274"/>
                  <a:gd name="T8" fmla="*/ 78 w 83"/>
                  <a:gd name="T9" fmla="*/ 2 h 274"/>
                </a:gdLst>
                <a:ahLst/>
                <a:cxnLst>
                  <a:cxn ang="0">
                    <a:pos x="T0" y="T1"/>
                  </a:cxn>
                  <a:cxn ang="0">
                    <a:pos x="T2" y="T3"/>
                  </a:cxn>
                  <a:cxn ang="0">
                    <a:pos x="T4" y="T5"/>
                  </a:cxn>
                  <a:cxn ang="0">
                    <a:pos x="T6" y="T7"/>
                  </a:cxn>
                  <a:cxn ang="0">
                    <a:pos x="T8" y="T9"/>
                  </a:cxn>
                </a:cxnLst>
                <a:rect l="0" t="0" r="r" b="b"/>
                <a:pathLst>
                  <a:path w="83" h="274">
                    <a:moveTo>
                      <a:pt x="78" y="2"/>
                    </a:moveTo>
                    <a:cubicBezTo>
                      <a:pt x="14" y="68"/>
                      <a:pt x="0" y="184"/>
                      <a:pt x="13" y="271"/>
                    </a:cubicBezTo>
                    <a:cubicBezTo>
                      <a:pt x="13" y="274"/>
                      <a:pt x="18" y="266"/>
                      <a:pt x="18" y="264"/>
                    </a:cubicBezTo>
                    <a:cubicBezTo>
                      <a:pt x="5" y="179"/>
                      <a:pt x="18" y="69"/>
                      <a:pt x="80" y="5"/>
                    </a:cubicBezTo>
                    <a:cubicBezTo>
                      <a:pt x="83" y="2"/>
                      <a:pt x="81" y="0"/>
                      <a:pt x="7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3" name="Freeform 41"/>
              <p:cNvSpPr/>
              <p:nvPr/>
            </p:nvSpPr>
            <p:spPr bwMode="auto">
              <a:xfrm>
                <a:off x="5145" y="1048"/>
                <a:ext cx="45" cy="216"/>
              </a:xfrm>
              <a:custGeom>
                <a:avLst/>
                <a:gdLst>
                  <a:gd name="T0" fmla="*/ 75 w 82"/>
                  <a:gd name="T1" fmla="*/ 4 h 393"/>
                  <a:gd name="T2" fmla="*/ 11 w 82"/>
                  <a:gd name="T3" fmla="*/ 178 h 393"/>
                  <a:gd name="T4" fmla="*/ 24 w 82"/>
                  <a:gd name="T5" fmla="*/ 390 h 393"/>
                  <a:gd name="T6" fmla="*/ 30 w 82"/>
                  <a:gd name="T7" fmla="*/ 390 h 393"/>
                  <a:gd name="T8" fmla="*/ 15 w 82"/>
                  <a:gd name="T9" fmla="*/ 192 h 393"/>
                  <a:gd name="T10" fmla="*/ 80 w 82"/>
                  <a:gd name="T11" fmla="*/ 3 h 393"/>
                  <a:gd name="T12" fmla="*/ 75 w 82"/>
                  <a:gd name="T13" fmla="*/ 4 h 393"/>
                </a:gdLst>
                <a:ahLst/>
                <a:cxnLst>
                  <a:cxn ang="0">
                    <a:pos x="T0" y="T1"/>
                  </a:cxn>
                  <a:cxn ang="0">
                    <a:pos x="T2" y="T3"/>
                  </a:cxn>
                  <a:cxn ang="0">
                    <a:pos x="T4" y="T5"/>
                  </a:cxn>
                  <a:cxn ang="0">
                    <a:pos x="T6" y="T7"/>
                  </a:cxn>
                  <a:cxn ang="0">
                    <a:pos x="T8" y="T9"/>
                  </a:cxn>
                  <a:cxn ang="0">
                    <a:pos x="T10" y="T11"/>
                  </a:cxn>
                  <a:cxn ang="0">
                    <a:pos x="T12" y="T13"/>
                  </a:cxn>
                </a:cxnLst>
                <a:rect l="0" t="0" r="r" b="b"/>
                <a:pathLst>
                  <a:path w="82" h="393">
                    <a:moveTo>
                      <a:pt x="75" y="4"/>
                    </a:moveTo>
                    <a:cubicBezTo>
                      <a:pt x="36" y="51"/>
                      <a:pt x="19" y="118"/>
                      <a:pt x="11" y="178"/>
                    </a:cubicBezTo>
                    <a:cubicBezTo>
                      <a:pt x="3" y="246"/>
                      <a:pt x="0" y="326"/>
                      <a:pt x="24" y="390"/>
                    </a:cubicBezTo>
                    <a:cubicBezTo>
                      <a:pt x="25" y="393"/>
                      <a:pt x="31" y="392"/>
                      <a:pt x="30" y="390"/>
                    </a:cubicBezTo>
                    <a:cubicBezTo>
                      <a:pt x="7" y="329"/>
                      <a:pt x="10" y="256"/>
                      <a:pt x="15" y="192"/>
                    </a:cubicBezTo>
                    <a:cubicBezTo>
                      <a:pt x="19" y="129"/>
                      <a:pt x="39" y="52"/>
                      <a:pt x="80" y="3"/>
                    </a:cubicBezTo>
                    <a:cubicBezTo>
                      <a:pt x="82" y="0"/>
                      <a:pt x="78" y="1"/>
                      <a:pt x="7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4" name="Freeform 42"/>
              <p:cNvSpPr/>
              <p:nvPr/>
            </p:nvSpPr>
            <p:spPr bwMode="auto">
              <a:xfrm>
                <a:off x="5139" y="1057"/>
                <a:ext cx="13" cy="126"/>
              </a:xfrm>
              <a:custGeom>
                <a:avLst/>
                <a:gdLst>
                  <a:gd name="T0" fmla="*/ 11 w 22"/>
                  <a:gd name="T1" fmla="*/ 3 h 230"/>
                  <a:gd name="T2" fmla="*/ 6 w 22"/>
                  <a:gd name="T3" fmla="*/ 119 h 230"/>
                  <a:gd name="T4" fmla="*/ 17 w 22"/>
                  <a:gd name="T5" fmla="*/ 228 h 230"/>
                  <a:gd name="T6" fmla="*/ 22 w 22"/>
                  <a:gd name="T7" fmla="*/ 224 h 230"/>
                  <a:gd name="T8" fmla="*/ 16 w 22"/>
                  <a:gd name="T9" fmla="*/ 2 h 230"/>
                  <a:gd name="T10" fmla="*/ 11 w 22"/>
                  <a:gd name="T11" fmla="*/ 3 h 230"/>
                </a:gdLst>
                <a:ahLst/>
                <a:cxnLst>
                  <a:cxn ang="0">
                    <a:pos x="T0" y="T1"/>
                  </a:cxn>
                  <a:cxn ang="0">
                    <a:pos x="T2" y="T3"/>
                  </a:cxn>
                  <a:cxn ang="0">
                    <a:pos x="T4" y="T5"/>
                  </a:cxn>
                  <a:cxn ang="0">
                    <a:pos x="T6" y="T7"/>
                  </a:cxn>
                  <a:cxn ang="0">
                    <a:pos x="T8" y="T9"/>
                  </a:cxn>
                  <a:cxn ang="0">
                    <a:pos x="T10" y="T11"/>
                  </a:cxn>
                </a:cxnLst>
                <a:rect l="0" t="0" r="r" b="b"/>
                <a:pathLst>
                  <a:path w="22" h="230">
                    <a:moveTo>
                      <a:pt x="11" y="3"/>
                    </a:moveTo>
                    <a:cubicBezTo>
                      <a:pt x="3" y="42"/>
                      <a:pt x="5" y="80"/>
                      <a:pt x="6" y="119"/>
                    </a:cubicBezTo>
                    <a:cubicBezTo>
                      <a:pt x="7" y="156"/>
                      <a:pt x="11" y="192"/>
                      <a:pt x="17" y="228"/>
                    </a:cubicBezTo>
                    <a:cubicBezTo>
                      <a:pt x="17" y="230"/>
                      <a:pt x="22" y="226"/>
                      <a:pt x="22" y="224"/>
                    </a:cubicBezTo>
                    <a:cubicBezTo>
                      <a:pt x="10" y="152"/>
                      <a:pt x="0" y="73"/>
                      <a:pt x="16" y="2"/>
                    </a:cubicBezTo>
                    <a:cubicBezTo>
                      <a:pt x="16" y="0"/>
                      <a:pt x="11" y="2"/>
                      <a:pt x="1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5" name="Freeform 43"/>
              <p:cNvSpPr/>
              <p:nvPr/>
            </p:nvSpPr>
            <p:spPr bwMode="auto">
              <a:xfrm>
                <a:off x="5124" y="1057"/>
                <a:ext cx="31" cy="197"/>
              </a:xfrm>
              <a:custGeom>
                <a:avLst/>
                <a:gdLst>
                  <a:gd name="T0" fmla="*/ 14 w 56"/>
                  <a:gd name="T1" fmla="*/ 5 h 360"/>
                  <a:gd name="T2" fmla="*/ 4 w 56"/>
                  <a:gd name="T3" fmla="*/ 182 h 360"/>
                  <a:gd name="T4" fmla="*/ 49 w 56"/>
                  <a:gd name="T5" fmla="*/ 356 h 360"/>
                  <a:gd name="T6" fmla="*/ 55 w 56"/>
                  <a:gd name="T7" fmla="*/ 358 h 360"/>
                  <a:gd name="T8" fmla="*/ 9 w 56"/>
                  <a:gd name="T9" fmla="*/ 179 h 360"/>
                  <a:gd name="T10" fmla="*/ 19 w 56"/>
                  <a:gd name="T11" fmla="*/ 4 h 360"/>
                  <a:gd name="T12" fmla="*/ 14 w 56"/>
                  <a:gd name="T13" fmla="*/ 5 h 360"/>
                </a:gdLst>
                <a:ahLst/>
                <a:cxnLst>
                  <a:cxn ang="0">
                    <a:pos x="T0" y="T1"/>
                  </a:cxn>
                  <a:cxn ang="0">
                    <a:pos x="T2" y="T3"/>
                  </a:cxn>
                  <a:cxn ang="0">
                    <a:pos x="T4" y="T5"/>
                  </a:cxn>
                  <a:cxn ang="0">
                    <a:pos x="T6" y="T7"/>
                  </a:cxn>
                  <a:cxn ang="0">
                    <a:pos x="T8" y="T9"/>
                  </a:cxn>
                  <a:cxn ang="0">
                    <a:pos x="T10" y="T11"/>
                  </a:cxn>
                  <a:cxn ang="0">
                    <a:pos x="T12" y="T13"/>
                  </a:cxn>
                </a:cxnLst>
                <a:rect l="0" t="0" r="r" b="b"/>
                <a:pathLst>
                  <a:path w="56" h="360">
                    <a:moveTo>
                      <a:pt x="14" y="5"/>
                    </a:moveTo>
                    <a:cubicBezTo>
                      <a:pt x="2" y="62"/>
                      <a:pt x="0" y="124"/>
                      <a:pt x="4" y="182"/>
                    </a:cubicBezTo>
                    <a:cubicBezTo>
                      <a:pt x="7" y="243"/>
                      <a:pt x="21" y="302"/>
                      <a:pt x="49" y="356"/>
                    </a:cubicBezTo>
                    <a:cubicBezTo>
                      <a:pt x="51" y="358"/>
                      <a:pt x="56" y="360"/>
                      <a:pt x="55" y="358"/>
                    </a:cubicBezTo>
                    <a:cubicBezTo>
                      <a:pt x="27" y="304"/>
                      <a:pt x="13" y="240"/>
                      <a:pt x="9" y="179"/>
                    </a:cubicBezTo>
                    <a:cubicBezTo>
                      <a:pt x="5" y="121"/>
                      <a:pt x="7" y="61"/>
                      <a:pt x="19" y="4"/>
                    </a:cubicBezTo>
                    <a:cubicBezTo>
                      <a:pt x="20" y="0"/>
                      <a:pt x="15" y="2"/>
                      <a:pt x="1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6" name="Freeform 44"/>
              <p:cNvSpPr/>
              <p:nvPr/>
            </p:nvSpPr>
            <p:spPr bwMode="auto">
              <a:xfrm>
                <a:off x="5243" y="830"/>
                <a:ext cx="47" cy="185"/>
              </a:xfrm>
              <a:custGeom>
                <a:avLst/>
                <a:gdLst>
                  <a:gd name="T0" fmla="*/ 5 w 84"/>
                  <a:gd name="T1" fmla="*/ 336 h 338"/>
                  <a:gd name="T2" fmla="*/ 61 w 84"/>
                  <a:gd name="T3" fmla="*/ 166 h 338"/>
                  <a:gd name="T4" fmla="*/ 65 w 84"/>
                  <a:gd name="T5" fmla="*/ 89 h 338"/>
                  <a:gd name="T6" fmla="*/ 78 w 84"/>
                  <a:gd name="T7" fmla="*/ 15 h 338"/>
                  <a:gd name="T8" fmla="*/ 81 w 84"/>
                  <a:gd name="T9" fmla="*/ 10 h 338"/>
                  <a:gd name="T10" fmla="*/ 60 w 84"/>
                  <a:gd name="T11" fmla="*/ 98 h 338"/>
                  <a:gd name="T12" fmla="*/ 2 w 84"/>
                  <a:gd name="T13" fmla="*/ 333 h 338"/>
                  <a:gd name="T14" fmla="*/ 5 w 84"/>
                  <a:gd name="T15" fmla="*/ 336 h 3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338">
                    <a:moveTo>
                      <a:pt x="5" y="336"/>
                    </a:moveTo>
                    <a:cubicBezTo>
                      <a:pt x="28" y="281"/>
                      <a:pt x="51" y="225"/>
                      <a:pt x="61" y="166"/>
                    </a:cubicBezTo>
                    <a:cubicBezTo>
                      <a:pt x="65" y="141"/>
                      <a:pt x="66" y="114"/>
                      <a:pt x="65" y="89"/>
                    </a:cubicBezTo>
                    <a:cubicBezTo>
                      <a:pt x="65" y="78"/>
                      <a:pt x="51" y="9"/>
                      <a:pt x="78" y="15"/>
                    </a:cubicBezTo>
                    <a:cubicBezTo>
                      <a:pt x="80" y="16"/>
                      <a:pt x="84" y="10"/>
                      <a:pt x="81" y="10"/>
                    </a:cubicBezTo>
                    <a:cubicBezTo>
                      <a:pt x="41" y="0"/>
                      <a:pt x="60" y="80"/>
                      <a:pt x="60" y="98"/>
                    </a:cubicBezTo>
                    <a:cubicBezTo>
                      <a:pt x="62" y="183"/>
                      <a:pt x="34" y="257"/>
                      <a:pt x="2" y="333"/>
                    </a:cubicBezTo>
                    <a:cubicBezTo>
                      <a:pt x="0" y="337"/>
                      <a:pt x="4" y="338"/>
                      <a:pt x="5" y="3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7" name="Freeform 45"/>
              <p:cNvSpPr/>
              <p:nvPr/>
            </p:nvSpPr>
            <p:spPr bwMode="auto">
              <a:xfrm>
                <a:off x="5254" y="835"/>
                <a:ext cx="47" cy="185"/>
              </a:xfrm>
              <a:custGeom>
                <a:avLst/>
                <a:gdLst>
                  <a:gd name="T0" fmla="*/ 58 w 84"/>
                  <a:gd name="T1" fmla="*/ 6 h 338"/>
                  <a:gd name="T2" fmla="*/ 70 w 84"/>
                  <a:gd name="T3" fmla="*/ 82 h 338"/>
                  <a:gd name="T4" fmla="*/ 60 w 84"/>
                  <a:gd name="T5" fmla="*/ 163 h 338"/>
                  <a:gd name="T6" fmla="*/ 1 w 84"/>
                  <a:gd name="T7" fmla="*/ 334 h 338"/>
                  <a:gd name="T8" fmla="*/ 4 w 84"/>
                  <a:gd name="T9" fmla="*/ 336 h 338"/>
                  <a:gd name="T10" fmla="*/ 67 w 84"/>
                  <a:gd name="T11" fmla="*/ 148 h 338"/>
                  <a:gd name="T12" fmla="*/ 78 w 84"/>
                  <a:gd name="T13" fmla="*/ 51 h 338"/>
                  <a:gd name="T14" fmla="*/ 61 w 84"/>
                  <a:gd name="T15" fmla="*/ 1 h 338"/>
                  <a:gd name="T16" fmla="*/ 58 w 84"/>
                  <a:gd name="T17" fmla="*/ 6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38">
                    <a:moveTo>
                      <a:pt x="58" y="6"/>
                    </a:moveTo>
                    <a:cubicBezTo>
                      <a:pt x="84" y="9"/>
                      <a:pt x="72" y="64"/>
                      <a:pt x="70" y="82"/>
                    </a:cubicBezTo>
                    <a:cubicBezTo>
                      <a:pt x="68" y="109"/>
                      <a:pt x="64" y="136"/>
                      <a:pt x="60" y="163"/>
                    </a:cubicBezTo>
                    <a:cubicBezTo>
                      <a:pt x="49" y="222"/>
                      <a:pt x="23" y="278"/>
                      <a:pt x="1" y="334"/>
                    </a:cubicBezTo>
                    <a:cubicBezTo>
                      <a:pt x="0" y="337"/>
                      <a:pt x="4" y="338"/>
                      <a:pt x="4" y="336"/>
                    </a:cubicBezTo>
                    <a:cubicBezTo>
                      <a:pt x="27" y="276"/>
                      <a:pt x="55" y="212"/>
                      <a:pt x="67" y="148"/>
                    </a:cubicBezTo>
                    <a:cubicBezTo>
                      <a:pt x="72" y="116"/>
                      <a:pt x="75" y="83"/>
                      <a:pt x="78" y="51"/>
                    </a:cubicBezTo>
                    <a:cubicBezTo>
                      <a:pt x="79" y="36"/>
                      <a:pt x="83" y="3"/>
                      <a:pt x="61" y="1"/>
                    </a:cubicBezTo>
                    <a:cubicBezTo>
                      <a:pt x="59" y="0"/>
                      <a:pt x="56" y="6"/>
                      <a:pt x="5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8" name="Freeform 46"/>
              <p:cNvSpPr/>
              <p:nvPr/>
            </p:nvSpPr>
            <p:spPr bwMode="auto">
              <a:xfrm>
                <a:off x="5216" y="1041"/>
                <a:ext cx="19" cy="45"/>
              </a:xfrm>
              <a:custGeom>
                <a:avLst/>
                <a:gdLst>
                  <a:gd name="T0" fmla="*/ 28 w 33"/>
                  <a:gd name="T1" fmla="*/ 3 h 82"/>
                  <a:gd name="T2" fmla="*/ 1 w 33"/>
                  <a:gd name="T3" fmla="*/ 78 h 82"/>
                  <a:gd name="T4" fmla="*/ 7 w 33"/>
                  <a:gd name="T5" fmla="*/ 75 h 82"/>
                  <a:gd name="T6" fmla="*/ 32 w 33"/>
                  <a:gd name="T7" fmla="*/ 3 h 82"/>
                  <a:gd name="T8" fmla="*/ 28 w 33"/>
                  <a:gd name="T9" fmla="*/ 3 h 82"/>
                </a:gdLst>
                <a:ahLst/>
                <a:cxnLst>
                  <a:cxn ang="0">
                    <a:pos x="T0" y="T1"/>
                  </a:cxn>
                  <a:cxn ang="0">
                    <a:pos x="T2" y="T3"/>
                  </a:cxn>
                  <a:cxn ang="0">
                    <a:pos x="T4" y="T5"/>
                  </a:cxn>
                  <a:cxn ang="0">
                    <a:pos x="T6" y="T7"/>
                  </a:cxn>
                  <a:cxn ang="0">
                    <a:pos x="T8" y="T9"/>
                  </a:cxn>
                </a:cxnLst>
                <a:rect l="0" t="0" r="r" b="b"/>
                <a:pathLst>
                  <a:path w="33" h="82">
                    <a:moveTo>
                      <a:pt x="28" y="3"/>
                    </a:moveTo>
                    <a:cubicBezTo>
                      <a:pt x="19" y="28"/>
                      <a:pt x="7" y="53"/>
                      <a:pt x="1" y="78"/>
                    </a:cubicBezTo>
                    <a:cubicBezTo>
                      <a:pt x="0" y="82"/>
                      <a:pt x="6" y="77"/>
                      <a:pt x="7" y="75"/>
                    </a:cubicBezTo>
                    <a:cubicBezTo>
                      <a:pt x="12" y="49"/>
                      <a:pt x="23" y="28"/>
                      <a:pt x="32" y="3"/>
                    </a:cubicBezTo>
                    <a:cubicBezTo>
                      <a:pt x="33" y="0"/>
                      <a:pt x="29" y="1"/>
                      <a:pt x="2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9" name="Freeform 47"/>
              <p:cNvSpPr/>
              <p:nvPr/>
            </p:nvSpPr>
            <p:spPr bwMode="auto">
              <a:xfrm>
                <a:off x="5233" y="1048"/>
                <a:ext cx="11" cy="26"/>
              </a:xfrm>
              <a:custGeom>
                <a:avLst/>
                <a:gdLst>
                  <a:gd name="T0" fmla="*/ 15 w 20"/>
                  <a:gd name="T1" fmla="*/ 2 h 46"/>
                  <a:gd name="T2" fmla="*/ 1 w 20"/>
                  <a:gd name="T3" fmla="*/ 42 h 46"/>
                  <a:gd name="T4" fmla="*/ 6 w 20"/>
                  <a:gd name="T5" fmla="*/ 40 h 46"/>
                  <a:gd name="T6" fmla="*/ 19 w 20"/>
                  <a:gd name="T7" fmla="*/ 4 h 46"/>
                  <a:gd name="T8" fmla="*/ 15 w 20"/>
                  <a:gd name="T9" fmla="*/ 2 h 46"/>
                </a:gdLst>
                <a:ahLst/>
                <a:cxnLst>
                  <a:cxn ang="0">
                    <a:pos x="T0" y="T1"/>
                  </a:cxn>
                  <a:cxn ang="0">
                    <a:pos x="T2" y="T3"/>
                  </a:cxn>
                  <a:cxn ang="0">
                    <a:pos x="T4" y="T5"/>
                  </a:cxn>
                  <a:cxn ang="0">
                    <a:pos x="T6" y="T7"/>
                  </a:cxn>
                  <a:cxn ang="0">
                    <a:pos x="T8" y="T9"/>
                  </a:cxn>
                </a:cxnLst>
                <a:rect l="0" t="0" r="r" b="b"/>
                <a:pathLst>
                  <a:path w="20" h="46">
                    <a:moveTo>
                      <a:pt x="15" y="2"/>
                    </a:moveTo>
                    <a:cubicBezTo>
                      <a:pt x="11" y="14"/>
                      <a:pt x="5" y="30"/>
                      <a:pt x="1" y="42"/>
                    </a:cubicBezTo>
                    <a:cubicBezTo>
                      <a:pt x="0" y="46"/>
                      <a:pt x="5" y="41"/>
                      <a:pt x="6" y="40"/>
                    </a:cubicBezTo>
                    <a:cubicBezTo>
                      <a:pt x="10" y="28"/>
                      <a:pt x="15" y="16"/>
                      <a:pt x="19" y="4"/>
                    </a:cubicBezTo>
                    <a:cubicBezTo>
                      <a:pt x="20" y="0"/>
                      <a:pt x="16" y="1"/>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0" name="Freeform 48"/>
              <p:cNvSpPr/>
              <p:nvPr/>
            </p:nvSpPr>
            <p:spPr bwMode="auto">
              <a:xfrm>
                <a:off x="5183" y="1089"/>
                <a:ext cx="48" cy="123"/>
              </a:xfrm>
              <a:custGeom>
                <a:avLst/>
                <a:gdLst>
                  <a:gd name="T0" fmla="*/ 81 w 87"/>
                  <a:gd name="T1" fmla="*/ 6 h 224"/>
                  <a:gd name="T2" fmla="*/ 49 w 87"/>
                  <a:gd name="T3" fmla="*/ 92 h 224"/>
                  <a:gd name="T4" fmla="*/ 1 w 87"/>
                  <a:gd name="T5" fmla="*/ 221 h 224"/>
                  <a:gd name="T6" fmla="*/ 5 w 87"/>
                  <a:gd name="T7" fmla="*/ 220 h 224"/>
                  <a:gd name="T8" fmla="*/ 51 w 87"/>
                  <a:gd name="T9" fmla="*/ 97 h 224"/>
                  <a:gd name="T10" fmla="*/ 86 w 87"/>
                  <a:gd name="T11" fmla="*/ 4 h 224"/>
                  <a:gd name="T12" fmla="*/ 81 w 87"/>
                  <a:gd name="T13" fmla="*/ 6 h 224"/>
                </a:gdLst>
                <a:ahLst/>
                <a:cxnLst>
                  <a:cxn ang="0">
                    <a:pos x="T0" y="T1"/>
                  </a:cxn>
                  <a:cxn ang="0">
                    <a:pos x="T2" y="T3"/>
                  </a:cxn>
                  <a:cxn ang="0">
                    <a:pos x="T4" y="T5"/>
                  </a:cxn>
                  <a:cxn ang="0">
                    <a:pos x="T6" y="T7"/>
                  </a:cxn>
                  <a:cxn ang="0">
                    <a:pos x="T8" y="T9"/>
                  </a:cxn>
                  <a:cxn ang="0">
                    <a:pos x="T10" y="T11"/>
                  </a:cxn>
                  <a:cxn ang="0">
                    <a:pos x="T12" y="T13"/>
                  </a:cxn>
                </a:cxnLst>
                <a:rect l="0" t="0" r="r" b="b"/>
                <a:pathLst>
                  <a:path w="87" h="224">
                    <a:moveTo>
                      <a:pt x="81" y="6"/>
                    </a:moveTo>
                    <a:cubicBezTo>
                      <a:pt x="69" y="34"/>
                      <a:pt x="60" y="64"/>
                      <a:pt x="49" y="92"/>
                    </a:cubicBezTo>
                    <a:cubicBezTo>
                      <a:pt x="32" y="135"/>
                      <a:pt x="15" y="176"/>
                      <a:pt x="1" y="221"/>
                    </a:cubicBezTo>
                    <a:cubicBezTo>
                      <a:pt x="0" y="224"/>
                      <a:pt x="5" y="222"/>
                      <a:pt x="5" y="220"/>
                    </a:cubicBezTo>
                    <a:cubicBezTo>
                      <a:pt x="18" y="179"/>
                      <a:pt x="36" y="138"/>
                      <a:pt x="51" y="97"/>
                    </a:cubicBezTo>
                    <a:cubicBezTo>
                      <a:pt x="62" y="67"/>
                      <a:pt x="73" y="34"/>
                      <a:pt x="86" y="4"/>
                    </a:cubicBezTo>
                    <a:cubicBezTo>
                      <a:pt x="87" y="0"/>
                      <a:pt x="82" y="4"/>
                      <a:pt x="8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1" name="Freeform 49"/>
              <p:cNvSpPr/>
              <p:nvPr/>
            </p:nvSpPr>
            <p:spPr bwMode="auto">
              <a:xfrm>
                <a:off x="5296" y="572"/>
                <a:ext cx="49" cy="281"/>
              </a:xfrm>
              <a:custGeom>
                <a:avLst/>
                <a:gdLst>
                  <a:gd name="T0" fmla="*/ 89 w 90"/>
                  <a:gd name="T1" fmla="*/ 2 h 512"/>
                  <a:gd name="T2" fmla="*/ 0 w 90"/>
                  <a:gd name="T3" fmla="*/ 511 h 512"/>
                  <a:gd name="T4" fmla="*/ 1 w 90"/>
                  <a:gd name="T5" fmla="*/ 510 h 512"/>
                  <a:gd name="T6" fmla="*/ 90 w 90"/>
                  <a:gd name="T7" fmla="*/ 1 h 512"/>
                  <a:gd name="T8" fmla="*/ 89 w 90"/>
                  <a:gd name="T9" fmla="*/ 2 h 512"/>
                </a:gdLst>
                <a:ahLst/>
                <a:cxnLst>
                  <a:cxn ang="0">
                    <a:pos x="T0" y="T1"/>
                  </a:cxn>
                  <a:cxn ang="0">
                    <a:pos x="T2" y="T3"/>
                  </a:cxn>
                  <a:cxn ang="0">
                    <a:pos x="T4" y="T5"/>
                  </a:cxn>
                  <a:cxn ang="0">
                    <a:pos x="T6" y="T7"/>
                  </a:cxn>
                  <a:cxn ang="0">
                    <a:pos x="T8" y="T9"/>
                  </a:cxn>
                </a:cxnLst>
                <a:rect l="0" t="0" r="r" b="b"/>
                <a:pathLst>
                  <a:path w="90" h="512">
                    <a:moveTo>
                      <a:pt x="89" y="2"/>
                    </a:moveTo>
                    <a:cubicBezTo>
                      <a:pt x="72" y="174"/>
                      <a:pt x="40" y="343"/>
                      <a:pt x="0" y="511"/>
                    </a:cubicBezTo>
                    <a:cubicBezTo>
                      <a:pt x="0" y="512"/>
                      <a:pt x="1" y="511"/>
                      <a:pt x="1" y="510"/>
                    </a:cubicBezTo>
                    <a:cubicBezTo>
                      <a:pt x="42" y="342"/>
                      <a:pt x="73" y="173"/>
                      <a:pt x="90" y="1"/>
                    </a:cubicBezTo>
                    <a:cubicBezTo>
                      <a:pt x="90" y="0"/>
                      <a:pt x="89" y="2"/>
                      <a:pt x="8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2" name="Freeform 50"/>
              <p:cNvSpPr/>
              <p:nvPr/>
            </p:nvSpPr>
            <p:spPr bwMode="auto">
              <a:xfrm>
                <a:off x="5293" y="570"/>
                <a:ext cx="59" cy="341"/>
              </a:xfrm>
              <a:custGeom>
                <a:avLst/>
                <a:gdLst>
                  <a:gd name="T0" fmla="*/ 94 w 108"/>
                  <a:gd name="T1" fmla="*/ 2 h 623"/>
                  <a:gd name="T2" fmla="*/ 103 w 108"/>
                  <a:gd name="T3" fmla="*/ 147 h 623"/>
                  <a:gd name="T4" fmla="*/ 89 w 108"/>
                  <a:gd name="T5" fmla="*/ 291 h 623"/>
                  <a:gd name="T6" fmla="*/ 0 w 108"/>
                  <a:gd name="T7" fmla="*/ 622 h 623"/>
                  <a:gd name="T8" fmla="*/ 3 w 108"/>
                  <a:gd name="T9" fmla="*/ 620 h 623"/>
                  <a:gd name="T10" fmla="*/ 91 w 108"/>
                  <a:gd name="T11" fmla="*/ 290 h 623"/>
                  <a:gd name="T12" fmla="*/ 104 w 108"/>
                  <a:gd name="T13" fmla="*/ 146 h 623"/>
                  <a:gd name="T14" fmla="*/ 96 w 108"/>
                  <a:gd name="T15" fmla="*/ 1 h 623"/>
                  <a:gd name="T16" fmla="*/ 94 w 108"/>
                  <a:gd name="T17" fmla="*/ 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623">
                    <a:moveTo>
                      <a:pt x="94" y="2"/>
                    </a:moveTo>
                    <a:cubicBezTo>
                      <a:pt x="106" y="49"/>
                      <a:pt x="105" y="99"/>
                      <a:pt x="103" y="147"/>
                    </a:cubicBezTo>
                    <a:cubicBezTo>
                      <a:pt x="101" y="195"/>
                      <a:pt x="96" y="244"/>
                      <a:pt x="89" y="291"/>
                    </a:cubicBezTo>
                    <a:cubicBezTo>
                      <a:pt x="75" y="404"/>
                      <a:pt x="42" y="517"/>
                      <a:pt x="0" y="622"/>
                    </a:cubicBezTo>
                    <a:cubicBezTo>
                      <a:pt x="0" y="623"/>
                      <a:pt x="3" y="621"/>
                      <a:pt x="3" y="620"/>
                    </a:cubicBezTo>
                    <a:cubicBezTo>
                      <a:pt x="45" y="515"/>
                      <a:pt x="75" y="403"/>
                      <a:pt x="91" y="290"/>
                    </a:cubicBezTo>
                    <a:cubicBezTo>
                      <a:pt x="98" y="243"/>
                      <a:pt x="102" y="194"/>
                      <a:pt x="104" y="146"/>
                    </a:cubicBezTo>
                    <a:cubicBezTo>
                      <a:pt x="107" y="98"/>
                      <a:pt x="108" y="48"/>
                      <a:pt x="96" y="1"/>
                    </a:cubicBezTo>
                    <a:cubicBezTo>
                      <a:pt x="96" y="0"/>
                      <a:pt x="94" y="2"/>
                      <a:pt x="9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3" name="Freeform 51"/>
              <p:cNvSpPr/>
              <p:nvPr/>
            </p:nvSpPr>
            <p:spPr bwMode="auto">
              <a:xfrm>
                <a:off x="5312" y="582"/>
                <a:ext cx="63" cy="321"/>
              </a:xfrm>
              <a:custGeom>
                <a:avLst/>
                <a:gdLst>
                  <a:gd name="T0" fmla="*/ 79 w 116"/>
                  <a:gd name="T1" fmla="*/ 2 h 585"/>
                  <a:gd name="T2" fmla="*/ 84 w 116"/>
                  <a:gd name="T3" fmla="*/ 322 h 585"/>
                  <a:gd name="T4" fmla="*/ 0 w 116"/>
                  <a:gd name="T5" fmla="*/ 584 h 585"/>
                  <a:gd name="T6" fmla="*/ 3 w 116"/>
                  <a:gd name="T7" fmla="*/ 583 h 585"/>
                  <a:gd name="T8" fmla="*/ 86 w 116"/>
                  <a:gd name="T9" fmla="*/ 320 h 585"/>
                  <a:gd name="T10" fmla="*/ 81 w 116"/>
                  <a:gd name="T11" fmla="*/ 0 h 585"/>
                  <a:gd name="T12" fmla="*/ 79 w 116"/>
                  <a:gd name="T13" fmla="*/ 2 h 585"/>
                </a:gdLst>
                <a:ahLst/>
                <a:cxnLst>
                  <a:cxn ang="0">
                    <a:pos x="T0" y="T1"/>
                  </a:cxn>
                  <a:cxn ang="0">
                    <a:pos x="T2" y="T3"/>
                  </a:cxn>
                  <a:cxn ang="0">
                    <a:pos x="T4" y="T5"/>
                  </a:cxn>
                  <a:cxn ang="0">
                    <a:pos x="T6" y="T7"/>
                  </a:cxn>
                  <a:cxn ang="0">
                    <a:pos x="T8" y="T9"/>
                  </a:cxn>
                  <a:cxn ang="0">
                    <a:pos x="T10" y="T11"/>
                  </a:cxn>
                  <a:cxn ang="0">
                    <a:pos x="T12" y="T13"/>
                  </a:cxn>
                </a:cxnLst>
                <a:rect l="0" t="0" r="r" b="b"/>
                <a:pathLst>
                  <a:path w="116" h="585">
                    <a:moveTo>
                      <a:pt x="79" y="2"/>
                    </a:moveTo>
                    <a:cubicBezTo>
                      <a:pt x="115" y="105"/>
                      <a:pt x="105" y="217"/>
                      <a:pt x="84" y="322"/>
                    </a:cubicBezTo>
                    <a:cubicBezTo>
                      <a:pt x="66" y="411"/>
                      <a:pt x="35" y="499"/>
                      <a:pt x="0" y="584"/>
                    </a:cubicBezTo>
                    <a:cubicBezTo>
                      <a:pt x="0" y="585"/>
                      <a:pt x="3" y="583"/>
                      <a:pt x="3" y="583"/>
                    </a:cubicBezTo>
                    <a:cubicBezTo>
                      <a:pt x="38" y="498"/>
                      <a:pt x="67" y="410"/>
                      <a:pt x="86" y="320"/>
                    </a:cubicBezTo>
                    <a:cubicBezTo>
                      <a:pt x="108" y="216"/>
                      <a:pt x="116" y="103"/>
                      <a:pt x="81" y="0"/>
                    </a:cubicBezTo>
                    <a:cubicBezTo>
                      <a:pt x="81" y="0"/>
                      <a:pt x="79" y="1"/>
                      <a:pt x="7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4" name="Freeform 52"/>
              <p:cNvSpPr/>
              <p:nvPr/>
            </p:nvSpPr>
            <p:spPr bwMode="auto">
              <a:xfrm>
                <a:off x="5331" y="597"/>
                <a:ext cx="78" cy="297"/>
              </a:xfrm>
              <a:custGeom>
                <a:avLst/>
                <a:gdLst>
                  <a:gd name="T0" fmla="*/ 77 w 141"/>
                  <a:gd name="T1" fmla="*/ 2 h 542"/>
                  <a:gd name="T2" fmla="*/ 0 w 141"/>
                  <a:gd name="T3" fmla="*/ 541 h 542"/>
                  <a:gd name="T4" fmla="*/ 2 w 141"/>
                  <a:gd name="T5" fmla="*/ 541 h 542"/>
                  <a:gd name="T6" fmla="*/ 79 w 141"/>
                  <a:gd name="T7" fmla="*/ 1 h 542"/>
                  <a:gd name="T8" fmla="*/ 77 w 141"/>
                  <a:gd name="T9" fmla="*/ 2 h 542"/>
                </a:gdLst>
                <a:ahLst/>
                <a:cxnLst>
                  <a:cxn ang="0">
                    <a:pos x="T0" y="T1"/>
                  </a:cxn>
                  <a:cxn ang="0">
                    <a:pos x="T2" y="T3"/>
                  </a:cxn>
                  <a:cxn ang="0">
                    <a:pos x="T4" y="T5"/>
                  </a:cxn>
                  <a:cxn ang="0">
                    <a:pos x="T6" y="T7"/>
                  </a:cxn>
                  <a:cxn ang="0">
                    <a:pos x="T8" y="T9"/>
                  </a:cxn>
                </a:cxnLst>
                <a:rect l="0" t="0" r="r" b="b"/>
                <a:pathLst>
                  <a:path w="141" h="542">
                    <a:moveTo>
                      <a:pt x="77" y="2"/>
                    </a:moveTo>
                    <a:cubicBezTo>
                      <a:pt x="139" y="179"/>
                      <a:pt x="64" y="376"/>
                      <a:pt x="0" y="541"/>
                    </a:cubicBezTo>
                    <a:cubicBezTo>
                      <a:pt x="0" y="542"/>
                      <a:pt x="2" y="542"/>
                      <a:pt x="2" y="541"/>
                    </a:cubicBezTo>
                    <a:cubicBezTo>
                      <a:pt x="66" y="375"/>
                      <a:pt x="141" y="178"/>
                      <a:pt x="79" y="1"/>
                    </a:cubicBezTo>
                    <a:cubicBezTo>
                      <a:pt x="78" y="0"/>
                      <a:pt x="77" y="2"/>
                      <a:pt x="7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5" name="Freeform 53"/>
              <p:cNvSpPr/>
              <p:nvPr/>
            </p:nvSpPr>
            <p:spPr bwMode="auto">
              <a:xfrm>
                <a:off x="5349" y="611"/>
                <a:ext cx="65" cy="278"/>
              </a:xfrm>
              <a:custGeom>
                <a:avLst/>
                <a:gdLst>
                  <a:gd name="T0" fmla="*/ 87 w 119"/>
                  <a:gd name="T1" fmla="*/ 2 h 507"/>
                  <a:gd name="T2" fmla="*/ 80 w 119"/>
                  <a:gd name="T3" fmla="*/ 286 h 507"/>
                  <a:gd name="T4" fmla="*/ 1 w 119"/>
                  <a:gd name="T5" fmla="*/ 506 h 507"/>
                  <a:gd name="T6" fmla="*/ 2 w 119"/>
                  <a:gd name="T7" fmla="*/ 505 h 507"/>
                  <a:gd name="T8" fmla="*/ 83 w 119"/>
                  <a:gd name="T9" fmla="*/ 279 h 507"/>
                  <a:gd name="T10" fmla="*/ 89 w 119"/>
                  <a:gd name="T11" fmla="*/ 1 h 507"/>
                  <a:gd name="T12" fmla="*/ 87 w 119"/>
                  <a:gd name="T13" fmla="*/ 2 h 507"/>
                </a:gdLst>
                <a:ahLst/>
                <a:cxnLst>
                  <a:cxn ang="0">
                    <a:pos x="T0" y="T1"/>
                  </a:cxn>
                  <a:cxn ang="0">
                    <a:pos x="T2" y="T3"/>
                  </a:cxn>
                  <a:cxn ang="0">
                    <a:pos x="T4" y="T5"/>
                  </a:cxn>
                  <a:cxn ang="0">
                    <a:pos x="T6" y="T7"/>
                  </a:cxn>
                  <a:cxn ang="0">
                    <a:pos x="T8" y="T9"/>
                  </a:cxn>
                  <a:cxn ang="0">
                    <a:pos x="T10" y="T11"/>
                  </a:cxn>
                  <a:cxn ang="0">
                    <a:pos x="T12" y="T13"/>
                  </a:cxn>
                </a:cxnLst>
                <a:rect l="0" t="0" r="r" b="b"/>
                <a:pathLst>
                  <a:path w="119" h="507">
                    <a:moveTo>
                      <a:pt x="87" y="2"/>
                    </a:moveTo>
                    <a:cubicBezTo>
                      <a:pt x="119" y="94"/>
                      <a:pt x="104" y="194"/>
                      <a:pt x="80" y="286"/>
                    </a:cubicBezTo>
                    <a:cubicBezTo>
                      <a:pt x="60" y="361"/>
                      <a:pt x="31" y="434"/>
                      <a:pt x="1" y="506"/>
                    </a:cubicBezTo>
                    <a:cubicBezTo>
                      <a:pt x="0" y="507"/>
                      <a:pt x="2" y="506"/>
                      <a:pt x="2" y="505"/>
                    </a:cubicBezTo>
                    <a:cubicBezTo>
                      <a:pt x="33" y="431"/>
                      <a:pt x="63" y="357"/>
                      <a:pt x="83" y="279"/>
                    </a:cubicBezTo>
                    <a:cubicBezTo>
                      <a:pt x="106" y="190"/>
                      <a:pt x="119" y="90"/>
                      <a:pt x="89" y="1"/>
                    </a:cubicBezTo>
                    <a:cubicBezTo>
                      <a:pt x="89" y="0"/>
                      <a:pt x="87" y="2"/>
                      <a:pt x="8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6" name="Freeform 54"/>
              <p:cNvSpPr/>
              <p:nvPr/>
            </p:nvSpPr>
            <p:spPr bwMode="auto">
              <a:xfrm>
                <a:off x="5367" y="632"/>
                <a:ext cx="80" cy="254"/>
              </a:xfrm>
              <a:custGeom>
                <a:avLst/>
                <a:gdLst>
                  <a:gd name="T0" fmla="*/ 103 w 146"/>
                  <a:gd name="T1" fmla="*/ 2 h 463"/>
                  <a:gd name="T2" fmla="*/ 0 w 146"/>
                  <a:gd name="T3" fmla="*/ 462 h 463"/>
                  <a:gd name="T4" fmla="*/ 2 w 146"/>
                  <a:gd name="T5" fmla="*/ 462 h 463"/>
                  <a:gd name="T6" fmla="*/ 105 w 146"/>
                  <a:gd name="T7" fmla="*/ 1 h 463"/>
                  <a:gd name="T8" fmla="*/ 103 w 146"/>
                  <a:gd name="T9" fmla="*/ 2 h 463"/>
                </a:gdLst>
                <a:ahLst/>
                <a:cxnLst>
                  <a:cxn ang="0">
                    <a:pos x="T0" y="T1"/>
                  </a:cxn>
                  <a:cxn ang="0">
                    <a:pos x="T2" y="T3"/>
                  </a:cxn>
                  <a:cxn ang="0">
                    <a:pos x="T4" y="T5"/>
                  </a:cxn>
                  <a:cxn ang="0">
                    <a:pos x="T6" y="T7"/>
                  </a:cxn>
                  <a:cxn ang="0">
                    <a:pos x="T8" y="T9"/>
                  </a:cxn>
                </a:cxnLst>
                <a:rect l="0" t="0" r="r" b="b"/>
                <a:pathLst>
                  <a:path w="146" h="463">
                    <a:moveTo>
                      <a:pt x="103" y="2"/>
                    </a:moveTo>
                    <a:cubicBezTo>
                      <a:pt x="145" y="162"/>
                      <a:pt x="58" y="318"/>
                      <a:pt x="0" y="462"/>
                    </a:cubicBezTo>
                    <a:cubicBezTo>
                      <a:pt x="0" y="463"/>
                      <a:pt x="2" y="463"/>
                      <a:pt x="2" y="462"/>
                    </a:cubicBezTo>
                    <a:cubicBezTo>
                      <a:pt x="60" y="318"/>
                      <a:pt x="146" y="161"/>
                      <a:pt x="105" y="1"/>
                    </a:cubicBezTo>
                    <a:cubicBezTo>
                      <a:pt x="105" y="0"/>
                      <a:pt x="103" y="1"/>
                      <a:pt x="10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7" name="Freeform 55"/>
              <p:cNvSpPr/>
              <p:nvPr/>
            </p:nvSpPr>
            <p:spPr bwMode="auto">
              <a:xfrm>
                <a:off x="5383" y="659"/>
                <a:ext cx="86" cy="223"/>
              </a:xfrm>
              <a:custGeom>
                <a:avLst/>
                <a:gdLst>
                  <a:gd name="T0" fmla="*/ 114 w 156"/>
                  <a:gd name="T1" fmla="*/ 2 h 408"/>
                  <a:gd name="T2" fmla="*/ 0 w 156"/>
                  <a:gd name="T3" fmla="*/ 407 h 408"/>
                  <a:gd name="T4" fmla="*/ 2 w 156"/>
                  <a:gd name="T5" fmla="*/ 407 h 408"/>
                  <a:gd name="T6" fmla="*/ 115 w 156"/>
                  <a:gd name="T7" fmla="*/ 1 h 408"/>
                  <a:gd name="T8" fmla="*/ 114 w 156"/>
                  <a:gd name="T9" fmla="*/ 2 h 408"/>
                </a:gdLst>
                <a:ahLst/>
                <a:cxnLst>
                  <a:cxn ang="0">
                    <a:pos x="T0" y="T1"/>
                  </a:cxn>
                  <a:cxn ang="0">
                    <a:pos x="T2" y="T3"/>
                  </a:cxn>
                  <a:cxn ang="0">
                    <a:pos x="T4" y="T5"/>
                  </a:cxn>
                  <a:cxn ang="0">
                    <a:pos x="T6" y="T7"/>
                  </a:cxn>
                  <a:cxn ang="0">
                    <a:pos x="T8" y="T9"/>
                  </a:cxn>
                </a:cxnLst>
                <a:rect l="0" t="0" r="r" b="b"/>
                <a:pathLst>
                  <a:path w="156" h="408">
                    <a:moveTo>
                      <a:pt x="114" y="2"/>
                    </a:moveTo>
                    <a:cubicBezTo>
                      <a:pt x="154" y="143"/>
                      <a:pt x="53" y="284"/>
                      <a:pt x="0" y="407"/>
                    </a:cubicBezTo>
                    <a:cubicBezTo>
                      <a:pt x="0" y="408"/>
                      <a:pt x="2" y="408"/>
                      <a:pt x="2" y="407"/>
                    </a:cubicBezTo>
                    <a:cubicBezTo>
                      <a:pt x="55" y="283"/>
                      <a:pt x="156" y="142"/>
                      <a:pt x="115" y="1"/>
                    </a:cubicBezTo>
                    <a:cubicBezTo>
                      <a:pt x="115" y="0"/>
                      <a:pt x="113" y="1"/>
                      <a:pt x="1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8" name="Freeform 56"/>
              <p:cNvSpPr/>
              <p:nvPr/>
            </p:nvSpPr>
            <p:spPr bwMode="auto">
              <a:xfrm>
                <a:off x="5400" y="693"/>
                <a:ext cx="75" cy="188"/>
              </a:xfrm>
              <a:custGeom>
                <a:avLst/>
                <a:gdLst>
                  <a:gd name="T0" fmla="*/ 123 w 137"/>
                  <a:gd name="T1" fmla="*/ 2 h 342"/>
                  <a:gd name="T2" fmla="*/ 85 w 137"/>
                  <a:gd name="T3" fmla="*/ 183 h 342"/>
                  <a:gd name="T4" fmla="*/ 0 w 137"/>
                  <a:gd name="T5" fmla="*/ 341 h 342"/>
                  <a:gd name="T6" fmla="*/ 2 w 137"/>
                  <a:gd name="T7" fmla="*/ 341 h 342"/>
                  <a:gd name="T8" fmla="*/ 92 w 137"/>
                  <a:gd name="T9" fmla="*/ 173 h 342"/>
                  <a:gd name="T10" fmla="*/ 125 w 137"/>
                  <a:gd name="T11" fmla="*/ 0 h 342"/>
                  <a:gd name="T12" fmla="*/ 123 w 137"/>
                  <a:gd name="T13" fmla="*/ 2 h 342"/>
                </a:gdLst>
                <a:ahLst/>
                <a:cxnLst>
                  <a:cxn ang="0">
                    <a:pos x="T0" y="T1"/>
                  </a:cxn>
                  <a:cxn ang="0">
                    <a:pos x="T2" y="T3"/>
                  </a:cxn>
                  <a:cxn ang="0">
                    <a:pos x="T4" y="T5"/>
                  </a:cxn>
                  <a:cxn ang="0">
                    <a:pos x="T6" y="T7"/>
                  </a:cxn>
                  <a:cxn ang="0">
                    <a:pos x="T8" y="T9"/>
                  </a:cxn>
                  <a:cxn ang="0">
                    <a:pos x="T10" y="T11"/>
                  </a:cxn>
                  <a:cxn ang="0">
                    <a:pos x="T12" y="T13"/>
                  </a:cxn>
                </a:cxnLst>
                <a:rect l="0" t="0" r="r" b="b"/>
                <a:pathLst>
                  <a:path w="137" h="342">
                    <a:moveTo>
                      <a:pt x="123" y="2"/>
                    </a:moveTo>
                    <a:cubicBezTo>
                      <a:pt x="136" y="65"/>
                      <a:pt x="112" y="127"/>
                      <a:pt x="85" y="183"/>
                    </a:cubicBezTo>
                    <a:cubicBezTo>
                      <a:pt x="60" y="237"/>
                      <a:pt x="28" y="288"/>
                      <a:pt x="0" y="341"/>
                    </a:cubicBezTo>
                    <a:cubicBezTo>
                      <a:pt x="0" y="342"/>
                      <a:pt x="1" y="341"/>
                      <a:pt x="2" y="341"/>
                    </a:cubicBezTo>
                    <a:cubicBezTo>
                      <a:pt x="31" y="284"/>
                      <a:pt x="66" y="231"/>
                      <a:pt x="92" y="173"/>
                    </a:cubicBezTo>
                    <a:cubicBezTo>
                      <a:pt x="117" y="120"/>
                      <a:pt x="137" y="59"/>
                      <a:pt x="125" y="0"/>
                    </a:cubicBezTo>
                    <a:cubicBezTo>
                      <a:pt x="125" y="0"/>
                      <a:pt x="123" y="1"/>
                      <a:pt x="12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9" name="Freeform 57"/>
              <p:cNvSpPr/>
              <p:nvPr/>
            </p:nvSpPr>
            <p:spPr bwMode="auto">
              <a:xfrm>
                <a:off x="5424" y="727"/>
                <a:ext cx="67" cy="151"/>
              </a:xfrm>
              <a:custGeom>
                <a:avLst/>
                <a:gdLst>
                  <a:gd name="T0" fmla="*/ 107 w 121"/>
                  <a:gd name="T1" fmla="*/ 3 h 276"/>
                  <a:gd name="T2" fmla="*/ 71 w 121"/>
                  <a:gd name="T3" fmla="*/ 150 h 276"/>
                  <a:gd name="T4" fmla="*/ 1 w 121"/>
                  <a:gd name="T5" fmla="*/ 274 h 276"/>
                  <a:gd name="T6" fmla="*/ 2 w 121"/>
                  <a:gd name="T7" fmla="*/ 274 h 276"/>
                  <a:gd name="T8" fmla="*/ 83 w 121"/>
                  <a:gd name="T9" fmla="*/ 130 h 276"/>
                  <a:gd name="T10" fmla="*/ 109 w 121"/>
                  <a:gd name="T11" fmla="*/ 2 h 276"/>
                  <a:gd name="T12" fmla="*/ 107 w 121"/>
                  <a:gd name="T13" fmla="*/ 3 h 276"/>
                </a:gdLst>
                <a:ahLst/>
                <a:cxnLst>
                  <a:cxn ang="0">
                    <a:pos x="T0" y="T1"/>
                  </a:cxn>
                  <a:cxn ang="0">
                    <a:pos x="T2" y="T3"/>
                  </a:cxn>
                  <a:cxn ang="0">
                    <a:pos x="T4" y="T5"/>
                  </a:cxn>
                  <a:cxn ang="0">
                    <a:pos x="T6" y="T7"/>
                  </a:cxn>
                  <a:cxn ang="0">
                    <a:pos x="T8" y="T9"/>
                  </a:cxn>
                  <a:cxn ang="0">
                    <a:pos x="T10" y="T11"/>
                  </a:cxn>
                  <a:cxn ang="0">
                    <a:pos x="T12" y="T13"/>
                  </a:cxn>
                </a:cxnLst>
                <a:rect l="0" t="0" r="r" b="b"/>
                <a:pathLst>
                  <a:path w="121" h="276">
                    <a:moveTo>
                      <a:pt x="107" y="3"/>
                    </a:moveTo>
                    <a:cubicBezTo>
                      <a:pt x="121" y="54"/>
                      <a:pt x="95" y="106"/>
                      <a:pt x="71" y="150"/>
                    </a:cubicBezTo>
                    <a:cubicBezTo>
                      <a:pt x="48" y="192"/>
                      <a:pt x="20" y="231"/>
                      <a:pt x="1" y="274"/>
                    </a:cubicBezTo>
                    <a:cubicBezTo>
                      <a:pt x="0" y="276"/>
                      <a:pt x="2" y="275"/>
                      <a:pt x="2" y="274"/>
                    </a:cubicBezTo>
                    <a:cubicBezTo>
                      <a:pt x="25" y="224"/>
                      <a:pt x="58" y="179"/>
                      <a:pt x="83" y="130"/>
                    </a:cubicBezTo>
                    <a:cubicBezTo>
                      <a:pt x="103" y="91"/>
                      <a:pt x="120" y="46"/>
                      <a:pt x="109" y="2"/>
                    </a:cubicBezTo>
                    <a:cubicBezTo>
                      <a:pt x="109" y="0"/>
                      <a:pt x="107" y="2"/>
                      <a:pt x="10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0" name="Freeform 58"/>
              <p:cNvSpPr/>
              <p:nvPr/>
            </p:nvSpPr>
            <p:spPr bwMode="auto">
              <a:xfrm>
                <a:off x="5446" y="764"/>
                <a:ext cx="51" cy="113"/>
              </a:xfrm>
              <a:custGeom>
                <a:avLst/>
                <a:gdLst>
                  <a:gd name="T0" fmla="*/ 92 w 94"/>
                  <a:gd name="T1" fmla="*/ 2 h 207"/>
                  <a:gd name="T2" fmla="*/ 1 w 94"/>
                  <a:gd name="T3" fmla="*/ 206 h 207"/>
                  <a:gd name="T4" fmla="*/ 2 w 94"/>
                  <a:gd name="T5" fmla="*/ 206 h 207"/>
                  <a:gd name="T6" fmla="*/ 94 w 94"/>
                  <a:gd name="T7" fmla="*/ 1 h 207"/>
                  <a:gd name="T8" fmla="*/ 92 w 94"/>
                  <a:gd name="T9" fmla="*/ 2 h 207"/>
                </a:gdLst>
                <a:ahLst/>
                <a:cxnLst>
                  <a:cxn ang="0">
                    <a:pos x="T0" y="T1"/>
                  </a:cxn>
                  <a:cxn ang="0">
                    <a:pos x="T2" y="T3"/>
                  </a:cxn>
                  <a:cxn ang="0">
                    <a:pos x="T4" y="T5"/>
                  </a:cxn>
                  <a:cxn ang="0">
                    <a:pos x="T6" y="T7"/>
                  </a:cxn>
                  <a:cxn ang="0">
                    <a:pos x="T8" y="T9"/>
                  </a:cxn>
                </a:cxnLst>
                <a:rect l="0" t="0" r="r" b="b"/>
                <a:pathLst>
                  <a:path w="94" h="207">
                    <a:moveTo>
                      <a:pt x="92" y="2"/>
                    </a:moveTo>
                    <a:cubicBezTo>
                      <a:pt x="92" y="76"/>
                      <a:pt x="40" y="146"/>
                      <a:pt x="1" y="206"/>
                    </a:cubicBezTo>
                    <a:cubicBezTo>
                      <a:pt x="0" y="207"/>
                      <a:pt x="2" y="207"/>
                      <a:pt x="2" y="206"/>
                    </a:cubicBezTo>
                    <a:cubicBezTo>
                      <a:pt x="42" y="146"/>
                      <a:pt x="94" y="75"/>
                      <a:pt x="94" y="1"/>
                    </a:cubicBezTo>
                    <a:cubicBezTo>
                      <a:pt x="94" y="0"/>
                      <a:pt x="92" y="1"/>
                      <a:pt x="9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1" name="Freeform 59"/>
              <p:cNvSpPr/>
              <p:nvPr/>
            </p:nvSpPr>
            <p:spPr bwMode="auto">
              <a:xfrm>
                <a:off x="5465" y="793"/>
                <a:ext cx="41" cy="82"/>
              </a:xfrm>
              <a:custGeom>
                <a:avLst/>
                <a:gdLst>
                  <a:gd name="T0" fmla="*/ 73 w 75"/>
                  <a:gd name="T1" fmla="*/ 2 h 149"/>
                  <a:gd name="T2" fmla="*/ 1 w 75"/>
                  <a:gd name="T3" fmla="*/ 148 h 149"/>
                  <a:gd name="T4" fmla="*/ 2 w 75"/>
                  <a:gd name="T5" fmla="*/ 148 h 149"/>
                  <a:gd name="T6" fmla="*/ 74 w 75"/>
                  <a:gd name="T7" fmla="*/ 1 h 149"/>
                  <a:gd name="T8" fmla="*/ 73 w 75"/>
                  <a:gd name="T9" fmla="*/ 2 h 149"/>
                </a:gdLst>
                <a:ahLst/>
                <a:cxnLst>
                  <a:cxn ang="0">
                    <a:pos x="T0" y="T1"/>
                  </a:cxn>
                  <a:cxn ang="0">
                    <a:pos x="T2" y="T3"/>
                  </a:cxn>
                  <a:cxn ang="0">
                    <a:pos x="T4" y="T5"/>
                  </a:cxn>
                  <a:cxn ang="0">
                    <a:pos x="T6" y="T7"/>
                  </a:cxn>
                  <a:cxn ang="0">
                    <a:pos x="T8" y="T9"/>
                  </a:cxn>
                </a:cxnLst>
                <a:rect l="0" t="0" r="r" b="b"/>
                <a:pathLst>
                  <a:path w="75" h="149">
                    <a:moveTo>
                      <a:pt x="73" y="2"/>
                    </a:moveTo>
                    <a:cubicBezTo>
                      <a:pt x="71" y="57"/>
                      <a:pt x="30" y="103"/>
                      <a:pt x="1" y="148"/>
                    </a:cubicBezTo>
                    <a:cubicBezTo>
                      <a:pt x="0" y="149"/>
                      <a:pt x="2" y="149"/>
                      <a:pt x="2" y="148"/>
                    </a:cubicBezTo>
                    <a:cubicBezTo>
                      <a:pt x="32" y="104"/>
                      <a:pt x="73" y="57"/>
                      <a:pt x="74" y="1"/>
                    </a:cubicBezTo>
                    <a:cubicBezTo>
                      <a:pt x="75" y="0"/>
                      <a:pt x="73" y="1"/>
                      <a:pt x="7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2" name="Freeform 60"/>
              <p:cNvSpPr/>
              <p:nvPr/>
            </p:nvSpPr>
            <p:spPr bwMode="auto">
              <a:xfrm>
                <a:off x="5485" y="823"/>
                <a:ext cx="27" cy="54"/>
              </a:xfrm>
              <a:custGeom>
                <a:avLst/>
                <a:gdLst>
                  <a:gd name="T0" fmla="*/ 48 w 50"/>
                  <a:gd name="T1" fmla="*/ 2 h 99"/>
                  <a:gd name="T2" fmla="*/ 0 w 50"/>
                  <a:gd name="T3" fmla="*/ 97 h 99"/>
                  <a:gd name="T4" fmla="*/ 2 w 50"/>
                  <a:gd name="T5" fmla="*/ 98 h 99"/>
                  <a:gd name="T6" fmla="*/ 50 w 50"/>
                  <a:gd name="T7" fmla="*/ 1 h 99"/>
                  <a:gd name="T8" fmla="*/ 48 w 50"/>
                  <a:gd name="T9" fmla="*/ 2 h 99"/>
                </a:gdLst>
                <a:ahLst/>
                <a:cxnLst>
                  <a:cxn ang="0">
                    <a:pos x="T0" y="T1"/>
                  </a:cxn>
                  <a:cxn ang="0">
                    <a:pos x="T2" y="T3"/>
                  </a:cxn>
                  <a:cxn ang="0">
                    <a:pos x="T4" y="T5"/>
                  </a:cxn>
                  <a:cxn ang="0">
                    <a:pos x="T6" y="T7"/>
                  </a:cxn>
                  <a:cxn ang="0">
                    <a:pos x="T8" y="T9"/>
                  </a:cxn>
                </a:cxnLst>
                <a:rect l="0" t="0" r="r" b="b"/>
                <a:pathLst>
                  <a:path w="50" h="99">
                    <a:moveTo>
                      <a:pt x="48" y="2"/>
                    </a:moveTo>
                    <a:cubicBezTo>
                      <a:pt x="42" y="37"/>
                      <a:pt x="20" y="68"/>
                      <a:pt x="0" y="97"/>
                    </a:cubicBezTo>
                    <a:cubicBezTo>
                      <a:pt x="0" y="99"/>
                      <a:pt x="1" y="99"/>
                      <a:pt x="2" y="98"/>
                    </a:cubicBezTo>
                    <a:cubicBezTo>
                      <a:pt x="21" y="68"/>
                      <a:pt x="44" y="37"/>
                      <a:pt x="50" y="1"/>
                    </a:cubicBezTo>
                    <a:cubicBezTo>
                      <a:pt x="50" y="0"/>
                      <a:pt x="48" y="1"/>
                      <a:pt x="4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3" name="Freeform 61"/>
              <p:cNvSpPr/>
              <p:nvPr/>
            </p:nvSpPr>
            <p:spPr bwMode="auto">
              <a:xfrm>
                <a:off x="5500" y="850"/>
                <a:ext cx="16" cy="28"/>
              </a:xfrm>
              <a:custGeom>
                <a:avLst/>
                <a:gdLst>
                  <a:gd name="T0" fmla="*/ 27 w 29"/>
                  <a:gd name="T1" fmla="*/ 2 h 51"/>
                  <a:gd name="T2" fmla="*/ 1 w 29"/>
                  <a:gd name="T3" fmla="*/ 49 h 51"/>
                  <a:gd name="T4" fmla="*/ 1 w 29"/>
                  <a:gd name="T5" fmla="*/ 50 h 51"/>
                  <a:gd name="T6" fmla="*/ 28 w 29"/>
                  <a:gd name="T7" fmla="*/ 1 h 51"/>
                  <a:gd name="T8" fmla="*/ 27 w 29"/>
                  <a:gd name="T9" fmla="*/ 2 h 51"/>
                </a:gdLst>
                <a:ahLst/>
                <a:cxnLst>
                  <a:cxn ang="0">
                    <a:pos x="T0" y="T1"/>
                  </a:cxn>
                  <a:cxn ang="0">
                    <a:pos x="T2" y="T3"/>
                  </a:cxn>
                  <a:cxn ang="0">
                    <a:pos x="T4" y="T5"/>
                  </a:cxn>
                  <a:cxn ang="0">
                    <a:pos x="T6" y="T7"/>
                  </a:cxn>
                  <a:cxn ang="0">
                    <a:pos x="T8" y="T9"/>
                  </a:cxn>
                </a:cxnLst>
                <a:rect l="0" t="0" r="r" b="b"/>
                <a:pathLst>
                  <a:path w="29" h="51">
                    <a:moveTo>
                      <a:pt x="27" y="2"/>
                    </a:moveTo>
                    <a:cubicBezTo>
                      <a:pt x="23" y="20"/>
                      <a:pt x="16" y="38"/>
                      <a:pt x="1" y="49"/>
                    </a:cubicBezTo>
                    <a:cubicBezTo>
                      <a:pt x="1" y="49"/>
                      <a:pt x="0" y="51"/>
                      <a:pt x="1" y="50"/>
                    </a:cubicBezTo>
                    <a:cubicBezTo>
                      <a:pt x="17" y="39"/>
                      <a:pt x="25" y="20"/>
                      <a:pt x="28" y="1"/>
                    </a:cubicBezTo>
                    <a:cubicBezTo>
                      <a:pt x="29" y="0"/>
                      <a:pt x="27" y="1"/>
                      <a:pt x="2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4" name="Freeform 62"/>
              <p:cNvSpPr/>
              <p:nvPr/>
            </p:nvSpPr>
            <p:spPr bwMode="auto">
              <a:xfrm>
                <a:off x="5281" y="570"/>
                <a:ext cx="65" cy="268"/>
              </a:xfrm>
              <a:custGeom>
                <a:avLst/>
                <a:gdLst>
                  <a:gd name="T0" fmla="*/ 115 w 117"/>
                  <a:gd name="T1" fmla="*/ 2 h 489"/>
                  <a:gd name="T2" fmla="*/ 0 w 117"/>
                  <a:gd name="T3" fmla="*/ 488 h 489"/>
                  <a:gd name="T4" fmla="*/ 2 w 117"/>
                  <a:gd name="T5" fmla="*/ 487 h 489"/>
                  <a:gd name="T6" fmla="*/ 117 w 117"/>
                  <a:gd name="T7" fmla="*/ 1 h 489"/>
                  <a:gd name="T8" fmla="*/ 115 w 117"/>
                  <a:gd name="T9" fmla="*/ 2 h 489"/>
                </a:gdLst>
                <a:ahLst/>
                <a:cxnLst>
                  <a:cxn ang="0">
                    <a:pos x="T0" y="T1"/>
                  </a:cxn>
                  <a:cxn ang="0">
                    <a:pos x="T2" y="T3"/>
                  </a:cxn>
                  <a:cxn ang="0">
                    <a:pos x="T4" y="T5"/>
                  </a:cxn>
                  <a:cxn ang="0">
                    <a:pos x="T6" y="T7"/>
                  </a:cxn>
                  <a:cxn ang="0">
                    <a:pos x="T8" y="T9"/>
                  </a:cxn>
                </a:cxnLst>
                <a:rect l="0" t="0" r="r" b="b"/>
                <a:pathLst>
                  <a:path w="117" h="489">
                    <a:moveTo>
                      <a:pt x="115" y="2"/>
                    </a:moveTo>
                    <a:cubicBezTo>
                      <a:pt x="60" y="159"/>
                      <a:pt x="30" y="325"/>
                      <a:pt x="0" y="488"/>
                    </a:cubicBezTo>
                    <a:cubicBezTo>
                      <a:pt x="0" y="489"/>
                      <a:pt x="1" y="488"/>
                      <a:pt x="2" y="487"/>
                    </a:cubicBezTo>
                    <a:cubicBezTo>
                      <a:pt x="32" y="324"/>
                      <a:pt x="62" y="159"/>
                      <a:pt x="117" y="1"/>
                    </a:cubicBezTo>
                    <a:cubicBezTo>
                      <a:pt x="117" y="0"/>
                      <a:pt x="116" y="1"/>
                      <a:pt x="1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5" name="Freeform 63"/>
              <p:cNvSpPr/>
              <p:nvPr/>
            </p:nvSpPr>
            <p:spPr bwMode="auto">
              <a:xfrm>
                <a:off x="5265" y="866"/>
                <a:ext cx="12" cy="63"/>
              </a:xfrm>
              <a:custGeom>
                <a:avLst/>
                <a:gdLst>
                  <a:gd name="T0" fmla="*/ 19 w 21"/>
                  <a:gd name="T1" fmla="*/ 2 h 116"/>
                  <a:gd name="T2" fmla="*/ 0 w 21"/>
                  <a:gd name="T3" fmla="*/ 116 h 116"/>
                  <a:gd name="T4" fmla="*/ 2 w 21"/>
                  <a:gd name="T5" fmla="*/ 114 h 116"/>
                  <a:gd name="T6" fmla="*/ 21 w 21"/>
                  <a:gd name="T7" fmla="*/ 1 h 116"/>
                  <a:gd name="T8" fmla="*/ 19 w 21"/>
                  <a:gd name="T9" fmla="*/ 2 h 116"/>
                </a:gdLst>
                <a:ahLst/>
                <a:cxnLst>
                  <a:cxn ang="0">
                    <a:pos x="T0" y="T1"/>
                  </a:cxn>
                  <a:cxn ang="0">
                    <a:pos x="T2" y="T3"/>
                  </a:cxn>
                  <a:cxn ang="0">
                    <a:pos x="T4" y="T5"/>
                  </a:cxn>
                  <a:cxn ang="0">
                    <a:pos x="T6" y="T7"/>
                  </a:cxn>
                  <a:cxn ang="0">
                    <a:pos x="T8" y="T9"/>
                  </a:cxn>
                </a:cxnLst>
                <a:rect l="0" t="0" r="r" b="b"/>
                <a:pathLst>
                  <a:path w="21" h="116">
                    <a:moveTo>
                      <a:pt x="19" y="2"/>
                    </a:moveTo>
                    <a:cubicBezTo>
                      <a:pt x="13" y="40"/>
                      <a:pt x="6" y="78"/>
                      <a:pt x="0" y="116"/>
                    </a:cubicBezTo>
                    <a:cubicBezTo>
                      <a:pt x="0" y="116"/>
                      <a:pt x="2" y="115"/>
                      <a:pt x="2" y="114"/>
                    </a:cubicBezTo>
                    <a:cubicBezTo>
                      <a:pt x="7" y="76"/>
                      <a:pt x="14" y="39"/>
                      <a:pt x="21" y="1"/>
                    </a:cubicBezTo>
                    <a:cubicBezTo>
                      <a:pt x="21" y="0"/>
                      <a:pt x="19" y="1"/>
                      <a:pt x="1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6" name="Freeform 64"/>
              <p:cNvSpPr/>
              <p:nvPr/>
            </p:nvSpPr>
            <p:spPr bwMode="auto">
              <a:xfrm>
                <a:off x="5240" y="574"/>
                <a:ext cx="101" cy="385"/>
              </a:xfrm>
              <a:custGeom>
                <a:avLst/>
                <a:gdLst>
                  <a:gd name="T0" fmla="*/ 181 w 184"/>
                  <a:gd name="T1" fmla="*/ 1 h 702"/>
                  <a:gd name="T2" fmla="*/ 70 w 184"/>
                  <a:gd name="T3" fmla="*/ 323 h 702"/>
                  <a:gd name="T4" fmla="*/ 0 w 184"/>
                  <a:gd name="T5" fmla="*/ 701 h 702"/>
                  <a:gd name="T6" fmla="*/ 2 w 184"/>
                  <a:gd name="T7" fmla="*/ 700 h 702"/>
                  <a:gd name="T8" fmla="*/ 68 w 184"/>
                  <a:gd name="T9" fmla="*/ 338 h 702"/>
                  <a:gd name="T10" fmla="*/ 183 w 184"/>
                  <a:gd name="T11" fmla="*/ 1 h 702"/>
                  <a:gd name="T12" fmla="*/ 181 w 184"/>
                  <a:gd name="T13" fmla="*/ 1 h 702"/>
                </a:gdLst>
                <a:ahLst/>
                <a:cxnLst>
                  <a:cxn ang="0">
                    <a:pos x="T0" y="T1"/>
                  </a:cxn>
                  <a:cxn ang="0">
                    <a:pos x="T2" y="T3"/>
                  </a:cxn>
                  <a:cxn ang="0">
                    <a:pos x="T4" y="T5"/>
                  </a:cxn>
                  <a:cxn ang="0">
                    <a:pos x="T6" y="T7"/>
                  </a:cxn>
                  <a:cxn ang="0">
                    <a:pos x="T8" y="T9"/>
                  </a:cxn>
                  <a:cxn ang="0">
                    <a:pos x="T10" y="T11"/>
                  </a:cxn>
                  <a:cxn ang="0">
                    <a:pos x="T12" y="T13"/>
                  </a:cxn>
                </a:cxnLst>
                <a:rect l="0" t="0" r="r" b="b"/>
                <a:pathLst>
                  <a:path w="184" h="702">
                    <a:moveTo>
                      <a:pt x="181" y="1"/>
                    </a:moveTo>
                    <a:cubicBezTo>
                      <a:pt x="128" y="100"/>
                      <a:pt x="95" y="213"/>
                      <a:pt x="70" y="323"/>
                    </a:cubicBezTo>
                    <a:cubicBezTo>
                      <a:pt x="41" y="448"/>
                      <a:pt x="20" y="574"/>
                      <a:pt x="0" y="701"/>
                    </a:cubicBezTo>
                    <a:cubicBezTo>
                      <a:pt x="0" y="702"/>
                      <a:pt x="2" y="701"/>
                      <a:pt x="2" y="700"/>
                    </a:cubicBezTo>
                    <a:cubicBezTo>
                      <a:pt x="21" y="579"/>
                      <a:pt x="41" y="458"/>
                      <a:pt x="68" y="338"/>
                    </a:cubicBezTo>
                    <a:cubicBezTo>
                      <a:pt x="93" y="223"/>
                      <a:pt x="127" y="105"/>
                      <a:pt x="183" y="1"/>
                    </a:cubicBezTo>
                    <a:cubicBezTo>
                      <a:pt x="184" y="0"/>
                      <a:pt x="182" y="0"/>
                      <a:pt x="18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7" name="Freeform 65"/>
              <p:cNvSpPr/>
              <p:nvPr/>
            </p:nvSpPr>
            <p:spPr bwMode="auto">
              <a:xfrm>
                <a:off x="5224" y="580"/>
                <a:ext cx="109" cy="325"/>
              </a:xfrm>
              <a:custGeom>
                <a:avLst/>
                <a:gdLst>
                  <a:gd name="T0" fmla="*/ 196 w 198"/>
                  <a:gd name="T1" fmla="*/ 1 h 593"/>
                  <a:gd name="T2" fmla="*/ 0 w 198"/>
                  <a:gd name="T3" fmla="*/ 592 h 593"/>
                  <a:gd name="T4" fmla="*/ 2 w 198"/>
                  <a:gd name="T5" fmla="*/ 591 h 593"/>
                  <a:gd name="T6" fmla="*/ 197 w 198"/>
                  <a:gd name="T7" fmla="*/ 2 h 593"/>
                  <a:gd name="T8" fmla="*/ 196 w 198"/>
                  <a:gd name="T9" fmla="*/ 1 h 593"/>
                </a:gdLst>
                <a:ahLst/>
                <a:cxnLst>
                  <a:cxn ang="0">
                    <a:pos x="T0" y="T1"/>
                  </a:cxn>
                  <a:cxn ang="0">
                    <a:pos x="T2" y="T3"/>
                  </a:cxn>
                  <a:cxn ang="0">
                    <a:pos x="T4" y="T5"/>
                  </a:cxn>
                  <a:cxn ang="0">
                    <a:pos x="T6" y="T7"/>
                  </a:cxn>
                  <a:cxn ang="0">
                    <a:pos x="T8" y="T9"/>
                  </a:cxn>
                </a:cxnLst>
                <a:rect l="0" t="0" r="r" b="b"/>
                <a:pathLst>
                  <a:path w="198" h="593">
                    <a:moveTo>
                      <a:pt x="196" y="1"/>
                    </a:moveTo>
                    <a:cubicBezTo>
                      <a:pt x="75" y="173"/>
                      <a:pt x="25" y="388"/>
                      <a:pt x="0" y="592"/>
                    </a:cubicBezTo>
                    <a:cubicBezTo>
                      <a:pt x="0" y="593"/>
                      <a:pt x="2" y="591"/>
                      <a:pt x="2" y="591"/>
                    </a:cubicBezTo>
                    <a:cubicBezTo>
                      <a:pt x="26" y="387"/>
                      <a:pt x="78" y="172"/>
                      <a:pt x="197" y="2"/>
                    </a:cubicBezTo>
                    <a:cubicBezTo>
                      <a:pt x="198" y="0"/>
                      <a:pt x="196" y="1"/>
                      <a:pt x="19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8" name="Freeform 66"/>
              <p:cNvSpPr/>
              <p:nvPr/>
            </p:nvSpPr>
            <p:spPr bwMode="auto">
              <a:xfrm>
                <a:off x="5206" y="589"/>
                <a:ext cx="113" cy="283"/>
              </a:xfrm>
              <a:custGeom>
                <a:avLst/>
                <a:gdLst>
                  <a:gd name="T0" fmla="*/ 204 w 205"/>
                  <a:gd name="T1" fmla="*/ 1 h 518"/>
                  <a:gd name="T2" fmla="*/ 71 w 205"/>
                  <a:gd name="T3" fmla="*/ 231 h 518"/>
                  <a:gd name="T4" fmla="*/ 0 w 205"/>
                  <a:gd name="T5" fmla="*/ 518 h 518"/>
                  <a:gd name="T6" fmla="*/ 2 w 205"/>
                  <a:gd name="T7" fmla="*/ 517 h 518"/>
                  <a:gd name="T8" fmla="*/ 65 w 205"/>
                  <a:gd name="T9" fmla="*/ 251 h 518"/>
                  <a:gd name="T10" fmla="*/ 205 w 205"/>
                  <a:gd name="T11" fmla="*/ 1 h 518"/>
                  <a:gd name="T12" fmla="*/ 204 w 205"/>
                  <a:gd name="T13" fmla="*/ 1 h 518"/>
                </a:gdLst>
                <a:ahLst/>
                <a:cxnLst>
                  <a:cxn ang="0">
                    <a:pos x="T0" y="T1"/>
                  </a:cxn>
                  <a:cxn ang="0">
                    <a:pos x="T2" y="T3"/>
                  </a:cxn>
                  <a:cxn ang="0">
                    <a:pos x="T4" y="T5"/>
                  </a:cxn>
                  <a:cxn ang="0">
                    <a:pos x="T6" y="T7"/>
                  </a:cxn>
                  <a:cxn ang="0">
                    <a:pos x="T8" y="T9"/>
                  </a:cxn>
                  <a:cxn ang="0">
                    <a:pos x="T10" y="T11"/>
                  </a:cxn>
                  <a:cxn ang="0">
                    <a:pos x="T12" y="T13"/>
                  </a:cxn>
                </a:cxnLst>
                <a:rect l="0" t="0" r="r" b="b"/>
                <a:pathLst>
                  <a:path w="205" h="518">
                    <a:moveTo>
                      <a:pt x="204" y="1"/>
                    </a:moveTo>
                    <a:cubicBezTo>
                      <a:pt x="141" y="69"/>
                      <a:pt x="104" y="149"/>
                      <a:pt x="71" y="231"/>
                    </a:cubicBezTo>
                    <a:cubicBezTo>
                      <a:pt x="34" y="321"/>
                      <a:pt x="13" y="421"/>
                      <a:pt x="0" y="518"/>
                    </a:cubicBezTo>
                    <a:cubicBezTo>
                      <a:pt x="0" y="518"/>
                      <a:pt x="2" y="518"/>
                      <a:pt x="2" y="517"/>
                    </a:cubicBezTo>
                    <a:cubicBezTo>
                      <a:pt x="15" y="427"/>
                      <a:pt x="34" y="336"/>
                      <a:pt x="65" y="251"/>
                    </a:cubicBezTo>
                    <a:cubicBezTo>
                      <a:pt x="97" y="162"/>
                      <a:pt x="142" y="72"/>
                      <a:pt x="205" y="1"/>
                    </a:cubicBezTo>
                    <a:cubicBezTo>
                      <a:pt x="205" y="0"/>
                      <a:pt x="205" y="0"/>
                      <a:pt x="20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9" name="Freeform 67"/>
              <p:cNvSpPr/>
              <p:nvPr/>
            </p:nvSpPr>
            <p:spPr bwMode="auto">
              <a:xfrm>
                <a:off x="5189" y="599"/>
                <a:ext cx="108" cy="250"/>
              </a:xfrm>
              <a:custGeom>
                <a:avLst/>
                <a:gdLst>
                  <a:gd name="T0" fmla="*/ 195 w 197"/>
                  <a:gd name="T1" fmla="*/ 1 h 456"/>
                  <a:gd name="T2" fmla="*/ 0 w 197"/>
                  <a:gd name="T3" fmla="*/ 454 h 456"/>
                  <a:gd name="T4" fmla="*/ 3 w 197"/>
                  <a:gd name="T5" fmla="*/ 455 h 456"/>
                  <a:gd name="T6" fmla="*/ 196 w 197"/>
                  <a:gd name="T7" fmla="*/ 2 h 456"/>
                  <a:gd name="T8" fmla="*/ 195 w 197"/>
                  <a:gd name="T9" fmla="*/ 1 h 456"/>
                </a:gdLst>
                <a:ahLst/>
                <a:cxnLst>
                  <a:cxn ang="0">
                    <a:pos x="T0" y="T1"/>
                  </a:cxn>
                  <a:cxn ang="0">
                    <a:pos x="T2" y="T3"/>
                  </a:cxn>
                  <a:cxn ang="0">
                    <a:pos x="T4" y="T5"/>
                  </a:cxn>
                  <a:cxn ang="0">
                    <a:pos x="T6" y="T7"/>
                  </a:cxn>
                  <a:cxn ang="0">
                    <a:pos x="T8" y="T9"/>
                  </a:cxn>
                </a:cxnLst>
                <a:rect l="0" t="0" r="r" b="b"/>
                <a:pathLst>
                  <a:path w="197" h="456">
                    <a:moveTo>
                      <a:pt x="195" y="1"/>
                    </a:moveTo>
                    <a:cubicBezTo>
                      <a:pt x="80" y="127"/>
                      <a:pt x="20" y="287"/>
                      <a:pt x="0" y="454"/>
                    </a:cubicBezTo>
                    <a:cubicBezTo>
                      <a:pt x="0" y="455"/>
                      <a:pt x="3" y="456"/>
                      <a:pt x="3" y="455"/>
                    </a:cubicBezTo>
                    <a:cubicBezTo>
                      <a:pt x="23" y="288"/>
                      <a:pt x="82" y="128"/>
                      <a:pt x="196" y="2"/>
                    </a:cubicBezTo>
                    <a:cubicBezTo>
                      <a:pt x="197" y="1"/>
                      <a:pt x="196" y="0"/>
                      <a:pt x="19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0" name="Freeform 68"/>
              <p:cNvSpPr/>
              <p:nvPr/>
            </p:nvSpPr>
            <p:spPr bwMode="auto">
              <a:xfrm>
                <a:off x="5174" y="614"/>
                <a:ext cx="95" cy="217"/>
              </a:xfrm>
              <a:custGeom>
                <a:avLst/>
                <a:gdLst>
                  <a:gd name="T0" fmla="*/ 172 w 174"/>
                  <a:gd name="T1" fmla="*/ 1 h 396"/>
                  <a:gd name="T2" fmla="*/ 64 w 174"/>
                  <a:gd name="T3" fmla="*/ 167 h 396"/>
                  <a:gd name="T4" fmla="*/ 1 w 174"/>
                  <a:gd name="T5" fmla="*/ 394 h 396"/>
                  <a:gd name="T6" fmla="*/ 3 w 174"/>
                  <a:gd name="T7" fmla="*/ 395 h 396"/>
                  <a:gd name="T8" fmla="*/ 63 w 174"/>
                  <a:gd name="T9" fmla="*/ 174 h 396"/>
                  <a:gd name="T10" fmla="*/ 173 w 174"/>
                  <a:gd name="T11" fmla="*/ 2 h 396"/>
                  <a:gd name="T12" fmla="*/ 172 w 174"/>
                  <a:gd name="T13" fmla="*/ 1 h 396"/>
                </a:gdLst>
                <a:ahLst/>
                <a:cxnLst>
                  <a:cxn ang="0">
                    <a:pos x="T0" y="T1"/>
                  </a:cxn>
                  <a:cxn ang="0">
                    <a:pos x="T2" y="T3"/>
                  </a:cxn>
                  <a:cxn ang="0">
                    <a:pos x="T4" y="T5"/>
                  </a:cxn>
                  <a:cxn ang="0">
                    <a:pos x="T6" y="T7"/>
                  </a:cxn>
                  <a:cxn ang="0">
                    <a:pos x="T8" y="T9"/>
                  </a:cxn>
                  <a:cxn ang="0">
                    <a:pos x="T10" y="T11"/>
                  </a:cxn>
                  <a:cxn ang="0">
                    <a:pos x="T12" y="T13"/>
                  </a:cxn>
                </a:cxnLst>
                <a:rect l="0" t="0" r="r" b="b"/>
                <a:pathLst>
                  <a:path w="174" h="396">
                    <a:moveTo>
                      <a:pt x="172" y="1"/>
                    </a:moveTo>
                    <a:cubicBezTo>
                      <a:pt x="125" y="47"/>
                      <a:pt x="92" y="107"/>
                      <a:pt x="64" y="167"/>
                    </a:cubicBezTo>
                    <a:cubicBezTo>
                      <a:pt x="32" y="239"/>
                      <a:pt x="9" y="315"/>
                      <a:pt x="1" y="394"/>
                    </a:cubicBezTo>
                    <a:cubicBezTo>
                      <a:pt x="0" y="395"/>
                      <a:pt x="3" y="396"/>
                      <a:pt x="3" y="395"/>
                    </a:cubicBezTo>
                    <a:cubicBezTo>
                      <a:pt x="11" y="319"/>
                      <a:pt x="33" y="244"/>
                      <a:pt x="63" y="174"/>
                    </a:cubicBezTo>
                    <a:cubicBezTo>
                      <a:pt x="90" y="111"/>
                      <a:pt x="125" y="49"/>
                      <a:pt x="173" y="2"/>
                    </a:cubicBezTo>
                    <a:cubicBezTo>
                      <a:pt x="174" y="1"/>
                      <a:pt x="173" y="0"/>
                      <a:pt x="17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1" name="Freeform 69"/>
              <p:cNvSpPr/>
              <p:nvPr/>
            </p:nvSpPr>
            <p:spPr bwMode="auto">
              <a:xfrm>
                <a:off x="5155" y="637"/>
                <a:ext cx="82" cy="177"/>
              </a:xfrm>
              <a:custGeom>
                <a:avLst/>
                <a:gdLst>
                  <a:gd name="T0" fmla="*/ 149 w 150"/>
                  <a:gd name="T1" fmla="*/ 1 h 324"/>
                  <a:gd name="T2" fmla="*/ 52 w 150"/>
                  <a:gd name="T3" fmla="*/ 150 h 324"/>
                  <a:gd name="T4" fmla="*/ 0 w 150"/>
                  <a:gd name="T5" fmla="*/ 323 h 324"/>
                  <a:gd name="T6" fmla="*/ 3 w 150"/>
                  <a:gd name="T7" fmla="*/ 323 h 324"/>
                  <a:gd name="T8" fmla="*/ 51 w 150"/>
                  <a:gd name="T9" fmla="*/ 156 h 324"/>
                  <a:gd name="T10" fmla="*/ 149 w 150"/>
                  <a:gd name="T11" fmla="*/ 1 h 324"/>
                  <a:gd name="T12" fmla="*/ 149 w 150"/>
                  <a:gd name="T13" fmla="*/ 1 h 324"/>
                </a:gdLst>
                <a:ahLst/>
                <a:cxnLst>
                  <a:cxn ang="0">
                    <a:pos x="T0" y="T1"/>
                  </a:cxn>
                  <a:cxn ang="0">
                    <a:pos x="T2" y="T3"/>
                  </a:cxn>
                  <a:cxn ang="0">
                    <a:pos x="T4" y="T5"/>
                  </a:cxn>
                  <a:cxn ang="0">
                    <a:pos x="T6" y="T7"/>
                  </a:cxn>
                  <a:cxn ang="0">
                    <a:pos x="T8" y="T9"/>
                  </a:cxn>
                  <a:cxn ang="0">
                    <a:pos x="T10" y="T11"/>
                  </a:cxn>
                  <a:cxn ang="0">
                    <a:pos x="T12" y="T13"/>
                  </a:cxn>
                </a:cxnLst>
                <a:rect l="0" t="0" r="r" b="b"/>
                <a:pathLst>
                  <a:path w="150" h="324">
                    <a:moveTo>
                      <a:pt x="149" y="1"/>
                    </a:moveTo>
                    <a:cubicBezTo>
                      <a:pt x="108" y="44"/>
                      <a:pt x="78" y="96"/>
                      <a:pt x="52" y="150"/>
                    </a:cubicBezTo>
                    <a:cubicBezTo>
                      <a:pt x="27" y="205"/>
                      <a:pt x="6" y="263"/>
                      <a:pt x="0" y="323"/>
                    </a:cubicBezTo>
                    <a:cubicBezTo>
                      <a:pt x="0" y="324"/>
                      <a:pt x="3" y="323"/>
                      <a:pt x="3" y="323"/>
                    </a:cubicBezTo>
                    <a:cubicBezTo>
                      <a:pt x="8" y="265"/>
                      <a:pt x="27" y="209"/>
                      <a:pt x="51" y="156"/>
                    </a:cubicBezTo>
                    <a:cubicBezTo>
                      <a:pt x="76" y="101"/>
                      <a:pt x="108" y="46"/>
                      <a:pt x="149" y="1"/>
                    </a:cubicBezTo>
                    <a:cubicBezTo>
                      <a:pt x="150" y="0"/>
                      <a:pt x="149" y="0"/>
                      <a:pt x="14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2" name="Freeform 70"/>
              <p:cNvSpPr/>
              <p:nvPr/>
            </p:nvSpPr>
            <p:spPr bwMode="auto">
              <a:xfrm>
                <a:off x="5134" y="659"/>
                <a:ext cx="77" cy="142"/>
              </a:xfrm>
              <a:custGeom>
                <a:avLst/>
                <a:gdLst>
                  <a:gd name="T0" fmla="*/ 138 w 139"/>
                  <a:gd name="T1" fmla="*/ 1 h 259"/>
                  <a:gd name="T2" fmla="*/ 0 w 139"/>
                  <a:gd name="T3" fmla="*/ 258 h 259"/>
                  <a:gd name="T4" fmla="*/ 3 w 139"/>
                  <a:gd name="T5" fmla="*/ 257 h 259"/>
                  <a:gd name="T6" fmla="*/ 138 w 139"/>
                  <a:gd name="T7" fmla="*/ 2 h 259"/>
                  <a:gd name="T8" fmla="*/ 138 w 139"/>
                  <a:gd name="T9" fmla="*/ 1 h 259"/>
                </a:gdLst>
                <a:ahLst/>
                <a:cxnLst>
                  <a:cxn ang="0">
                    <a:pos x="T0" y="T1"/>
                  </a:cxn>
                  <a:cxn ang="0">
                    <a:pos x="T2" y="T3"/>
                  </a:cxn>
                  <a:cxn ang="0">
                    <a:pos x="T4" y="T5"/>
                  </a:cxn>
                  <a:cxn ang="0">
                    <a:pos x="T6" y="T7"/>
                  </a:cxn>
                  <a:cxn ang="0">
                    <a:pos x="T8" y="T9"/>
                  </a:cxn>
                </a:cxnLst>
                <a:rect l="0" t="0" r="r" b="b"/>
                <a:pathLst>
                  <a:path w="139" h="259">
                    <a:moveTo>
                      <a:pt x="138" y="1"/>
                    </a:moveTo>
                    <a:cubicBezTo>
                      <a:pt x="71" y="68"/>
                      <a:pt x="16" y="164"/>
                      <a:pt x="0" y="258"/>
                    </a:cubicBezTo>
                    <a:cubicBezTo>
                      <a:pt x="0" y="259"/>
                      <a:pt x="3" y="258"/>
                      <a:pt x="3" y="257"/>
                    </a:cubicBezTo>
                    <a:cubicBezTo>
                      <a:pt x="19" y="164"/>
                      <a:pt x="72" y="68"/>
                      <a:pt x="138" y="2"/>
                    </a:cubicBezTo>
                    <a:cubicBezTo>
                      <a:pt x="139" y="1"/>
                      <a:pt x="139" y="0"/>
                      <a:pt x="13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3" name="Freeform 71"/>
              <p:cNvSpPr/>
              <p:nvPr/>
            </p:nvSpPr>
            <p:spPr bwMode="auto">
              <a:xfrm>
                <a:off x="5287" y="1301"/>
                <a:ext cx="171" cy="224"/>
              </a:xfrm>
              <a:custGeom>
                <a:avLst/>
                <a:gdLst>
                  <a:gd name="T0" fmla="*/ 284 w 310"/>
                  <a:gd name="T1" fmla="*/ 405 h 407"/>
                  <a:gd name="T2" fmla="*/ 199 w 310"/>
                  <a:gd name="T3" fmla="*/ 209 h 407"/>
                  <a:gd name="T4" fmla="*/ 2 w 310"/>
                  <a:gd name="T5" fmla="*/ 1 h 407"/>
                  <a:gd name="T6" fmla="*/ 1 w 310"/>
                  <a:gd name="T7" fmla="*/ 2 h 407"/>
                  <a:gd name="T8" fmla="*/ 186 w 310"/>
                  <a:gd name="T9" fmla="*/ 198 h 407"/>
                  <a:gd name="T10" fmla="*/ 282 w 310"/>
                  <a:gd name="T11" fmla="*/ 406 h 407"/>
                  <a:gd name="T12" fmla="*/ 284 w 310"/>
                  <a:gd name="T13" fmla="*/ 405 h 407"/>
                </a:gdLst>
                <a:ahLst/>
                <a:cxnLst>
                  <a:cxn ang="0">
                    <a:pos x="T0" y="T1"/>
                  </a:cxn>
                  <a:cxn ang="0">
                    <a:pos x="T2" y="T3"/>
                  </a:cxn>
                  <a:cxn ang="0">
                    <a:pos x="T4" y="T5"/>
                  </a:cxn>
                  <a:cxn ang="0">
                    <a:pos x="T6" y="T7"/>
                  </a:cxn>
                  <a:cxn ang="0">
                    <a:pos x="T8" y="T9"/>
                  </a:cxn>
                  <a:cxn ang="0">
                    <a:pos x="T10" y="T11"/>
                  </a:cxn>
                  <a:cxn ang="0">
                    <a:pos x="T12" y="T13"/>
                  </a:cxn>
                </a:cxnLst>
                <a:rect l="0" t="0" r="r" b="b"/>
                <a:pathLst>
                  <a:path w="310" h="407">
                    <a:moveTo>
                      <a:pt x="284" y="405"/>
                    </a:moveTo>
                    <a:cubicBezTo>
                      <a:pt x="310" y="331"/>
                      <a:pt x="243" y="260"/>
                      <a:pt x="199" y="209"/>
                    </a:cubicBezTo>
                    <a:cubicBezTo>
                      <a:pt x="136" y="137"/>
                      <a:pt x="89" y="47"/>
                      <a:pt x="2" y="1"/>
                    </a:cubicBezTo>
                    <a:cubicBezTo>
                      <a:pt x="1" y="0"/>
                      <a:pt x="0" y="2"/>
                      <a:pt x="1" y="2"/>
                    </a:cubicBezTo>
                    <a:cubicBezTo>
                      <a:pt x="84" y="46"/>
                      <a:pt x="126" y="129"/>
                      <a:pt x="186" y="198"/>
                    </a:cubicBezTo>
                    <a:cubicBezTo>
                      <a:pt x="233" y="251"/>
                      <a:pt x="310" y="327"/>
                      <a:pt x="282" y="406"/>
                    </a:cubicBezTo>
                    <a:cubicBezTo>
                      <a:pt x="282" y="407"/>
                      <a:pt x="283" y="405"/>
                      <a:pt x="284" y="4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4" name="Freeform 72"/>
              <p:cNvSpPr/>
              <p:nvPr/>
            </p:nvSpPr>
            <p:spPr bwMode="auto">
              <a:xfrm>
                <a:off x="5277" y="1301"/>
                <a:ext cx="158" cy="215"/>
              </a:xfrm>
              <a:custGeom>
                <a:avLst/>
                <a:gdLst>
                  <a:gd name="T0" fmla="*/ 283 w 288"/>
                  <a:gd name="T1" fmla="*/ 391 h 392"/>
                  <a:gd name="T2" fmla="*/ 253 w 288"/>
                  <a:gd name="T3" fmla="*/ 309 h 392"/>
                  <a:gd name="T4" fmla="*/ 182 w 288"/>
                  <a:gd name="T5" fmla="*/ 213 h 392"/>
                  <a:gd name="T6" fmla="*/ 2 w 288"/>
                  <a:gd name="T7" fmla="*/ 0 h 392"/>
                  <a:gd name="T8" fmla="*/ 1 w 288"/>
                  <a:gd name="T9" fmla="*/ 2 h 392"/>
                  <a:gd name="T10" fmla="*/ 176 w 288"/>
                  <a:gd name="T11" fmla="*/ 207 h 392"/>
                  <a:gd name="T12" fmla="*/ 238 w 288"/>
                  <a:gd name="T13" fmla="*/ 292 h 392"/>
                  <a:gd name="T14" fmla="*/ 281 w 288"/>
                  <a:gd name="T15" fmla="*/ 391 h 392"/>
                  <a:gd name="T16" fmla="*/ 283 w 288"/>
                  <a:gd name="T17" fmla="*/ 391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 h="392">
                    <a:moveTo>
                      <a:pt x="283" y="391"/>
                    </a:moveTo>
                    <a:cubicBezTo>
                      <a:pt x="288" y="360"/>
                      <a:pt x="270" y="332"/>
                      <a:pt x="253" y="309"/>
                    </a:cubicBezTo>
                    <a:cubicBezTo>
                      <a:pt x="230" y="276"/>
                      <a:pt x="204" y="246"/>
                      <a:pt x="182" y="213"/>
                    </a:cubicBezTo>
                    <a:cubicBezTo>
                      <a:pt x="131" y="137"/>
                      <a:pt x="88" y="42"/>
                      <a:pt x="2" y="0"/>
                    </a:cubicBezTo>
                    <a:cubicBezTo>
                      <a:pt x="1" y="0"/>
                      <a:pt x="0" y="1"/>
                      <a:pt x="1" y="2"/>
                    </a:cubicBezTo>
                    <a:cubicBezTo>
                      <a:pt x="84" y="42"/>
                      <a:pt x="127" y="133"/>
                      <a:pt x="176" y="207"/>
                    </a:cubicBezTo>
                    <a:cubicBezTo>
                      <a:pt x="195" y="236"/>
                      <a:pt x="216" y="264"/>
                      <a:pt x="238" y="292"/>
                    </a:cubicBezTo>
                    <a:cubicBezTo>
                      <a:pt x="259" y="319"/>
                      <a:pt x="287" y="354"/>
                      <a:pt x="281" y="391"/>
                    </a:cubicBezTo>
                    <a:cubicBezTo>
                      <a:pt x="281" y="392"/>
                      <a:pt x="283" y="391"/>
                      <a:pt x="283" y="3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5" name="Freeform 73"/>
              <p:cNvSpPr/>
              <p:nvPr/>
            </p:nvSpPr>
            <p:spPr bwMode="auto">
              <a:xfrm>
                <a:off x="5270" y="1300"/>
                <a:ext cx="147" cy="207"/>
              </a:xfrm>
              <a:custGeom>
                <a:avLst/>
                <a:gdLst>
                  <a:gd name="T0" fmla="*/ 267 w 267"/>
                  <a:gd name="T1" fmla="*/ 375 h 377"/>
                  <a:gd name="T2" fmla="*/ 206 w 267"/>
                  <a:gd name="T3" fmla="*/ 289 h 377"/>
                  <a:gd name="T4" fmla="*/ 133 w 267"/>
                  <a:gd name="T5" fmla="*/ 179 h 377"/>
                  <a:gd name="T6" fmla="*/ 2 w 267"/>
                  <a:gd name="T7" fmla="*/ 0 h 377"/>
                  <a:gd name="T8" fmla="*/ 1 w 267"/>
                  <a:gd name="T9" fmla="*/ 2 h 377"/>
                  <a:gd name="T10" fmla="*/ 135 w 267"/>
                  <a:gd name="T11" fmla="*/ 188 h 377"/>
                  <a:gd name="T12" fmla="*/ 194 w 267"/>
                  <a:gd name="T13" fmla="*/ 278 h 377"/>
                  <a:gd name="T14" fmla="*/ 265 w 267"/>
                  <a:gd name="T15" fmla="*/ 376 h 377"/>
                  <a:gd name="T16" fmla="*/ 267 w 267"/>
                  <a:gd name="T17" fmla="*/ 37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377">
                    <a:moveTo>
                      <a:pt x="267" y="375"/>
                    </a:moveTo>
                    <a:cubicBezTo>
                      <a:pt x="252" y="342"/>
                      <a:pt x="229" y="316"/>
                      <a:pt x="206" y="289"/>
                    </a:cubicBezTo>
                    <a:cubicBezTo>
                      <a:pt x="177" y="255"/>
                      <a:pt x="154" y="219"/>
                      <a:pt x="133" y="179"/>
                    </a:cubicBezTo>
                    <a:cubicBezTo>
                      <a:pt x="99" y="114"/>
                      <a:pt x="66" y="42"/>
                      <a:pt x="2" y="0"/>
                    </a:cubicBezTo>
                    <a:cubicBezTo>
                      <a:pt x="2" y="0"/>
                      <a:pt x="0" y="1"/>
                      <a:pt x="1" y="2"/>
                    </a:cubicBezTo>
                    <a:cubicBezTo>
                      <a:pt x="67" y="45"/>
                      <a:pt x="100" y="120"/>
                      <a:pt x="135" y="188"/>
                    </a:cubicBezTo>
                    <a:cubicBezTo>
                      <a:pt x="152" y="220"/>
                      <a:pt x="171" y="250"/>
                      <a:pt x="194" y="278"/>
                    </a:cubicBezTo>
                    <a:cubicBezTo>
                      <a:pt x="220" y="309"/>
                      <a:pt x="248" y="339"/>
                      <a:pt x="265" y="376"/>
                    </a:cubicBezTo>
                    <a:cubicBezTo>
                      <a:pt x="265" y="377"/>
                      <a:pt x="267" y="375"/>
                      <a:pt x="267" y="3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6" name="Freeform 74"/>
              <p:cNvSpPr/>
              <p:nvPr/>
            </p:nvSpPr>
            <p:spPr bwMode="auto">
              <a:xfrm>
                <a:off x="5263" y="1301"/>
                <a:ext cx="117" cy="185"/>
              </a:xfrm>
              <a:custGeom>
                <a:avLst/>
                <a:gdLst>
                  <a:gd name="T0" fmla="*/ 1 w 213"/>
                  <a:gd name="T1" fmla="*/ 3 h 337"/>
                  <a:gd name="T2" fmla="*/ 100 w 213"/>
                  <a:gd name="T3" fmla="*/ 180 h 337"/>
                  <a:gd name="T4" fmla="*/ 211 w 213"/>
                  <a:gd name="T5" fmla="*/ 337 h 337"/>
                  <a:gd name="T6" fmla="*/ 213 w 213"/>
                  <a:gd name="T7" fmla="*/ 335 h 337"/>
                  <a:gd name="T8" fmla="*/ 98 w 213"/>
                  <a:gd name="T9" fmla="*/ 171 h 337"/>
                  <a:gd name="T10" fmla="*/ 60 w 213"/>
                  <a:gd name="T11" fmla="*/ 73 h 337"/>
                  <a:gd name="T12" fmla="*/ 2 w 213"/>
                  <a:gd name="T13" fmla="*/ 1 h 337"/>
                  <a:gd name="T14" fmla="*/ 1 w 213"/>
                  <a:gd name="T15" fmla="*/ 3 h 3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337">
                    <a:moveTo>
                      <a:pt x="1" y="3"/>
                    </a:moveTo>
                    <a:cubicBezTo>
                      <a:pt x="58" y="50"/>
                      <a:pt x="72" y="114"/>
                      <a:pt x="100" y="180"/>
                    </a:cubicBezTo>
                    <a:cubicBezTo>
                      <a:pt x="124" y="239"/>
                      <a:pt x="162" y="295"/>
                      <a:pt x="211" y="337"/>
                    </a:cubicBezTo>
                    <a:cubicBezTo>
                      <a:pt x="212" y="337"/>
                      <a:pt x="213" y="336"/>
                      <a:pt x="213" y="335"/>
                    </a:cubicBezTo>
                    <a:cubicBezTo>
                      <a:pt x="161" y="291"/>
                      <a:pt x="124" y="233"/>
                      <a:pt x="98" y="171"/>
                    </a:cubicBezTo>
                    <a:cubicBezTo>
                      <a:pt x="85" y="138"/>
                      <a:pt x="76" y="105"/>
                      <a:pt x="60" y="73"/>
                    </a:cubicBezTo>
                    <a:cubicBezTo>
                      <a:pt x="47" y="45"/>
                      <a:pt x="26" y="21"/>
                      <a:pt x="2" y="1"/>
                    </a:cubicBezTo>
                    <a:cubicBezTo>
                      <a:pt x="2" y="0"/>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7" name="Freeform 75"/>
              <p:cNvSpPr/>
              <p:nvPr/>
            </p:nvSpPr>
            <p:spPr bwMode="auto">
              <a:xfrm>
                <a:off x="5257" y="1301"/>
                <a:ext cx="67" cy="151"/>
              </a:xfrm>
              <a:custGeom>
                <a:avLst/>
                <a:gdLst>
                  <a:gd name="T0" fmla="*/ 0 w 122"/>
                  <a:gd name="T1" fmla="*/ 2 h 275"/>
                  <a:gd name="T2" fmla="*/ 53 w 122"/>
                  <a:gd name="T3" fmla="*/ 162 h 275"/>
                  <a:gd name="T4" fmla="*/ 120 w 122"/>
                  <a:gd name="T5" fmla="*/ 274 h 275"/>
                  <a:gd name="T6" fmla="*/ 121 w 122"/>
                  <a:gd name="T7" fmla="*/ 272 h 275"/>
                  <a:gd name="T8" fmla="*/ 48 w 122"/>
                  <a:gd name="T9" fmla="*/ 130 h 275"/>
                  <a:gd name="T10" fmla="*/ 2 w 122"/>
                  <a:gd name="T11" fmla="*/ 1 h 275"/>
                  <a:gd name="T12" fmla="*/ 0 w 122"/>
                  <a:gd name="T13" fmla="*/ 2 h 275"/>
                </a:gdLst>
                <a:ahLst/>
                <a:cxnLst>
                  <a:cxn ang="0">
                    <a:pos x="T0" y="T1"/>
                  </a:cxn>
                  <a:cxn ang="0">
                    <a:pos x="T2" y="T3"/>
                  </a:cxn>
                  <a:cxn ang="0">
                    <a:pos x="T4" y="T5"/>
                  </a:cxn>
                  <a:cxn ang="0">
                    <a:pos x="T6" y="T7"/>
                  </a:cxn>
                  <a:cxn ang="0">
                    <a:pos x="T8" y="T9"/>
                  </a:cxn>
                  <a:cxn ang="0">
                    <a:pos x="T10" y="T11"/>
                  </a:cxn>
                  <a:cxn ang="0">
                    <a:pos x="T12" y="T13"/>
                  </a:cxn>
                </a:cxnLst>
                <a:rect l="0" t="0" r="r" b="b"/>
                <a:pathLst>
                  <a:path w="122" h="275">
                    <a:moveTo>
                      <a:pt x="0" y="2"/>
                    </a:moveTo>
                    <a:cubicBezTo>
                      <a:pt x="39" y="50"/>
                      <a:pt x="38" y="105"/>
                      <a:pt x="53" y="162"/>
                    </a:cubicBezTo>
                    <a:cubicBezTo>
                      <a:pt x="65" y="204"/>
                      <a:pt x="90" y="243"/>
                      <a:pt x="120" y="274"/>
                    </a:cubicBezTo>
                    <a:cubicBezTo>
                      <a:pt x="120" y="275"/>
                      <a:pt x="122" y="273"/>
                      <a:pt x="121" y="272"/>
                    </a:cubicBezTo>
                    <a:cubicBezTo>
                      <a:pt x="83" y="233"/>
                      <a:pt x="57" y="184"/>
                      <a:pt x="48" y="130"/>
                    </a:cubicBezTo>
                    <a:cubicBezTo>
                      <a:pt x="40" y="82"/>
                      <a:pt x="33" y="40"/>
                      <a:pt x="2" y="1"/>
                    </a:cubicBezTo>
                    <a:cubicBezTo>
                      <a:pt x="1"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8" name="Freeform 76"/>
              <p:cNvSpPr/>
              <p:nvPr/>
            </p:nvSpPr>
            <p:spPr bwMode="auto">
              <a:xfrm>
                <a:off x="5250" y="1303"/>
                <a:ext cx="29" cy="112"/>
              </a:xfrm>
              <a:custGeom>
                <a:avLst/>
                <a:gdLst>
                  <a:gd name="T0" fmla="*/ 0 w 52"/>
                  <a:gd name="T1" fmla="*/ 2 h 205"/>
                  <a:gd name="T2" fmla="*/ 50 w 52"/>
                  <a:gd name="T3" fmla="*/ 205 h 205"/>
                  <a:gd name="T4" fmla="*/ 52 w 52"/>
                  <a:gd name="T5" fmla="*/ 203 h 205"/>
                  <a:gd name="T6" fmla="*/ 1 w 52"/>
                  <a:gd name="T7" fmla="*/ 1 h 205"/>
                  <a:gd name="T8" fmla="*/ 0 w 52"/>
                  <a:gd name="T9" fmla="*/ 2 h 205"/>
                </a:gdLst>
                <a:ahLst/>
                <a:cxnLst>
                  <a:cxn ang="0">
                    <a:pos x="T0" y="T1"/>
                  </a:cxn>
                  <a:cxn ang="0">
                    <a:pos x="T2" y="T3"/>
                  </a:cxn>
                  <a:cxn ang="0">
                    <a:pos x="T4" y="T5"/>
                  </a:cxn>
                  <a:cxn ang="0">
                    <a:pos x="T6" y="T7"/>
                  </a:cxn>
                  <a:cxn ang="0">
                    <a:pos x="T8" y="T9"/>
                  </a:cxn>
                </a:cxnLst>
                <a:rect l="0" t="0" r="r" b="b"/>
                <a:pathLst>
                  <a:path w="52" h="205">
                    <a:moveTo>
                      <a:pt x="0" y="2"/>
                    </a:moveTo>
                    <a:cubicBezTo>
                      <a:pt x="30" y="66"/>
                      <a:pt x="8" y="145"/>
                      <a:pt x="50" y="205"/>
                    </a:cubicBezTo>
                    <a:cubicBezTo>
                      <a:pt x="51" y="205"/>
                      <a:pt x="52" y="204"/>
                      <a:pt x="52" y="203"/>
                    </a:cubicBezTo>
                    <a:cubicBezTo>
                      <a:pt x="9" y="144"/>
                      <a:pt x="32" y="65"/>
                      <a:pt x="1" y="1"/>
                    </a:cubicBezTo>
                    <a:cubicBezTo>
                      <a:pt x="1"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9" name="Freeform 77"/>
              <p:cNvSpPr/>
              <p:nvPr/>
            </p:nvSpPr>
            <p:spPr bwMode="auto">
              <a:xfrm>
                <a:off x="5243" y="1303"/>
                <a:ext cx="9" cy="85"/>
              </a:xfrm>
              <a:custGeom>
                <a:avLst/>
                <a:gdLst>
                  <a:gd name="T0" fmla="*/ 3 w 17"/>
                  <a:gd name="T1" fmla="*/ 2 h 154"/>
                  <a:gd name="T2" fmla="*/ 0 w 17"/>
                  <a:gd name="T3" fmla="*/ 82 h 154"/>
                  <a:gd name="T4" fmla="*/ 16 w 17"/>
                  <a:gd name="T5" fmla="*/ 154 h 154"/>
                  <a:gd name="T6" fmla="*/ 17 w 17"/>
                  <a:gd name="T7" fmla="*/ 152 h 154"/>
                  <a:gd name="T8" fmla="*/ 2 w 17"/>
                  <a:gd name="T9" fmla="*/ 75 h 154"/>
                  <a:gd name="T10" fmla="*/ 5 w 17"/>
                  <a:gd name="T11" fmla="*/ 1 h 154"/>
                  <a:gd name="T12" fmla="*/ 3 w 17"/>
                  <a:gd name="T13" fmla="*/ 2 h 154"/>
                </a:gdLst>
                <a:ahLst/>
                <a:cxnLst>
                  <a:cxn ang="0">
                    <a:pos x="T0" y="T1"/>
                  </a:cxn>
                  <a:cxn ang="0">
                    <a:pos x="T2" y="T3"/>
                  </a:cxn>
                  <a:cxn ang="0">
                    <a:pos x="T4" y="T5"/>
                  </a:cxn>
                  <a:cxn ang="0">
                    <a:pos x="T6" y="T7"/>
                  </a:cxn>
                  <a:cxn ang="0">
                    <a:pos x="T8" y="T9"/>
                  </a:cxn>
                  <a:cxn ang="0">
                    <a:pos x="T10" y="T11"/>
                  </a:cxn>
                  <a:cxn ang="0">
                    <a:pos x="T12" y="T13"/>
                  </a:cxn>
                </a:cxnLst>
                <a:rect l="0" t="0" r="r" b="b"/>
                <a:pathLst>
                  <a:path w="17" h="154">
                    <a:moveTo>
                      <a:pt x="3" y="2"/>
                    </a:moveTo>
                    <a:cubicBezTo>
                      <a:pt x="9" y="29"/>
                      <a:pt x="0" y="56"/>
                      <a:pt x="0" y="82"/>
                    </a:cubicBezTo>
                    <a:cubicBezTo>
                      <a:pt x="0" y="106"/>
                      <a:pt x="4" y="132"/>
                      <a:pt x="16" y="154"/>
                    </a:cubicBezTo>
                    <a:cubicBezTo>
                      <a:pt x="16" y="154"/>
                      <a:pt x="17" y="153"/>
                      <a:pt x="17" y="152"/>
                    </a:cubicBezTo>
                    <a:cubicBezTo>
                      <a:pt x="5" y="129"/>
                      <a:pt x="1" y="101"/>
                      <a:pt x="2" y="75"/>
                    </a:cubicBezTo>
                    <a:cubicBezTo>
                      <a:pt x="2" y="50"/>
                      <a:pt x="10" y="26"/>
                      <a:pt x="5" y="1"/>
                    </a:cubicBezTo>
                    <a:cubicBezTo>
                      <a:pt x="5" y="0"/>
                      <a:pt x="3"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0" name="Freeform 78"/>
              <p:cNvSpPr/>
              <p:nvPr/>
            </p:nvSpPr>
            <p:spPr bwMode="auto">
              <a:xfrm>
                <a:off x="5222" y="1305"/>
                <a:ext cx="19" cy="53"/>
              </a:xfrm>
              <a:custGeom>
                <a:avLst/>
                <a:gdLst>
                  <a:gd name="T0" fmla="*/ 31 w 34"/>
                  <a:gd name="T1" fmla="*/ 2 h 97"/>
                  <a:gd name="T2" fmla="*/ 11 w 34"/>
                  <a:gd name="T3" fmla="*/ 96 h 97"/>
                  <a:gd name="T4" fmla="*/ 13 w 34"/>
                  <a:gd name="T5" fmla="*/ 95 h 97"/>
                  <a:gd name="T6" fmla="*/ 33 w 34"/>
                  <a:gd name="T7" fmla="*/ 2 h 97"/>
                  <a:gd name="T8" fmla="*/ 33 w 34"/>
                  <a:gd name="T9" fmla="*/ 1 h 97"/>
                  <a:gd name="T10" fmla="*/ 31 w 34"/>
                  <a:gd name="T11" fmla="*/ 2 h 97"/>
                </a:gdLst>
                <a:ahLst/>
                <a:cxnLst>
                  <a:cxn ang="0">
                    <a:pos x="T0" y="T1"/>
                  </a:cxn>
                  <a:cxn ang="0">
                    <a:pos x="T2" y="T3"/>
                  </a:cxn>
                  <a:cxn ang="0">
                    <a:pos x="T4" y="T5"/>
                  </a:cxn>
                  <a:cxn ang="0">
                    <a:pos x="T6" y="T7"/>
                  </a:cxn>
                  <a:cxn ang="0">
                    <a:pos x="T8" y="T9"/>
                  </a:cxn>
                  <a:cxn ang="0">
                    <a:pos x="T10" y="T11"/>
                  </a:cxn>
                </a:cxnLst>
                <a:rect l="0" t="0" r="r" b="b"/>
                <a:pathLst>
                  <a:path w="34" h="97">
                    <a:moveTo>
                      <a:pt x="31" y="2"/>
                    </a:moveTo>
                    <a:cubicBezTo>
                      <a:pt x="12" y="26"/>
                      <a:pt x="0" y="66"/>
                      <a:pt x="11" y="96"/>
                    </a:cubicBezTo>
                    <a:cubicBezTo>
                      <a:pt x="11" y="97"/>
                      <a:pt x="13" y="95"/>
                      <a:pt x="13" y="95"/>
                    </a:cubicBezTo>
                    <a:cubicBezTo>
                      <a:pt x="2" y="65"/>
                      <a:pt x="14" y="25"/>
                      <a:pt x="33" y="2"/>
                    </a:cubicBezTo>
                    <a:cubicBezTo>
                      <a:pt x="34" y="1"/>
                      <a:pt x="33" y="0"/>
                      <a:pt x="33" y="1"/>
                    </a:cubicBezTo>
                    <a:lnTo>
                      <a:pt x="3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1" name="Freeform 79"/>
              <p:cNvSpPr/>
              <p:nvPr/>
            </p:nvSpPr>
            <p:spPr bwMode="auto">
              <a:xfrm>
                <a:off x="5210" y="1305"/>
                <a:ext cx="19" cy="27"/>
              </a:xfrm>
              <a:custGeom>
                <a:avLst/>
                <a:gdLst>
                  <a:gd name="T0" fmla="*/ 33 w 34"/>
                  <a:gd name="T1" fmla="*/ 0 h 49"/>
                  <a:gd name="T2" fmla="*/ 1 w 34"/>
                  <a:gd name="T3" fmla="*/ 48 h 49"/>
                  <a:gd name="T4" fmla="*/ 2 w 34"/>
                  <a:gd name="T5" fmla="*/ 47 h 49"/>
                  <a:gd name="T6" fmla="*/ 33 w 34"/>
                  <a:gd name="T7" fmla="*/ 1 h 49"/>
                  <a:gd name="T8" fmla="*/ 33 w 34"/>
                  <a:gd name="T9" fmla="*/ 0 h 49"/>
                </a:gdLst>
                <a:ahLst/>
                <a:cxnLst>
                  <a:cxn ang="0">
                    <a:pos x="T0" y="T1"/>
                  </a:cxn>
                  <a:cxn ang="0">
                    <a:pos x="T2" y="T3"/>
                  </a:cxn>
                  <a:cxn ang="0">
                    <a:pos x="T4" y="T5"/>
                  </a:cxn>
                  <a:cxn ang="0">
                    <a:pos x="T6" y="T7"/>
                  </a:cxn>
                  <a:cxn ang="0">
                    <a:pos x="T8" y="T9"/>
                  </a:cxn>
                </a:cxnLst>
                <a:rect l="0" t="0" r="r" b="b"/>
                <a:pathLst>
                  <a:path w="34" h="49">
                    <a:moveTo>
                      <a:pt x="33" y="0"/>
                    </a:moveTo>
                    <a:cubicBezTo>
                      <a:pt x="15" y="11"/>
                      <a:pt x="7" y="29"/>
                      <a:pt x="1" y="48"/>
                    </a:cubicBezTo>
                    <a:cubicBezTo>
                      <a:pt x="0" y="49"/>
                      <a:pt x="2" y="47"/>
                      <a:pt x="2" y="47"/>
                    </a:cubicBezTo>
                    <a:cubicBezTo>
                      <a:pt x="8" y="29"/>
                      <a:pt x="16" y="12"/>
                      <a:pt x="33" y="1"/>
                    </a:cubicBezTo>
                    <a:cubicBezTo>
                      <a:pt x="33" y="1"/>
                      <a:pt x="34" y="0"/>
                      <a:pt x="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2" name="Freeform 80"/>
              <p:cNvSpPr/>
              <p:nvPr/>
            </p:nvSpPr>
            <p:spPr bwMode="auto">
              <a:xfrm>
                <a:off x="5201" y="1300"/>
                <a:ext cx="18" cy="20"/>
              </a:xfrm>
              <a:custGeom>
                <a:avLst/>
                <a:gdLst>
                  <a:gd name="T0" fmla="*/ 32 w 33"/>
                  <a:gd name="T1" fmla="*/ 0 h 36"/>
                  <a:gd name="T2" fmla="*/ 1 w 33"/>
                  <a:gd name="T3" fmla="*/ 35 h 36"/>
                  <a:gd name="T4" fmla="*/ 2 w 33"/>
                  <a:gd name="T5" fmla="*/ 35 h 36"/>
                  <a:gd name="T6" fmla="*/ 32 w 33"/>
                  <a:gd name="T7" fmla="*/ 2 h 36"/>
                  <a:gd name="T8" fmla="*/ 32 w 33"/>
                  <a:gd name="T9" fmla="*/ 0 h 36"/>
                </a:gdLst>
                <a:ahLst/>
                <a:cxnLst>
                  <a:cxn ang="0">
                    <a:pos x="T0" y="T1"/>
                  </a:cxn>
                  <a:cxn ang="0">
                    <a:pos x="T2" y="T3"/>
                  </a:cxn>
                  <a:cxn ang="0">
                    <a:pos x="T4" y="T5"/>
                  </a:cxn>
                  <a:cxn ang="0">
                    <a:pos x="T6" y="T7"/>
                  </a:cxn>
                  <a:cxn ang="0">
                    <a:pos x="T8" y="T9"/>
                  </a:cxn>
                </a:cxnLst>
                <a:rect l="0" t="0" r="r" b="b"/>
                <a:pathLst>
                  <a:path w="33" h="36">
                    <a:moveTo>
                      <a:pt x="32" y="0"/>
                    </a:moveTo>
                    <a:cubicBezTo>
                      <a:pt x="18" y="9"/>
                      <a:pt x="9" y="21"/>
                      <a:pt x="1" y="35"/>
                    </a:cubicBezTo>
                    <a:cubicBezTo>
                      <a:pt x="0" y="36"/>
                      <a:pt x="2" y="36"/>
                      <a:pt x="2" y="35"/>
                    </a:cubicBezTo>
                    <a:cubicBezTo>
                      <a:pt x="10" y="22"/>
                      <a:pt x="19" y="10"/>
                      <a:pt x="32" y="2"/>
                    </a:cubicBezTo>
                    <a:cubicBezTo>
                      <a:pt x="33" y="2"/>
                      <a:pt x="33"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3" name="Freeform 81"/>
              <p:cNvSpPr/>
              <p:nvPr/>
            </p:nvSpPr>
            <p:spPr bwMode="auto">
              <a:xfrm>
                <a:off x="5194" y="1294"/>
                <a:ext cx="17" cy="17"/>
              </a:xfrm>
              <a:custGeom>
                <a:avLst/>
                <a:gdLst>
                  <a:gd name="T0" fmla="*/ 31 w 32"/>
                  <a:gd name="T1" fmla="*/ 0 h 31"/>
                  <a:gd name="T2" fmla="*/ 1 w 32"/>
                  <a:gd name="T3" fmla="*/ 30 h 31"/>
                  <a:gd name="T4" fmla="*/ 2 w 32"/>
                  <a:gd name="T5" fmla="*/ 30 h 31"/>
                  <a:gd name="T6" fmla="*/ 31 w 32"/>
                  <a:gd name="T7" fmla="*/ 2 h 31"/>
                  <a:gd name="T8" fmla="*/ 31 w 32"/>
                  <a:gd name="T9" fmla="*/ 0 h 31"/>
                </a:gdLst>
                <a:ahLst/>
                <a:cxnLst>
                  <a:cxn ang="0">
                    <a:pos x="T0" y="T1"/>
                  </a:cxn>
                  <a:cxn ang="0">
                    <a:pos x="T2" y="T3"/>
                  </a:cxn>
                  <a:cxn ang="0">
                    <a:pos x="T4" y="T5"/>
                  </a:cxn>
                  <a:cxn ang="0">
                    <a:pos x="T6" y="T7"/>
                  </a:cxn>
                  <a:cxn ang="0">
                    <a:pos x="T8" y="T9"/>
                  </a:cxn>
                </a:cxnLst>
                <a:rect l="0" t="0" r="r" b="b"/>
                <a:pathLst>
                  <a:path w="32" h="31">
                    <a:moveTo>
                      <a:pt x="31" y="0"/>
                    </a:moveTo>
                    <a:cubicBezTo>
                      <a:pt x="19" y="7"/>
                      <a:pt x="8" y="17"/>
                      <a:pt x="1" y="30"/>
                    </a:cubicBezTo>
                    <a:cubicBezTo>
                      <a:pt x="0" y="31"/>
                      <a:pt x="2" y="30"/>
                      <a:pt x="2" y="30"/>
                    </a:cubicBezTo>
                    <a:cubicBezTo>
                      <a:pt x="9" y="18"/>
                      <a:pt x="19" y="8"/>
                      <a:pt x="31" y="2"/>
                    </a:cubicBezTo>
                    <a:cubicBezTo>
                      <a:pt x="31" y="1"/>
                      <a:pt x="32"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4" name="Freeform 82"/>
              <p:cNvSpPr/>
              <p:nvPr/>
            </p:nvSpPr>
            <p:spPr bwMode="auto">
              <a:xfrm>
                <a:off x="5186" y="1288"/>
                <a:ext cx="20" cy="14"/>
              </a:xfrm>
              <a:custGeom>
                <a:avLst/>
                <a:gdLst>
                  <a:gd name="T0" fmla="*/ 36 w 37"/>
                  <a:gd name="T1" fmla="*/ 1 h 25"/>
                  <a:gd name="T2" fmla="*/ 1 w 37"/>
                  <a:gd name="T3" fmla="*/ 23 h 25"/>
                  <a:gd name="T4" fmla="*/ 2 w 37"/>
                  <a:gd name="T5" fmla="*/ 23 h 25"/>
                  <a:gd name="T6" fmla="*/ 35 w 37"/>
                  <a:gd name="T7" fmla="*/ 2 h 25"/>
                  <a:gd name="T8" fmla="*/ 36 w 37"/>
                  <a:gd name="T9" fmla="*/ 1 h 25"/>
                </a:gdLst>
                <a:ahLst/>
                <a:cxnLst>
                  <a:cxn ang="0">
                    <a:pos x="T0" y="T1"/>
                  </a:cxn>
                  <a:cxn ang="0">
                    <a:pos x="T2" y="T3"/>
                  </a:cxn>
                  <a:cxn ang="0">
                    <a:pos x="T4" y="T5"/>
                  </a:cxn>
                  <a:cxn ang="0">
                    <a:pos x="T6" y="T7"/>
                  </a:cxn>
                  <a:cxn ang="0">
                    <a:pos x="T8" y="T9"/>
                  </a:cxn>
                </a:cxnLst>
                <a:rect l="0" t="0" r="r" b="b"/>
                <a:pathLst>
                  <a:path w="37" h="25">
                    <a:moveTo>
                      <a:pt x="36" y="1"/>
                    </a:moveTo>
                    <a:cubicBezTo>
                      <a:pt x="24" y="5"/>
                      <a:pt x="8" y="11"/>
                      <a:pt x="1" y="23"/>
                    </a:cubicBezTo>
                    <a:cubicBezTo>
                      <a:pt x="0" y="25"/>
                      <a:pt x="2" y="23"/>
                      <a:pt x="2" y="23"/>
                    </a:cubicBezTo>
                    <a:cubicBezTo>
                      <a:pt x="8" y="11"/>
                      <a:pt x="24" y="6"/>
                      <a:pt x="35" y="2"/>
                    </a:cubicBezTo>
                    <a:cubicBezTo>
                      <a:pt x="36" y="2"/>
                      <a:pt x="37" y="0"/>
                      <a:pt x="3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5" name="Freeform 83"/>
              <p:cNvSpPr/>
              <p:nvPr/>
            </p:nvSpPr>
            <p:spPr bwMode="auto">
              <a:xfrm>
                <a:off x="5174" y="1282"/>
                <a:ext cx="28" cy="12"/>
              </a:xfrm>
              <a:custGeom>
                <a:avLst/>
                <a:gdLst>
                  <a:gd name="T0" fmla="*/ 50 w 51"/>
                  <a:gd name="T1" fmla="*/ 1 h 22"/>
                  <a:gd name="T2" fmla="*/ 1 w 51"/>
                  <a:gd name="T3" fmla="*/ 20 h 22"/>
                  <a:gd name="T4" fmla="*/ 2 w 51"/>
                  <a:gd name="T5" fmla="*/ 21 h 22"/>
                  <a:gd name="T6" fmla="*/ 49 w 51"/>
                  <a:gd name="T7" fmla="*/ 3 h 22"/>
                  <a:gd name="T8" fmla="*/ 50 w 51"/>
                  <a:gd name="T9" fmla="*/ 1 h 22"/>
                </a:gdLst>
                <a:ahLst/>
                <a:cxnLst>
                  <a:cxn ang="0">
                    <a:pos x="T0" y="T1"/>
                  </a:cxn>
                  <a:cxn ang="0">
                    <a:pos x="T2" y="T3"/>
                  </a:cxn>
                  <a:cxn ang="0">
                    <a:pos x="T4" y="T5"/>
                  </a:cxn>
                  <a:cxn ang="0">
                    <a:pos x="T6" y="T7"/>
                  </a:cxn>
                  <a:cxn ang="0">
                    <a:pos x="T8" y="T9"/>
                  </a:cxn>
                </a:cxnLst>
                <a:rect l="0" t="0" r="r" b="b"/>
                <a:pathLst>
                  <a:path w="51" h="22">
                    <a:moveTo>
                      <a:pt x="50" y="1"/>
                    </a:moveTo>
                    <a:cubicBezTo>
                      <a:pt x="34" y="0"/>
                      <a:pt x="12" y="9"/>
                      <a:pt x="1" y="20"/>
                    </a:cubicBezTo>
                    <a:cubicBezTo>
                      <a:pt x="0" y="21"/>
                      <a:pt x="1" y="22"/>
                      <a:pt x="2" y="21"/>
                    </a:cubicBezTo>
                    <a:cubicBezTo>
                      <a:pt x="12" y="10"/>
                      <a:pt x="34" y="2"/>
                      <a:pt x="49" y="3"/>
                    </a:cubicBezTo>
                    <a:cubicBezTo>
                      <a:pt x="50" y="3"/>
                      <a:pt x="51" y="1"/>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6" name="Freeform 84"/>
              <p:cNvSpPr/>
              <p:nvPr/>
            </p:nvSpPr>
            <p:spPr bwMode="auto">
              <a:xfrm>
                <a:off x="5159" y="1271"/>
                <a:ext cx="38" cy="16"/>
              </a:xfrm>
              <a:custGeom>
                <a:avLst/>
                <a:gdLst>
                  <a:gd name="T0" fmla="*/ 69 w 70"/>
                  <a:gd name="T1" fmla="*/ 7 h 29"/>
                  <a:gd name="T2" fmla="*/ 1 w 70"/>
                  <a:gd name="T3" fmla="*/ 27 h 29"/>
                  <a:gd name="T4" fmla="*/ 1 w 70"/>
                  <a:gd name="T5" fmla="*/ 29 h 29"/>
                  <a:gd name="T6" fmla="*/ 68 w 70"/>
                  <a:gd name="T7" fmla="*/ 9 h 29"/>
                  <a:gd name="T8" fmla="*/ 69 w 70"/>
                  <a:gd name="T9" fmla="*/ 7 h 29"/>
                </a:gdLst>
                <a:ahLst/>
                <a:cxnLst>
                  <a:cxn ang="0">
                    <a:pos x="T0" y="T1"/>
                  </a:cxn>
                  <a:cxn ang="0">
                    <a:pos x="T2" y="T3"/>
                  </a:cxn>
                  <a:cxn ang="0">
                    <a:pos x="T4" y="T5"/>
                  </a:cxn>
                  <a:cxn ang="0">
                    <a:pos x="T6" y="T7"/>
                  </a:cxn>
                  <a:cxn ang="0">
                    <a:pos x="T8" y="T9"/>
                  </a:cxn>
                </a:cxnLst>
                <a:rect l="0" t="0" r="r" b="b"/>
                <a:pathLst>
                  <a:path w="70" h="29">
                    <a:moveTo>
                      <a:pt x="69" y="7"/>
                    </a:moveTo>
                    <a:cubicBezTo>
                      <a:pt x="46" y="0"/>
                      <a:pt x="20" y="16"/>
                      <a:pt x="1" y="27"/>
                    </a:cubicBezTo>
                    <a:cubicBezTo>
                      <a:pt x="0" y="28"/>
                      <a:pt x="0" y="29"/>
                      <a:pt x="1" y="29"/>
                    </a:cubicBezTo>
                    <a:cubicBezTo>
                      <a:pt x="20" y="18"/>
                      <a:pt x="46" y="2"/>
                      <a:pt x="68" y="9"/>
                    </a:cubicBezTo>
                    <a:cubicBezTo>
                      <a:pt x="69" y="10"/>
                      <a:pt x="70" y="8"/>
                      <a:pt x="6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7" name="Freeform 85"/>
              <p:cNvSpPr/>
              <p:nvPr/>
            </p:nvSpPr>
            <p:spPr bwMode="auto">
              <a:xfrm>
                <a:off x="5141" y="1266"/>
                <a:ext cx="42" cy="13"/>
              </a:xfrm>
              <a:custGeom>
                <a:avLst/>
                <a:gdLst>
                  <a:gd name="T0" fmla="*/ 76 w 77"/>
                  <a:gd name="T1" fmla="*/ 2 h 23"/>
                  <a:gd name="T2" fmla="*/ 2 w 77"/>
                  <a:gd name="T3" fmla="*/ 21 h 23"/>
                  <a:gd name="T4" fmla="*/ 2 w 77"/>
                  <a:gd name="T5" fmla="*/ 22 h 23"/>
                  <a:gd name="T6" fmla="*/ 75 w 77"/>
                  <a:gd name="T7" fmla="*/ 4 h 23"/>
                  <a:gd name="T8" fmla="*/ 76 w 77"/>
                  <a:gd name="T9" fmla="*/ 2 h 23"/>
                </a:gdLst>
                <a:ahLst/>
                <a:cxnLst>
                  <a:cxn ang="0">
                    <a:pos x="T0" y="T1"/>
                  </a:cxn>
                  <a:cxn ang="0">
                    <a:pos x="T2" y="T3"/>
                  </a:cxn>
                  <a:cxn ang="0">
                    <a:pos x="T4" y="T5"/>
                  </a:cxn>
                  <a:cxn ang="0">
                    <a:pos x="T6" y="T7"/>
                  </a:cxn>
                  <a:cxn ang="0">
                    <a:pos x="T8" y="T9"/>
                  </a:cxn>
                </a:cxnLst>
                <a:rect l="0" t="0" r="r" b="b"/>
                <a:pathLst>
                  <a:path w="77" h="23">
                    <a:moveTo>
                      <a:pt x="76" y="2"/>
                    </a:moveTo>
                    <a:cubicBezTo>
                      <a:pt x="51" y="0"/>
                      <a:pt x="24" y="11"/>
                      <a:pt x="2" y="21"/>
                    </a:cubicBezTo>
                    <a:cubicBezTo>
                      <a:pt x="1" y="21"/>
                      <a:pt x="0" y="23"/>
                      <a:pt x="2" y="22"/>
                    </a:cubicBezTo>
                    <a:cubicBezTo>
                      <a:pt x="24" y="13"/>
                      <a:pt x="50" y="1"/>
                      <a:pt x="75" y="4"/>
                    </a:cubicBezTo>
                    <a:cubicBezTo>
                      <a:pt x="76" y="4"/>
                      <a:pt x="77" y="2"/>
                      <a:pt x="7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8" name="Freeform 86"/>
              <p:cNvSpPr/>
              <p:nvPr/>
            </p:nvSpPr>
            <p:spPr bwMode="auto">
              <a:xfrm>
                <a:off x="5122" y="1256"/>
                <a:ext cx="61" cy="14"/>
              </a:xfrm>
              <a:custGeom>
                <a:avLst/>
                <a:gdLst>
                  <a:gd name="T0" fmla="*/ 111 w 112"/>
                  <a:gd name="T1" fmla="*/ 19 h 26"/>
                  <a:gd name="T2" fmla="*/ 1 w 112"/>
                  <a:gd name="T3" fmla="*/ 25 h 26"/>
                  <a:gd name="T4" fmla="*/ 0 w 112"/>
                  <a:gd name="T5" fmla="*/ 26 h 26"/>
                  <a:gd name="T6" fmla="*/ 110 w 112"/>
                  <a:gd name="T7" fmla="*/ 21 h 26"/>
                  <a:gd name="T8" fmla="*/ 111 w 112"/>
                  <a:gd name="T9" fmla="*/ 19 h 26"/>
                </a:gdLst>
                <a:ahLst/>
                <a:cxnLst>
                  <a:cxn ang="0">
                    <a:pos x="T0" y="T1"/>
                  </a:cxn>
                  <a:cxn ang="0">
                    <a:pos x="T2" y="T3"/>
                  </a:cxn>
                  <a:cxn ang="0">
                    <a:pos x="T4" y="T5"/>
                  </a:cxn>
                  <a:cxn ang="0">
                    <a:pos x="T6" y="T7"/>
                  </a:cxn>
                  <a:cxn ang="0">
                    <a:pos x="T8" y="T9"/>
                  </a:cxn>
                </a:cxnLst>
                <a:rect l="0" t="0" r="r" b="b"/>
                <a:pathLst>
                  <a:path w="112" h="26">
                    <a:moveTo>
                      <a:pt x="111" y="19"/>
                    </a:moveTo>
                    <a:cubicBezTo>
                      <a:pt x="75" y="0"/>
                      <a:pt x="38" y="18"/>
                      <a:pt x="1" y="25"/>
                    </a:cubicBezTo>
                    <a:cubicBezTo>
                      <a:pt x="1" y="25"/>
                      <a:pt x="0" y="26"/>
                      <a:pt x="0" y="26"/>
                    </a:cubicBezTo>
                    <a:cubicBezTo>
                      <a:pt x="37" y="20"/>
                      <a:pt x="74" y="4"/>
                      <a:pt x="110" y="21"/>
                    </a:cubicBezTo>
                    <a:cubicBezTo>
                      <a:pt x="110" y="21"/>
                      <a:pt x="112" y="20"/>
                      <a:pt x="111"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9" name="Freeform 87"/>
              <p:cNvSpPr/>
              <p:nvPr/>
            </p:nvSpPr>
            <p:spPr bwMode="auto">
              <a:xfrm>
                <a:off x="5099" y="1251"/>
                <a:ext cx="61" cy="10"/>
              </a:xfrm>
              <a:custGeom>
                <a:avLst/>
                <a:gdLst>
                  <a:gd name="T0" fmla="*/ 112 w 112"/>
                  <a:gd name="T1" fmla="*/ 18 h 20"/>
                  <a:gd name="T2" fmla="*/ 1 w 112"/>
                  <a:gd name="T3" fmla="*/ 15 h 20"/>
                  <a:gd name="T4" fmla="*/ 0 w 112"/>
                  <a:gd name="T5" fmla="*/ 17 h 20"/>
                  <a:gd name="T6" fmla="*/ 110 w 112"/>
                  <a:gd name="T7" fmla="*/ 20 h 20"/>
                  <a:gd name="T8" fmla="*/ 112 w 112"/>
                  <a:gd name="T9" fmla="*/ 18 h 20"/>
                </a:gdLst>
                <a:ahLst/>
                <a:cxnLst>
                  <a:cxn ang="0">
                    <a:pos x="T0" y="T1"/>
                  </a:cxn>
                  <a:cxn ang="0">
                    <a:pos x="T2" y="T3"/>
                  </a:cxn>
                  <a:cxn ang="0">
                    <a:pos x="T4" y="T5"/>
                  </a:cxn>
                  <a:cxn ang="0">
                    <a:pos x="T6" y="T7"/>
                  </a:cxn>
                  <a:cxn ang="0">
                    <a:pos x="T8" y="T9"/>
                  </a:cxn>
                </a:cxnLst>
                <a:rect l="0" t="0" r="r" b="b"/>
                <a:pathLst>
                  <a:path w="112" h="20">
                    <a:moveTo>
                      <a:pt x="112" y="18"/>
                    </a:moveTo>
                    <a:cubicBezTo>
                      <a:pt x="78" y="0"/>
                      <a:pt x="37" y="9"/>
                      <a:pt x="1" y="15"/>
                    </a:cubicBezTo>
                    <a:cubicBezTo>
                      <a:pt x="1" y="15"/>
                      <a:pt x="0" y="17"/>
                      <a:pt x="0" y="17"/>
                    </a:cubicBezTo>
                    <a:cubicBezTo>
                      <a:pt x="36" y="10"/>
                      <a:pt x="76" y="2"/>
                      <a:pt x="110" y="20"/>
                    </a:cubicBezTo>
                    <a:cubicBezTo>
                      <a:pt x="111" y="20"/>
                      <a:pt x="112" y="19"/>
                      <a:pt x="112"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0" name="Freeform 88"/>
              <p:cNvSpPr/>
              <p:nvPr/>
            </p:nvSpPr>
            <p:spPr bwMode="auto">
              <a:xfrm>
                <a:off x="5081" y="1243"/>
                <a:ext cx="74" cy="11"/>
              </a:xfrm>
              <a:custGeom>
                <a:avLst/>
                <a:gdLst>
                  <a:gd name="T0" fmla="*/ 134 w 135"/>
                  <a:gd name="T1" fmla="*/ 18 h 20"/>
                  <a:gd name="T2" fmla="*/ 73 w 135"/>
                  <a:gd name="T3" fmla="*/ 2 h 20"/>
                  <a:gd name="T4" fmla="*/ 2 w 135"/>
                  <a:gd name="T5" fmla="*/ 0 h 20"/>
                  <a:gd name="T6" fmla="*/ 1 w 135"/>
                  <a:gd name="T7" fmla="*/ 2 h 20"/>
                  <a:gd name="T8" fmla="*/ 60 w 135"/>
                  <a:gd name="T9" fmla="*/ 3 h 20"/>
                  <a:gd name="T10" fmla="*/ 133 w 135"/>
                  <a:gd name="T11" fmla="*/ 20 h 20"/>
                  <a:gd name="T12" fmla="*/ 134 w 135"/>
                  <a:gd name="T13" fmla="*/ 18 h 20"/>
                </a:gdLst>
                <a:ahLst/>
                <a:cxnLst>
                  <a:cxn ang="0">
                    <a:pos x="T0" y="T1"/>
                  </a:cxn>
                  <a:cxn ang="0">
                    <a:pos x="T2" y="T3"/>
                  </a:cxn>
                  <a:cxn ang="0">
                    <a:pos x="T4" y="T5"/>
                  </a:cxn>
                  <a:cxn ang="0">
                    <a:pos x="T6" y="T7"/>
                  </a:cxn>
                  <a:cxn ang="0">
                    <a:pos x="T8" y="T9"/>
                  </a:cxn>
                  <a:cxn ang="0">
                    <a:pos x="T10" y="T11"/>
                  </a:cxn>
                  <a:cxn ang="0">
                    <a:pos x="T12" y="T13"/>
                  </a:cxn>
                </a:cxnLst>
                <a:rect l="0" t="0" r="r" b="b"/>
                <a:pathLst>
                  <a:path w="135" h="20">
                    <a:moveTo>
                      <a:pt x="134" y="18"/>
                    </a:moveTo>
                    <a:cubicBezTo>
                      <a:pt x="115" y="7"/>
                      <a:pt x="95" y="4"/>
                      <a:pt x="73" y="2"/>
                    </a:cubicBezTo>
                    <a:cubicBezTo>
                      <a:pt x="50" y="0"/>
                      <a:pt x="25" y="6"/>
                      <a:pt x="2" y="0"/>
                    </a:cubicBezTo>
                    <a:cubicBezTo>
                      <a:pt x="1" y="0"/>
                      <a:pt x="0" y="2"/>
                      <a:pt x="1" y="2"/>
                    </a:cubicBezTo>
                    <a:cubicBezTo>
                      <a:pt x="21" y="7"/>
                      <a:pt x="40" y="2"/>
                      <a:pt x="60" y="3"/>
                    </a:cubicBezTo>
                    <a:cubicBezTo>
                      <a:pt x="86" y="5"/>
                      <a:pt x="110" y="7"/>
                      <a:pt x="133" y="20"/>
                    </a:cubicBezTo>
                    <a:cubicBezTo>
                      <a:pt x="134" y="20"/>
                      <a:pt x="135" y="18"/>
                      <a:pt x="13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1" name="Freeform 89"/>
              <p:cNvSpPr/>
              <p:nvPr/>
            </p:nvSpPr>
            <p:spPr bwMode="auto">
              <a:xfrm>
                <a:off x="5074" y="1223"/>
                <a:ext cx="66" cy="17"/>
              </a:xfrm>
              <a:custGeom>
                <a:avLst/>
                <a:gdLst>
                  <a:gd name="T0" fmla="*/ 120 w 120"/>
                  <a:gd name="T1" fmla="*/ 30 h 31"/>
                  <a:gd name="T2" fmla="*/ 1 w 120"/>
                  <a:gd name="T3" fmla="*/ 0 h 31"/>
                  <a:gd name="T4" fmla="*/ 0 w 120"/>
                  <a:gd name="T5" fmla="*/ 2 h 31"/>
                  <a:gd name="T6" fmla="*/ 118 w 120"/>
                  <a:gd name="T7" fmla="*/ 31 h 31"/>
                  <a:gd name="T8" fmla="*/ 120 w 120"/>
                  <a:gd name="T9" fmla="*/ 30 h 31"/>
                </a:gdLst>
                <a:ahLst/>
                <a:cxnLst>
                  <a:cxn ang="0">
                    <a:pos x="T0" y="T1"/>
                  </a:cxn>
                  <a:cxn ang="0">
                    <a:pos x="T2" y="T3"/>
                  </a:cxn>
                  <a:cxn ang="0">
                    <a:pos x="T4" y="T5"/>
                  </a:cxn>
                  <a:cxn ang="0">
                    <a:pos x="T6" y="T7"/>
                  </a:cxn>
                  <a:cxn ang="0">
                    <a:pos x="T8" y="T9"/>
                  </a:cxn>
                </a:cxnLst>
                <a:rect l="0" t="0" r="r" b="b"/>
                <a:pathLst>
                  <a:path w="120" h="31">
                    <a:moveTo>
                      <a:pt x="120" y="30"/>
                    </a:moveTo>
                    <a:cubicBezTo>
                      <a:pt x="84" y="7"/>
                      <a:pt x="38" y="21"/>
                      <a:pt x="1" y="0"/>
                    </a:cubicBezTo>
                    <a:cubicBezTo>
                      <a:pt x="1" y="0"/>
                      <a:pt x="0" y="2"/>
                      <a:pt x="0" y="2"/>
                    </a:cubicBezTo>
                    <a:cubicBezTo>
                      <a:pt x="37" y="23"/>
                      <a:pt x="82" y="8"/>
                      <a:pt x="118" y="31"/>
                    </a:cubicBezTo>
                    <a:cubicBezTo>
                      <a:pt x="119" y="31"/>
                      <a:pt x="120" y="30"/>
                      <a:pt x="12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2" name="Freeform 90"/>
              <p:cNvSpPr/>
              <p:nvPr/>
            </p:nvSpPr>
            <p:spPr bwMode="auto">
              <a:xfrm>
                <a:off x="5076" y="1205"/>
                <a:ext cx="43" cy="20"/>
              </a:xfrm>
              <a:custGeom>
                <a:avLst/>
                <a:gdLst>
                  <a:gd name="T0" fmla="*/ 78 w 78"/>
                  <a:gd name="T1" fmla="*/ 34 h 36"/>
                  <a:gd name="T2" fmla="*/ 2 w 78"/>
                  <a:gd name="T3" fmla="*/ 1 h 36"/>
                  <a:gd name="T4" fmla="*/ 1 w 78"/>
                  <a:gd name="T5" fmla="*/ 2 h 36"/>
                  <a:gd name="T6" fmla="*/ 76 w 78"/>
                  <a:gd name="T7" fmla="*/ 36 h 36"/>
                  <a:gd name="T8" fmla="*/ 78 w 78"/>
                  <a:gd name="T9" fmla="*/ 34 h 36"/>
                </a:gdLst>
                <a:ahLst/>
                <a:cxnLst>
                  <a:cxn ang="0">
                    <a:pos x="T0" y="T1"/>
                  </a:cxn>
                  <a:cxn ang="0">
                    <a:pos x="T2" y="T3"/>
                  </a:cxn>
                  <a:cxn ang="0">
                    <a:pos x="T4" y="T5"/>
                  </a:cxn>
                  <a:cxn ang="0">
                    <a:pos x="T6" y="T7"/>
                  </a:cxn>
                  <a:cxn ang="0">
                    <a:pos x="T8" y="T9"/>
                  </a:cxn>
                </a:cxnLst>
                <a:rect l="0" t="0" r="r" b="b"/>
                <a:pathLst>
                  <a:path w="78" h="36">
                    <a:moveTo>
                      <a:pt x="78" y="34"/>
                    </a:moveTo>
                    <a:cubicBezTo>
                      <a:pt x="51" y="27"/>
                      <a:pt x="26" y="15"/>
                      <a:pt x="2" y="1"/>
                    </a:cubicBezTo>
                    <a:cubicBezTo>
                      <a:pt x="2" y="0"/>
                      <a:pt x="0" y="2"/>
                      <a:pt x="1" y="2"/>
                    </a:cubicBezTo>
                    <a:cubicBezTo>
                      <a:pt x="24" y="17"/>
                      <a:pt x="50" y="28"/>
                      <a:pt x="76" y="36"/>
                    </a:cubicBezTo>
                    <a:cubicBezTo>
                      <a:pt x="77" y="36"/>
                      <a:pt x="78" y="34"/>
                      <a:pt x="78"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3" name="Freeform 91"/>
              <p:cNvSpPr/>
              <p:nvPr/>
            </p:nvSpPr>
            <p:spPr bwMode="auto">
              <a:xfrm>
                <a:off x="5241" y="1523"/>
                <a:ext cx="8" cy="2"/>
              </a:xfrm>
              <a:custGeom>
                <a:avLst/>
                <a:gdLst>
                  <a:gd name="T0" fmla="*/ 13 w 14"/>
                  <a:gd name="T1" fmla="*/ 0 h 4"/>
                  <a:gd name="T2" fmla="*/ 1 w 14"/>
                  <a:gd name="T3" fmla="*/ 2 h 4"/>
                  <a:gd name="T4" fmla="*/ 0 w 14"/>
                  <a:gd name="T5" fmla="*/ 4 h 4"/>
                  <a:gd name="T6" fmla="*/ 12 w 14"/>
                  <a:gd name="T7" fmla="*/ 2 h 4"/>
                  <a:gd name="T8" fmla="*/ 13 w 14"/>
                  <a:gd name="T9" fmla="*/ 0 h 4"/>
                </a:gdLst>
                <a:ahLst/>
                <a:cxnLst>
                  <a:cxn ang="0">
                    <a:pos x="T0" y="T1"/>
                  </a:cxn>
                  <a:cxn ang="0">
                    <a:pos x="T2" y="T3"/>
                  </a:cxn>
                  <a:cxn ang="0">
                    <a:pos x="T4" y="T5"/>
                  </a:cxn>
                  <a:cxn ang="0">
                    <a:pos x="T6" y="T7"/>
                  </a:cxn>
                  <a:cxn ang="0">
                    <a:pos x="T8" y="T9"/>
                  </a:cxn>
                </a:cxnLst>
                <a:rect l="0" t="0" r="r" b="b"/>
                <a:pathLst>
                  <a:path w="14" h="4">
                    <a:moveTo>
                      <a:pt x="13" y="0"/>
                    </a:moveTo>
                    <a:cubicBezTo>
                      <a:pt x="10" y="2"/>
                      <a:pt x="5" y="2"/>
                      <a:pt x="1" y="2"/>
                    </a:cubicBezTo>
                    <a:cubicBezTo>
                      <a:pt x="1" y="2"/>
                      <a:pt x="0" y="4"/>
                      <a:pt x="0" y="4"/>
                    </a:cubicBezTo>
                    <a:cubicBezTo>
                      <a:pt x="4" y="4"/>
                      <a:pt x="9" y="4"/>
                      <a:pt x="12" y="2"/>
                    </a:cubicBezTo>
                    <a:cubicBezTo>
                      <a:pt x="12" y="1"/>
                      <a:pt x="14" y="0"/>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4" name="Freeform 92"/>
              <p:cNvSpPr/>
              <p:nvPr/>
            </p:nvSpPr>
            <p:spPr bwMode="auto">
              <a:xfrm>
                <a:off x="5230" y="1514"/>
                <a:ext cx="10" cy="3"/>
              </a:xfrm>
              <a:custGeom>
                <a:avLst/>
                <a:gdLst>
                  <a:gd name="T0" fmla="*/ 16 w 18"/>
                  <a:gd name="T1" fmla="*/ 1 h 6"/>
                  <a:gd name="T2" fmla="*/ 2 w 18"/>
                  <a:gd name="T3" fmla="*/ 3 h 6"/>
                  <a:gd name="T4" fmla="*/ 1 w 18"/>
                  <a:gd name="T5" fmla="*/ 4 h 6"/>
                  <a:gd name="T6" fmla="*/ 17 w 18"/>
                  <a:gd name="T7" fmla="*/ 3 h 6"/>
                  <a:gd name="T8" fmla="*/ 16 w 18"/>
                  <a:gd name="T9" fmla="*/ 1 h 6"/>
                </a:gdLst>
                <a:ahLst/>
                <a:cxnLst>
                  <a:cxn ang="0">
                    <a:pos x="T0" y="T1"/>
                  </a:cxn>
                  <a:cxn ang="0">
                    <a:pos x="T2" y="T3"/>
                  </a:cxn>
                  <a:cxn ang="0">
                    <a:pos x="T4" y="T5"/>
                  </a:cxn>
                  <a:cxn ang="0">
                    <a:pos x="T6" y="T7"/>
                  </a:cxn>
                  <a:cxn ang="0">
                    <a:pos x="T8" y="T9"/>
                  </a:cxn>
                </a:cxnLst>
                <a:rect l="0" t="0" r="r" b="b"/>
                <a:pathLst>
                  <a:path w="18" h="6">
                    <a:moveTo>
                      <a:pt x="16" y="1"/>
                    </a:moveTo>
                    <a:cubicBezTo>
                      <a:pt x="12" y="4"/>
                      <a:pt x="7" y="4"/>
                      <a:pt x="2" y="3"/>
                    </a:cubicBezTo>
                    <a:cubicBezTo>
                      <a:pt x="1" y="2"/>
                      <a:pt x="0" y="4"/>
                      <a:pt x="1" y="4"/>
                    </a:cubicBezTo>
                    <a:cubicBezTo>
                      <a:pt x="6" y="6"/>
                      <a:pt x="12" y="6"/>
                      <a:pt x="17" y="3"/>
                    </a:cubicBezTo>
                    <a:cubicBezTo>
                      <a:pt x="17" y="2"/>
                      <a:pt x="18" y="0"/>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5" name="Freeform 93"/>
              <p:cNvSpPr/>
              <p:nvPr/>
            </p:nvSpPr>
            <p:spPr bwMode="auto">
              <a:xfrm>
                <a:off x="5219" y="1505"/>
                <a:ext cx="13" cy="4"/>
              </a:xfrm>
              <a:custGeom>
                <a:avLst/>
                <a:gdLst>
                  <a:gd name="T0" fmla="*/ 24 w 25"/>
                  <a:gd name="T1" fmla="*/ 1 h 7"/>
                  <a:gd name="T2" fmla="*/ 2 w 25"/>
                  <a:gd name="T3" fmla="*/ 1 h 7"/>
                  <a:gd name="T4" fmla="*/ 0 w 25"/>
                  <a:gd name="T5" fmla="*/ 3 h 7"/>
                  <a:gd name="T6" fmla="*/ 24 w 25"/>
                  <a:gd name="T7" fmla="*/ 3 h 7"/>
                  <a:gd name="T8" fmla="*/ 24 w 25"/>
                  <a:gd name="T9" fmla="*/ 1 h 7"/>
                </a:gdLst>
                <a:ahLst/>
                <a:cxnLst>
                  <a:cxn ang="0">
                    <a:pos x="T0" y="T1"/>
                  </a:cxn>
                  <a:cxn ang="0">
                    <a:pos x="T2" y="T3"/>
                  </a:cxn>
                  <a:cxn ang="0">
                    <a:pos x="T4" y="T5"/>
                  </a:cxn>
                  <a:cxn ang="0">
                    <a:pos x="T6" y="T7"/>
                  </a:cxn>
                  <a:cxn ang="0">
                    <a:pos x="T8" y="T9"/>
                  </a:cxn>
                </a:cxnLst>
                <a:rect l="0" t="0" r="r" b="b"/>
                <a:pathLst>
                  <a:path w="25" h="7">
                    <a:moveTo>
                      <a:pt x="24" y="1"/>
                    </a:moveTo>
                    <a:cubicBezTo>
                      <a:pt x="16" y="5"/>
                      <a:pt x="9" y="4"/>
                      <a:pt x="2" y="1"/>
                    </a:cubicBezTo>
                    <a:cubicBezTo>
                      <a:pt x="1" y="0"/>
                      <a:pt x="0" y="2"/>
                      <a:pt x="0" y="3"/>
                    </a:cubicBezTo>
                    <a:cubicBezTo>
                      <a:pt x="8" y="7"/>
                      <a:pt x="16" y="7"/>
                      <a:pt x="24" y="3"/>
                    </a:cubicBezTo>
                    <a:cubicBezTo>
                      <a:pt x="25" y="3"/>
                      <a:pt x="25" y="1"/>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6" name="Freeform 94"/>
              <p:cNvSpPr/>
              <p:nvPr/>
            </p:nvSpPr>
            <p:spPr bwMode="auto">
              <a:xfrm>
                <a:off x="5209" y="1493"/>
                <a:ext cx="18" cy="5"/>
              </a:xfrm>
              <a:custGeom>
                <a:avLst/>
                <a:gdLst>
                  <a:gd name="T0" fmla="*/ 33 w 34"/>
                  <a:gd name="T1" fmla="*/ 6 h 9"/>
                  <a:gd name="T2" fmla="*/ 3 w 34"/>
                  <a:gd name="T3" fmla="*/ 1 h 9"/>
                  <a:gd name="T4" fmla="*/ 1 w 34"/>
                  <a:gd name="T5" fmla="*/ 2 h 9"/>
                  <a:gd name="T6" fmla="*/ 32 w 34"/>
                  <a:gd name="T7" fmla="*/ 8 h 9"/>
                  <a:gd name="T8" fmla="*/ 33 w 34"/>
                  <a:gd name="T9" fmla="*/ 6 h 9"/>
                </a:gdLst>
                <a:ahLst/>
                <a:cxnLst>
                  <a:cxn ang="0">
                    <a:pos x="T0" y="T1"/>
                  </a:cxn>
                  <a:cxn ang="0">
                    <a:pos x="T2" y="T3"/>
                  </a:cxn>
                  <a:cxn ang="0">
                    <a:pos x="T4" y="T5"/>
                  </a:cxn>
                  <a:cxn ang="0">
                    <a:pos x="T6" y="T7"/>
                  </a:cxn>
                  <a:cxn ang="0">
                    <a:pos x="T8" y="T9"/>
                  </a:cxn>
                </a:cxnLst>
                <a:rect l="0" t="0" r="r" b="b"/>
                <a:pathLst>
                  <a:path w="34" h="9">
                    <a:moveTo>
                      <a:pt x="33" y="6"/>
                    </a:moveTo>
                    <a:cubicBezTo>
                      <a:pt x="23" y="7"/>
                      <a:pt x="12" y="6"/>
                      <a:pt x="3" y="1"/>
                    </a:cubicBezTo>
                    <a:cubicBezTo>
                      <a:pt x="2" y="0"/>
                      <a:pt x="0" y="2"/>
                      <a:pt x="1" y="2"/>
                    </a:cubicBezTo>
                    <a:cubicBezTo>
                      <a:pt x="11" y="8"/>
                      <a:pt x="22" y="9"/>
                      <a:pt x="32" y="8"/>
                    </a:cubicBezTo>
                    <a:cubicBezTo>
                      <a:pt x="33" y="8"/>
                      <a:pt x="34" y="6"/>
                      <a:pt x="3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7" name="Freeform 95"/>
              <p:cNvSpPr/>
              <p:nvPr/>
            </p:nvSpPr>
            <p:spPr bwMode="auto">
              <a:xfrm>
                <a:off x="5202" y="1481"/>
                <a:ext cx="24" cy="7"/>
              </a:xfrm>
              <a:custGeom>
                <a:avLst/>
                <a:gdLst>
                  <a:gd name="T0" fmla="*/ 42 w 43"/>
                  <a:gd name="T1" fmla="*/ 11 h 14"/>
                  <a:gd name="T2" fmla="*/ 3 w 43"/>
                  <a:gd name="T3" fmla="*/ 1 h 14"/>
                  <a:gd name="T4" fmla="*/ 1 w 43"/>
                  <a:gd name="T5" fmla="*/ 3 h 14"/>
                  <a:gd name="T6" fmla="*/ 41 w 43"/>
                  <a:gd name="T7" fmla="*/ 13 h 14"/>
                  <a:gd name="T8" fmla="*/ 42 w 43"/>
                  <a:gd name="T9" fmla="*/ 11 h 14"/>
                </a:gdLst>
                <a:ahLst/>
                <a:cxnLst>
                  <a:cxn ang="0">
                    <a:pos x="T0" y="T1"/>
                  </a:cxn>
                  <a:cxn ang="0">
                    <a:pos x="T2" y="T3"/>
                  </a:cxn>
                  <a:cxn ang="0">
                    <a:pos x="T4" y="T5"/>
                  </a:cxn>
                  <a:cxn ang="0">
                    <a:pos x="T6" y="T7"/>
                  </a:cxn>
                  <a:cxn ang="0">
                    <a:pos x="T8" y="T9"/>
                  </a:cxn>
                </a:cxnLst>
                <a:rect l="0" t="0" r="r" b="b"/>
                <a:pathLst>
                  <a:path w="43" h="14">
                    <a:moveTo>
                      <a:pt x="42" y="11"/>
                    </a:moveTo>
                    <a:cubicBezTo>
                      <a:pt x="28" y="12"/>
                      <a:pt x="14" y="9"/>
                      <a:pt x="3" y="1"/>
                    </a:cubicBezTo>
                    <a:cubicBezTo>
                      <a:pt x="2" y="0"/>
                      <a:pt x="0" y="2"/>
                      <a:pt x="1" y="3"/>
                    </a:cubicBezTo>
                    <a:cubicBezTo>
                      <a:pt x="13" y="11"/>
                      <a:pt x="27" y="14"/>
                      <a:pt x="41" y="13"/>
                    </a:cubicBezTo>
                    <a:cubicBezTo>
                      <a:pt x="42" y="13"/>
                      <a:pt x="43" y="11"/>
                      <a:pt x="4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8" name="Freeform 96"/>
              <p:cNvSpPr/>
              <p:nvPr/>
            </p:nvSpPr>
            <p:spPr bwMode="auto">
              <a:xfrm>
                <a:off x="5195" y="1465"/>
                <a:ext cx="29" cy="14"/>
              </a:xfrm>
              <a:custGeom>
                <a:avLst/>
                <a:gdLst>
                  <a:gd name="T0" fmla="*/ 52 w 53"/>
                  <a:gd name="T1" fmla="*/ 22 h 25"/>
                  <a:gd name="T2" fmla="*/ 2 w 53"/>
                  <a:gd name="T3" fmla="*/ 1 h 25"/>
                  <a:gd name="T4" fmla="*/ 1 w 53"/>
                  <a:gd name="T5" fmla="*/ 2 h 25"/>
                  <a:gd name="T6" fmla="*/ 51 w 53"/>
                  <a:gd name="T7" fmla="*/ 24 h 25"/>
                  <a:gd name="T8" fmla="*/ 52 w 53"/>
                  <a:gd name="T9" fmla="*/ 22 h 25"/>
                </a:gdLst>
                <a:ahLst/>
                <a:cxnLst>
                  <a:cxn ang="0">
                    <a:pos x="T0" y="T1"/>
                  </a:cxn>
                  <a:cxn ang="0">
                    <a:pos x="T2" y="T3"/>
                  </a:cxn>
                  <a:cxn ang="0">
                    <a:pos x="T4" y="T5"/>
                  </a:cxn>
                  <a:cxn ang="0">
                    <a:pos x="T6" y="T7"/>
                  </a:cxn>
                  <a:cxn ang="0">
                    <a:pos x="T8" y="T9"/>
                  </a:cxn>
                </a:cxnLst>
                <a:rect l="0" t="0" r="r" b="b"/>
                <a:pathLst>
                  <a:path w="53" h="25">
                    <a:moveTo>
                      <a:pt x="52" y="22"/>
                    </a:moveTo>
                    <a:cubicBezTo>
                      <a:pt x="34" y="23"/>
                      <a:pt x="14" y="14"/>
                      <a:pt x="2" y="1"/>
                    </a:cubicBezTo>
                    <a:cubicBezTo>
                      <a:pt x="2" y="0"/>
                      <a:pt x="0" y="2"/>
                      <a:pt x="1" y="2"/>
                    </a:cubicBezTo>
                    <a:cubicBezTo>
                      <a:pt x="13" y="16"/>
                      <a:pt x="33" y="25"/>
                      <a:pt x="51" y="24"/>
                    </a:cubicBezTo>
                    <a:cubicBezTo>
                      <a:pt x="52" y="24"/>
                      <a:pt x="53" y="22"/>
                      <a:pt x="5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9" name="Freeform 97"/>
              <p:cNvSpPr/>
              <p:nvPr/>
            </p:nvSpPr>
            <p:spPr bwMode="auto">
              <a:xfrm>
                <a:off x="5190" y="1451"/>
                <a:ext cx="33" cy="17"/>
              </a:xfrm>
              <a:custGeom>
                <a:avLst/>
                <a:gdLst>
                  <a:gd name="T0" fmla="*/ 59 w 60"/>
                  <a:gd name="T1" fmla="*/ 29 h 31"/>
                  <a:gd name="T2" fmla="*/ 2 w 60"/>
                  <a:gd name="T3" fmla="*/ 1 h 31"/>
                  <a:gd name="T4" fmla="*/ 0 w 60"/>
                  <a:gd name="T5" fmla="*/ 2 h 31"/>
                  <a:gd name="T6" fmla="*/ 58 w 60"/>
                  <a:gd name="T7" fmla="*/ 31 h 31"/>
                  <a:gd name="T8" fmla="*/ 59 w 60"/>
                  <a:gd name="T9" fmla="*/ 29 h 31"/>
                </a:gdLst>
                <a:ahLst/>
                <a:cxnLst>
                  <a:cxn ang="0">
                    <a:pos x="T0" y="T1"/>
                  </a:cxn>
                  <a:cxn ang="0">
                    <a:pos x="T2" y="T3"/>
                  </a:cxn>
                  <a:cxn ang="0">
                    <a:pos x="T4" y="T5"/>
                  </a:cxn>
                  <a:cxn ang="0">
                    <a:pos x="T6" y="T7"/>
                  </a:cxn>
                  <a:cxn ang="0">
                    <a:pos x="T8" y="T9"/>
                  </a:cxn>
                </a:cxnLst>
                <a:rect l="0" t="0" r="r" b="b"/>
                <a:pathLst>
                  <a:path w="60" h="31">
                    <a:moveTo>
                      <a:pt x="59" y="29"/>
                    </a:moveTo>
                    <a:cubicBezTo>
                      <a:pt x="38" y="24"/>
                      <a:pt x="17" y="16"/>
                      <a:pt x="2" y="1"/>
                    </a:cubicBezTo>
                    <a:cubicBezTo>
                      <a:pt x="1" y="0"/>
                      <a:pt x="0" y="2"/>
                      <a:pt x="0" y="2"/>
                    </a:cubicBezTo>
                    <a:cubicBezTo>
                      <a:pt x="16" y="18"/>
                      <a:pt x="37" y="26"/>
                      <a:pt x="58" y="31"/>
                    </a:cubicBezTo>
                    <a:cubicBezTo>
                      <a:pt x="58" y="31"/>
                      <a:pt x="60" y="30"/>
                      <a:pt x="59"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0" name="Freeform 98"/>
              <p:cNvSpPr/>
              <p:nvPr/>
            </p:nvSpPr>
            <p:spPr bwMode="auto">
              <a:xfrm>
                <a:off x="5183" y="1430"/>
                <a:ext cx="41" cy="28"/>
              </a:xfrm>
              <a:custGeom>
                <a:avLst/>
                <a:gdLst>
                  <a:gd name="T0" fmla="*/ 73 w 74"/>
                  <a:gd name="T1" fmla="*/ 49 h 51"/>
                  <a:gd name="T2" fmla="*/ 2 w 74"/>
                  <a:gd name="T3" fmla="*/ 0 h 51"/>
                  <a:gd name="T4" fmla="*/ 1 w 74"/>
                  <a:gd name="T5" fmla="*/ 2 h 51"/>
                  <a:gd name="T6" fmla="*/ 72 w 74"/>
                  <a:gd name="T7" fmla="*/ 50 h 51"/>
                  <a:gd name="T8" fmla="*/ 73 w 74"/>
                  <a:gd name="T9" fmla="*/ 49 h 51"/>
                </a:gdLst>
                <a:ahLst/>
                <a:cxnLst>
                  <a:cxn ang="0">
                    <a:pos x="T0" y="T1"/>
                  </a:cxn>
                  <a:cxn ang="0">
                    <a:pos x="T2" y="T3"/>
                  </a:cxn>
                  <a:cxn ang="0">
                    <a:pos x="T4" y="T5"/>
                  </a:cxn>
                  <a:cxn ang="0">
                    <a:pos x="T6" y="T7"/>
                  </a:cxn>
                  <a:cxn ang="0">
                    <a:pos x="T8" y="T9"/>
                  </a:cxn>
                </a:cxnLst>
                <a:rect l="0" t="0" r="r" b="b"/>
                <a:pathLst>
                  <a:path w="74" h="51">
                    <a:moveTo>
                      <a:pt x="73" y="49"/>
                    </a:moveTo>
                    <a:cubicBezTo>
                      <a:pt x="44" y="42"/>
                      <a:pt x="19" y="26"/>
                      <a:pt x="2" y="0"/>
                    </a:cubicBezTo>
                    <a:cubicBezTo>
                      <a:pt x="2" y="0"/>
                      <a:pt x="0" y="1"/>
                      <a:pt x="1" y="2"/>
                    </a:cubicBezTo>
                    <a:cubicBezTo>
                      <a:pt x="17" y="27"/>
                      <a:pt x="42" y="44"/>
                      <a:pt x="72" y="50"/>
                    </a:cubicBezTo>
                    <a:cubicBezTo>
                      <a:pt x="73" y="51"/>
                      <a:pt x="74" y="49"/>
                      <a:pt x="73"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1" name="Freeform 99"/>
              <p:cNvSpPr/>
              <p:nvPr/>
            </p:nvSpPr>
            <p:spPr bwMode="auto">
              <a:xfrm>
                <a:off x="5179" y="1409"/>
                <a:ext cx="46" cy="38"/>
              </a:xfrm>
              <a:custGeom>
                <a:avLst/>
                <a:gdLst>
                  <a:gd name="T0" fmla="*/ 82 w 83"/>
                  <a:gd name="T1" fmla="*/ 68 h 70"/>
                  <a:gd name="T2" fmla="*/ 2 w 83"/>
                  <a:gd name="T3" fmla="*/ 0 h 70"/>
                  <a:gd name="T4" fmla="*/ 0 w 83"/>
                  <a:gd name="T5" fmla="*/ 2 h 70"/>
                  <a:gd name="T6" fmla="*/ 81 w 83"/>
                  <a:gd name="T7" fmla="*/ 70 h 70"/>
                  <a:gd name="T8" fmla="*/ 82 w 83"/>
                  <a:gd name="T9" fmla="*/ 68 h 70"/>
                </a:gdLst>
                <a:ahLst/>
                <a:cxnLst>
                  <a:cxn ang="0">
                    <a:pos x="T0" y="T1"/>
                  </a:cxn>
                  <a:cxn ang="0">
                    <a:pos x="T2" y="T3"/>
                  </a:cxn>
                  <a:cxn ang="0">
                    <a:pos x="T4" y="T5"/>
                  </a:cxn>
                  <a:cxn ang="0">
                    <a:pos x="T6" y="T7"/>
                  </a:cxn>
                  <a:cxn ang="0">
                    <a:pos x="T8" y="T9"/>
                  </a:cxn>
                </a:cxnLst>
                <a:rect l="0" t="0" r="r" b="b"/>
                <a:pathLst>
                  <a:path w="83" h="70">
                    <a:moveTo>
                      <a:pt x="82" y="68"/>
                    </a:moveTo>
                    <a:cubicBezTo>
                      <a:pt x="49" y="56"/>
                      <a:pt x="20" y="30"/>
                      <a:pt x="2" y="0"/>
                    </a:cubicBezTo>
                    <a:cubicBezTo>
                      <a:pt x="1" y="0"/>
                      <a:pt x="0" y="1"/>
                      <a:pt x="0" y="2"/>
                    </a:cubicBezTo>
                    <a:cubicBezTo>
                      <a:pt x="19" y="32"/>
                      <a:pt x="47" y="58"/>
                      <a:pt x="81" y="70"/>
                    </a:cubicBezTo>
                    <a:cubicBezTo>
                      <a:pt x="82" y="70"/>
                      <a:pt x="83" y="69"/>
                      <a:pt x="82"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2" name="Freeform 100"/>
              <p:cNvSpPr/>
              <p:nvPr/>
            </p:nvSpPr>
            <p:spPr bwMode="auto">
              <a:xfrm>
                <a:off x="5176" y="1387"/>
                <a:ext cx="49" cy="48"/>
              </a:xfrm>
              <a:custGeom>
                <a:avLst/>
                <a:gdLst>
                  <a:gd name="T0" fmla="*/ 88 w 89"/>
                  <a:gd name="T1" fmla="*/ 86 h 88"/>
                  <a:gd name="T2" fmla="*/ 2 w 89"/>
                  <a:gd name="T3" fmla="*/ 0 h 88"/>
                  <a:gd name="T4" fmla="*/ 0 w 89"/>
                  <a:gd name="T5" fmla="*/ 2 h 88"/>
                  <a:gd name="T6" fmla="*/ 86 w 89"/>
                  <a:gd name="T7" fmla="*/ 88 h 88"/>
                  <a:gd name="T8" fmla="*/ 88 w 89"/>
                  <a:gd name="T9" fmla="*/ 86 h 88"/>
                </a:gdLst>
                <a:ahLst/>
                <a:cxnLst>
                  <a:cxn ang="0">
                    <a:pos x="T0" y="T1"/>
                  </a:cxn>
                  <a:cxn ang="0">
                    <a:pos x="T2" y="T3"/>
                  </a:cxn>
                  <a:cxn ang="0">
                    <a:pos x="T4" y="T5"/>
                  </a:cxn>
                  <a:cxn ang="0">
                    <a:pos x="T6" y="T7"/>
                  </a:cxn>
                  <a:cxn ang="0">
                    <a:pos x="T8" y="T9"/>
                  </a:cxn>
                </a:cxnLst>
                <a:rect l="0" t="0" r="r" b="b"/>
                <a:pathLst>
                  <a:path w="89" h="88">
                    <a:moveTo>
                      <a:pt x="88" y="86"/>
                    </a:moveTo>
                    <a:cubicBezTo>
                      <a:pt x="51" y="65"/>
                      <a:pt x="25" y="34"/>
                      <a:pt x="2" y="0"/>
                    </a:cubicBezTo>
                    <a:cubicBezTo>
                      <a:pt x="1" y="0"/>
                      <a:pt x="0" y="1"/>
                      <a:pt x="0" y="2"/>
                    </a:cubicBezTo>
                    <a:cubicBezTo>
                      <a:pt x="24" y="36"/>
                      <a:pt x="50" y="67"/>
                      <a:pt x="86" y="88"/>
                    </a:cubicBezTo>
                    <a:cubicBezTo>
                      <a:pt x="87" y="88"/>
                      <a:pt x="89" y="87"/>
                      <a:pt x="88"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3" name="Freeform 101"/>
              <p:cNvSpPr/>
              <p:nvPr/>
            </p:nvSpPr>
            <p:spPr bwMode="auto">
              <a:xfrm>
                <a:off x="5174" y="1365"/>
                <a:ext cx="53" cy="58"/>
              </a:xfrm>
              <a:custGeom>
                <a:avLst/>
                <a:gdLst>
                  <a:gd name="T0" fmla="*/ 96 w 96"/>
                  <a:gd name="T1" fmla="*/ 105 h 107"/>
                  <a:gd name="T2" fmla="*/ 2 w 96"/>
                  <a:gd name="T3" fmla="*/ 1 h 107"/>
                  <a:gd name="T4" fmla="*/ 1 w 96"/>
                  <a:gd name="T5" fmla="*/ 2 h 107"/>
                  <a:gd name="T6" fmla="*/ 94 w 96"/>
                  <a:gd name="T7" fmla="*/ 106 h 107"/>
                  <a:gd name="T8" fmla="*/ 96 w 96"/>
                  <a:gd name="T9" fmla="*/ 105 h 107"/>
                </a:gdLst>
                <a:ahLst/>
                <a:cxnLst>
                  <a:cxn ang="0">
                    <a:pos x="T0" y="T1"/>
                  </a:cxn>
                  <a:cxn ang="0">
                    <a:pos x="T2" y="T3"/>
                  </a:cxn>
                  <a:cxn ang="0">
                    <a:pos x="T4" y="T5"/>
                  </a:cxn>
                  <a:cxn ang="0">
                    <a:pos x="T6" y="T7"/>
                  </a:cxn>
                  <a:cxn ang="0">
                    <a:pos x="T8" y="T9"/>
                  </a:cxn>
                </a:cxnLst>
                <a:rect l="0" t="0" r="r" b="b"/>
                <a:pathLst>
                  <a:path w="96" h="107">
                    <a:moveTo>
                      <a:pt x="96" y="105"/>
                    </a:moveTo>
                    <a:cubicBezTo>
                      <a:pt x="59" y="79"/>
                      <a:pt x="23" y="41"/>
                      <a:pt x="2" y="1"/>
                    </a:cubicBezTo>
                    <a:cubicBezTo>
                      <a:pt x="2" y="0"/>
                      <a:pt x="0" y="2"/>
                      <a:pt x="1" y="2"/>
                    </a:cubicBezTo>
                    <a:cubicBezTo>
                      <a:pt x="22" y="42"/>
                      <a:pt x="57" y="81"/>
                      <a:pt x="94" y="106"/>
                    </a:cubicBezTo>
                    <a:cubicBezTo>
                      <a:pt x="95" y="107"/>
                      <a:pt x="96" y="105"/>
                      <a:pt x="96"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4" name="Freeform 102"/>
              <p:cNvSpPr/>
              <p:nvPr/>
            </p:nvSpPr>
            <p:spPr bwMode="auto">
              <a:xfrm>
                <a:off x="5175" y="1350"/>
                <a:ext cx="52" cy="59"/>
              </a:xfrm>
              <a:custGeom>
                <a:avLst/>
                <a:gdLst>
                  <a:gd name="T0" fmla="*/ 95 w 95"/>
                  <a:gd name="T1" fmla="*/ 106 h 108"/>
                  <a:gd name="T2" fmla="*/ 2 w 95"/>
                  <a:gd name="T3" fmla="*/ 1 h 108"/>
                  <a:gd name="T4" fmla="*/ 1 w 95"/>
                  <a:gd name="T5" fmla="*/ 2 h 108"/>
                  <a:gd name="T6" fmla="*/ 93 w 95"/>
                  <a:gd name="T7" fmla="*/ 108 h 108"/>
                  <a:gd name="T8" fmla="*/ 95 w 95"/>
                  <a:gd name="T9" fmla="*/ 106 h 108"/>
                </a:gdLst>
                <a:ahLst/>
                <a:cxnLst>
                  <a:cxn ang="0">
                    <a:pos x="T0" y="T1"/>
                  </a:cxn>
                  <a:cxn ang="0">
                    <a:pos x="T2" y="T3"/>
                  </a:cxn>
                  <a:cxn ang="0">
                    <a:pos x="T4" y="T5"/>
                  </a:cxn>
                  <a:cxn ang="0">
                    <a:pos x="T6" y="T7"/>
                  </a:cxn>
                  <a:cxn ang="0">
                    <a:pos x="T8" y="T9"/>
                  </a:cxn>
                </a:cxnLst>
                <a:rect l="0" t="0" r="r" b="b"/>
                <a:pathLst>
                  <a:path w="95" h="108">
                    <a:moveTo>
                      <a:pt x="95" y="106"/>
                    </a:moveTo>
                    <a:cubicBezTo>
                      <a:pt x="61" y="73"/>
                      <a:pt x="29" y="39"/>
                      <a:pt x="2" y="1"/>
                    </a:cubicBezTo>
                    <a:cubicBezTo>
                      <a:pt x="2" y="0"/>
                      <a:pt x="0" y="2"/>
                      <a:pt x="1" y="2"/>
                    </a:cubicBezTo>
                    <a:cubicBezTo>
                      <a:pt x="28" y="41"/>
                      <a:pt x="60" y="75"/>
                      <a:pt x="93" y="108"/>
                    </a:cubicBezTo>
                    <a:cubicBezTo>
                      <a:pt x="94" y="108"/>
                      <a:pt x="95" y="107"/>
                      <a:pt x="95" y="1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5" name="Freeform 103"/>
              <p:cNvSpPr/>
              <p:nvPr/>
            </p:nvSpPr>
            <p:spPr bwMode="auto">
              <a:xfrm>
                <a:off x="5180" y="1342"/>
                <a:ext cx="46" cy="47"/>
              </a:xfrm>
              <a:custGeom>
                <a:avLst/>
                <a:gdLst>
                  <a:gd name="T0" fmla="*/ 84 w 85"/>
                  <a:gd name="T1" fmla="*/ 83 h 85"/>
                  <a:gd name="T2" fmla="*/ 2 w 85"/>
                  <a:gd name="T3" fmla="*/ 1 h 85"/>
                  <a:gd name="T4" fmla="*/ 1 w 85"/>
                  <a:gd name="T5" fmla="*/ 2 h 85"/>
                  <a:gd name="T6" fmla="*/ 83 w 85"/>
                  <a:gd name="T7" fmla="*/ 84 h 85"/>
                  <a:gd name="T8" fmla="*/ 84 w 85"/>
                  <a:gd name="T9" fmla="*/ 83 h 85"/>
                </a:gdLst>
                <a:ahLst/>
                <a:cxnLst>
                  <a:cxn ang="0">
                    <a:pos x="T0" y="T1"/>
                  </a:cxn>
                  <a:cxn ang="0">
                    <a:pos x="T2" y="T3"/>
                  </a:cxn>
                  <a:cxn ang="0">
                    <a:pos x="T4" y="T5"/>
                  </a:cxn>
                  <a:cxn ang="0">
                    <a:pos x="T6" y="T7"/>
                  </a:cxn>
                  <a:cxn ang="0">
                    <a:pos x="T8" y="T9"/>
                  </a:cxn>
                </a:cxnLst>
                <a:rect l="0" t="0" r="r" b="b"/>
                <a:pathLst>
                  <a:path w="85" h="85">
                    <a:moveTo>
                      <a:pt x="84" y="83"/>
                    </a:moveTo>
                    <a:cubicBezTo>
                      <a:pt x="51" y="63"/>
                      <a:pt x="24" y="33"/>
                      <a:pt x="2" y="1"/>
                    </a:cubicBezTo>
                    <a:cubicBezTo>
                      <a:pt x="2" y="0"/>
                      <a:pt x="0" y="2"/>
                      <a:pt x="1" y="2"/>
                    </a:cubicBezTo>
                    <a:cubicBezTo>
                      <a:pt x="23" y="34"/>
                      <a:pt x="50" y="65"/>
                      <a:pt x="83" y="84"/>
                    </a:cubicBezTo>
                    <a:cubicBezTo>
                      <a:pt x="84" y="85"/>
                      <a:pt x="85" y="83"/>
                      <a:pt x="84"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6" name="Freeform 104"/>
              <p:cNvSpPr/>
              <p:nvPr/>
            </p:nvSpPr>
            <p:spPr bwMode="auto">
              <a:xfrm>
                <a:off x="5188" y="1343"/>
                <a:ext cx="37" cy="34"/>
              </a:xfrm>
              <a:custGeom>
                <a:avLst/>
                <a:gdLst>
                  <a:gd name="T0" fmla="*/ 65 w 66"/>
                  <a:gd name="T1" fmla="*/ 59 h 62"/>
                  <a:gd name="T2" fmla="*/ 3 w 66"/>
                  <a:gd name="T3" fmla="*/ 0 h 62"/>
                  <a:gd name="T4" fmla="*/ 1 w 66"/>
                  <a:gd name="T5" fmla="*/ 2 h 62"/>
                  <a:gd name="T6" fmla="*/ 64 w 66"/>
                  <a:gd name="T7" fmla="*/ 61 h 62"/>
                  <a:gd name="T8" fmla="*/ 65 w 66"/>
                  <a:gd name="T9" fmla="*/ 59 h 62"/>
                </a:gdLst>
                <a:ahLst/>
                <a:cxnLst>
                  <a:cxn ang="0">
                    <a:pos x="T0" y="T1"/>
                  </a:cxn>
                  <a:cxn ang="0">
                    <a:pos x="T2" y="T3"/>
                  </a:cxn>
                  <a:cxn ang="0">
                    <a:pos x="T4" y="T5"/>
                  </a:cxn>
                  <a:cxn ang="0">
                    <a:pos x="T6" y="T7"/>
                  </a:cxn>
                  <a:cxn ang="0">
                    <a:pos x="T8" y="T9"/>
                  </a:cxn>
                </a:cxnLst>
                <a:rect l="0" t="0" r="r" b="b"/>
                <a:pathLst>
                  <a:path w="66" h="62">
                    <a:moveTo>
                      <a:pt x="65" y="59"/>
                    </a:moveTo>
                    <a:cubicBezTo>
                      <a:pt x="46" y="38"/>
                      <a:pt x="27" y="17"/>
                      <a:pt x="3" y="0"/>
                    </a:cubicBezTo>
                    <a:cubicBezTo>
                      <a:pt x="2" y="0"/>
                      <a:pt x="0" y="1"/>
                      <a:pt x="1" y="2"/>
                    </a:cubicBezTo>
                    <a:cubicBezTo>
                      <a:pt x="25" y="18"/>
                      <a:pt x="44" y="40"/>
                      <a:pt x="64" y="61"/>
                    </a:cubicBezTo>
                    <a:cubicBezTo>
                      <a:pt x="64" y="62"/>
                      <a:pt x="66" y="60"/>
                      <a:pt x="65"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7" name="Freeform 105"/>
              <p:cNvSpPr/>
              <p:nvPr/>
            </p:nvSpPr>
            <p:spPr bwMode="auto">
              <a:xfrm>
                <a:off x="5225" y="1428"/>
                <a:ext cx="46" cy="99"/>
              </a:xfrm>
              <a:custGeom>
                <a:avLst/>
                <a:gdLst>
                  <a:gd name="T0" fmla="*/ 77 w 83"/>
                  <a:gd name="T1" fmla="*/ 178 h 180"/>
                  <a:gd name="T2" fmla="*/ 2 w 83"/>
                  <a:gd name="T3" fmla="*/ 1 h 180"/>
                  <a:gd name="T4" fmla="*/ 0 w 83"/>
                  <a:gd name="T5" fmla="*/ 2 h 180"/>
                  <a:gd name="T6" fmla="*/ 75 w 83"/>
                  <a:gd name="T7" fmla="*/ 178 h 180"/>
                  <a:gd name="T8" fmla="*/ 77 w 83"/>
                  <a:gd name="T9" fmla="*/ 178 h 180"/>
                </a:gdLst>
                <a:ahLst/>
                <a:cxnLst>
                  <a:cxn ang="0">
                    <a:pos x="T0" y="T1"/>
                  </a:cxn>
                  <a:cxn ang="0">
                    <a:pos x="T2" y="T3"/>
                  </a:cxn>
                  <a:cxn ang="0">
                    <a:pos x="T4" y="T5"/>
                  </a:cxn>
                  <a:cxn ang="0">
                    <a:pos x="T6" y="T7"/>
                  </a:cxn>
                  <a:cxn ang="0">
                    <a:pos x="T8" y="T9"/>
                  </a:cxn>
                </a:cxnLst>
                <a:rect l="0" t="0" r="r" b="b"/>
                <a:pathLst>
                  <a:path w="83" h="180">
                    <a:moveTo>
                      <a:pt x="77" y="178"/>
                    </a:moveTo>
                    <a:cubicBezTo>
                      <a:pt x="83" y="108"/>
                      <a:pt x="29" y="60"/>
                      <a:pt x="2" y="1"/>
                    </a:cubicBezTo>
                    <a:cubicBezTo>
                      <a:pt x="1" y="0"/>
                      <a:pt x="0" y="2"/>
                      <a:pt x="0" y="2"/>
                    </a:cubicBezTo>
                    <a:cubicBezTo>
                      <a:pt x="27" y="61"/>
                      <a:pt x="81" y="109"/>
                      <a:pt x="75" y="178"/>
                    </a:cubicBezTo>
                    <a:cubicBezTo>
                      <a:pt x="75" y="180"/>
                      <a:pt x="77" y="179"/>
                      <a:pt x="77" y="1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8" name="Freeform 106"/>
              <p:cNvSpPr/>
              <p:nvPr/>
            </p:nvSpPr>
            <p:spPr bwMode="auto">
              <a:xfrm>
                <a:off x="5224" y="1445"/>
                <a:ext cx="38" cy="83"/>
              </a:xfrm>
              <a:custGeom>
                <a:avLst/>
                <a:gdLst>
                  <a:gd name="T0" fmla="*/ 66 w 70"/>
                  <a:gd name="T1" fmla="*/ 151 h 152"/>
                  <a:gd name="T2" fmla="*/ 2 w 70"/>
                  <a:gd name="T3" fmla="*/ 1 h 152"/>
                  <a:gd name="T4" fmla="*/ 0 w 70"/>
                  <a:gd name="T5" fmla="*/ 2 h 152"/>
                  <a:gd name="T6" fmla="*/ 64 w 70"/>
                  <a:gd name="T7" fmla="*/ 151 h 152"/>
                  <a:gd name="T8" fmla="*/ 66 w 70"/>
                  <a:gd name="T9" fmla="*/ 151 h 152"/>
                </a:gdLst>
                <a:ahLst/>
                <a:cxnLst>
                  <a:cxn ang="0">
                    <a:pos x="T0" y="T1"/>
                  </a:cxn>
                  <a:cxn ang="0">
                    <a:pos x="T2" y="T3"/>
                  </a:cxn>
                  <a:cxn ang="0">
                    <a:pos x="T4" y="T5"/>
                  </a:cxn>
                  <a:cxn ang="0">
                    <a:pos x="T6" y="T7"/>
                  </a:cxn>
                  <a:cxn ang="0">
                    <a:pos x="T8" y="T9"/>
                  </a:cxn>
                </a:cxnLst>
                <a:rect l="0" t="0" r="r" b="b"/>
                <a:pathLst>
                  <a:path w="70" h="152">
                    <a:moveTo>
                      <a:pt x="66" y="151"/>
                    </a:moveTo>
                    <a:cubicBezTo>
                      <a:pt x="70" y="97"/>
                      <a:pt x="33" y="41"/>
                      <a:pt x="2" y="1"/>
                    </a:cubicBezTo>
                    <a:cubicBezTo>
                      <a:pt x="1" y="0"/>
                      <a:pt x="0" y="1"/>
                      <a:pt x="0" y="2"/>
                    </a:cubicBezTo>
                    <a:cubicBezTo>
                      <a:pt x="31" y="42"/>
                      <a:pt x="68" y="98"/>
                      <a:pt x="64" y="151"/>
                    </a:cubicBezTo>
                    <a:cubicBezTo>
                      <a:pt x="64" y="152"/>
                      <a:pt x="66" y="152"/>
                      <a:pt x="66"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9" name="Freeform 107"/>
              <p:cNvSpPr/>
              <p:nvPr/>
            </p:nvSpPr>
            <p:spPr bwMode="auto">
              <a:xfrm>
                <a:off x="5223" y="1455"/>
                <a:ext cx="26" cy="69"/>
              </a:xfrm>
              <a:custGeom>
                <a:avLst/>
                <a:gdLst>
                  <a:gd name="T0" fmla="*/ 46 w 48"/>
                  <a:gd name="T1" fmla="*/ 123 h 125"/>
                  <a:gd name="T2" fmla="*/ 2 w 48"/>
                  <a:gd name="T3" fmla="*/ 0 h 125"/>
                  <a:gd name="T4" fmla="*/ 0 w 48"/>
                  <a:gd name="T5" fmla="*/ 2 h 125"/>
                  <a:gd name="T6" fmla="*/ 44 w 48"/>
                  <a:gd name="T7" fmla="*/ 124 h 125"/>
                  <a:gd name="T8" fmla="*/ 46 w 48"/>
                  <a:gd name="T9" fmla="*/ 123 h 125"/>
                </a:gdLst>
                <a:ahLst/>
                <a:cxnLst>
                  <a:cxn ang="0">
                    <a:pos x="T0" y="T1"/>
                  </a:cxn>
                  <a:cxn ang="0">
                    <a:pos x="T2" y="T3"/>
                  </a:cxn>
                  <a:cxn ang="0">
                    <a:pos x="T4" y="T5"/>
                  </a:cxn>
                  <a:cxn ang="0">
                    <a:pos x="T6" y="T7"/>
                  </a:cxn>
                  <a:cxn ang="0">
                    <a:pos x="T8" y="T9"/>
                  </a:cxn>
                </a:cxnLst>
                <a:rect l="0" t="0" r="r" b="b"/>
                <a:pathLst>
                  <a:path w="48" h="125">
                    <a:moveTo>
                      <a:pt x="46" y="123"/>
                    </a:moveTo>
                    <a:cubicBezTo>
                      <a:pt x="48" y="77"/>
                      <a:pt x="28" y="37"/>
                      <a:pt x="2" y="0"/>
                    </a:cubicBezTo>
                    <a:cubicBezTo>
                      <a:pt x="2" y="0"/>
                      <a:pt x="0" y="2"/>
                      <a:pt x="0" y="2"/>
                    </a:cubicBezTo>
                    <a:cubicBezTo>
                      <a:pt x="27" y="38"/>
                      <a:pt x="47" y="78"/>
                      <a:pt x="44" y="124"/>
                    </a:cubicBezTo>
                    <a:cubicBezTo>
                      <a:pt x="44" y="125"/>
                      <a:pt x="46" y="124"/>
                      <a:pt x="46" y="1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0" name="Freeform 108"/>
              <p:cNvSpPr/>
              <p:nvPr/>
            </p:nvSpPr>
            <p:spPr bwMode="auto">
              <a:xfrm>
                <a:off x="5224" y="1470"/>
                <a:ext cx="13" cy="42"/>
              </a:xfrm>
              <a:custGeom>
                <a:avLst/>
                <a:gdLst>
                  <a:gd name="T0" fmla="*/ 25 w 25"/>
                  <a:gd name="T1" fmla="*/ 76 h 78"/>
                  <a:gd name="T2" fmla="*/ 2 w 25"/>
                  <a:gd name="T3" fmla="*/ 0 h 78"/>
                  <a:gd name="T4" fmla="*/ 0 w 25"/>
                  <a:gd name="T5" fmla="*/ 2 h 78"/>
                  <a:gd name="T6" fmla="*/ 23 w 25"/>
                  <a:gd name="T7" fmla="*/ 77 h 78"/>
                  <a:gd name="T8" fmla="*/ 25 w 25"/>
                  <a:gd name="T9" fmla="*/ 76 h 78"/>
                </a:gdLst>
                <a:ahLst/>
                <a:cxnLst>
                  <a:cxn ang="0">
                    <a:pos x="T0" y="T1"/>
                  </a:cxn>
                  <a:cxn ang="0">
                    <a:pos x="T2" y="T3"/>
                  </a:cxn>
                  <a:cxn ang="0">
                    <a:pos x="T4" y="T5"/>
                  </a:cxn>
                  <a:cxn ang="0">
                    <a:pos x="T6" y="T7"/>
                  </a:cxn>
                  <a:cxn ang="0">
                    <a:pos x="T8" y="T9"/>
                  </a:cxn>
                </a:cxnLst>
                <a:rect l="0" t="0" r="r" b="b"/>
                <a:pathLst>
                  <a:path w="25" h="78">
                    <a:moveTo>
                      <a:pt x="25" y="76"/>
                    </a:moveTo>
                    <a:cubicBezTo>
                      <a:pt x="24" y="51"/>
                      <a:pt x="17" y="21"/>
                      <a:pt x="2" y="0"/>
                    </a:cubicBezTo>
                    <a:cubicBezTo>
                      <a:pt x="1" y="0"/>
                      <a:pt x="0" y="1"/>
                      <a:pt x="0" y="2"/>
                    </a:cubicBezTo>
                    <a:cubicBezTo>
                      <a:pt x="15" y="23"/>
                      <a:pt x="23" y="52"/>
                      <a:pt x="23" y="77"/>
                    </a:cubicBezTo>
                    <a:cubicBezTo>
                      <a:pt x="23" y="78"/>
                      <a:pt x="25" y="77"/>
                      <a:pt x="25"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1" name="Freeform 109"/>
              <p:cNvSpPr/>
              <p:nvPr/>
            </p:nvSpPr>
            <p:spPr bwMode="auto">
              <a:xfrm>
                <a:off x="5227" y="1410"/>
                <a:ext cx="53" cy="109"/>
              </a:xfrm>
              <a:custGeom>
                <a:avLst/>
                <a:gdLst>
                  <a:gd name="T0" fmla="*/ 89 w 97"/>
                  <a:gd name="T1" fmla="*/ 196 h 198"/>
                  <a:gd name="T2" fmla="*/ 2 w 97"/>
                  <a:gd name="T3" fmla="*/ 1 h 198"/>
                  <a:gd name="T4" fmla="*/ 0 w 97"/>
                  <a:gd name="T5" fmla="*/ 2 h 198"/>
                  <a:gd name="T6" fmla="*/ 88 w 97"/>
                  <a:gd name="T7" fmla="*/ 197 h 198"/>
                  <a:gd name="T8" fmla="*/ 89 w 97"/>
                  <a:gd name="T9" fmla="*/ 196 h 198"/>
                </a:gdLst>
                <a:ahLst/>
                <a:cxnLst>
                  <a:cxn ang="0">
                    <a:pos x="T0" y="T1"/>
                  </a:cxn>
                  <a:cxn ang="0">
                    <a:pos x="T2" y="T3"/>
                  </a:cxn>
                  <a:cxn ang="0">
                    <a:pos x="T4" y="T5"/>
                  </a:cxn>
                  <a:cxn ang="0">
                    <a:pos x="T6" y="T7"/>
                  </a:cxn>
                  <a:cxn ang="0">
                    <a:pos x="T8" y="T9"/>
                  </a:cxn>
                </a:cxnLst>
                <a:rect l="0" t="0" r="r" b="b"/>
                <a:pathLst>
                  <a:path w="97" h="198">
                    <a:moveTo>
                      <a:pt x="89" y="196"/>
                    </a:moveTo>
                    <a:cubicBezTo>
                      <a:pt x="97" y="116"/>
                      <a:pt x="18" y="73"/>
                      <a:pt x="2" y="1"/>
                    </a:cubicBezTo>
                    <a:cubicBezTo>
                      <a:pt x="2" y="0"/>
                      <a:pt x="0" y="2"/>
                      <a:pt x="0" y="2"/>
                    </a:cubicBezTo>
                    <a:cubicBezTo>
                      <a:pt x="17" y="74"/>
                      <a:pt x="95" y="117"/>
                      <a:pt x="88" y="197"/>
                    </a:cubicBezTo>
                    <a:cubicBezTo>
                      <a:pt x="88" y="198"/>
                      <a:pt x="89" y="197"/>
                      <a:pt x="89" y="1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2" name="Freeform 110"/>
              <p:cNvSpPr/>
              <p:nvPr/>
            </p:nvSpPr>
            <p:spPr bwMode="auto">
              <a:xfrm>
                <a:off x="5227" y="1396"/>
                <a:ext cx="60" cy="109"/>
              </a:xfrm>
              <a:custGeom>
                <a:avLst/>
                <a:gdLst>
                  <a:gd name="T0" fmla="*/ 104 w 110"/>
                  <a:gd name="T1" fmla="*/ 198 h 200"/>
                  <a:gd name="T2" fmla="*/ 74 w 110"/>
                  <a:gd name="T3" fmla="*/ 113 h 200"/>
                  <a:gd name="T4" fmla="*/ 2 w 110"/>
                  <a:gd name="T5" fmla="*/ 0 h 200"/>
                  <a:gd name="T6" fmla="*/ 0 w 110"/>
                  <a:gd name="T7" fmla="*/ 2 h 200"/>
                  <a:gd name="T8" fmla="*/ 60 w 110"/>
                  <a:gd name="T9" fmla="*/ 97 h 200"/>
                  <a:gd name="T10" fmla="*/ 102 w 110"/>
                  <a:gd name="T11" fmla="*/ 199 h 200"/>
                  <a:gd name="T12" fmla="*/ 104 w 110"/>
                  <a:gd name="T13" fmla="*/ 198 h 200"/>
                </a:gdLst>
                <a:ahLst/>
                <a:cxnLst>
                  <a:cxn ang="0">
                    <a:pos x="T0" y="T1"/>
                  </a:cxn>
                  <a:cxn ang="0">
                    <a:pos x="T2" y="T3"/>
                  </a:cxn>
                  <a:cxn ang="0">
                    <a:pos x="T4" y="T5"/>
                  </a:cxn>
                  <a:cxn ang="0">
                    <a:pos x="T6" y="T7"/>
                  </a:cxn>
                  <a:cxn ang="0">
                    <a:pos x="T8" y="T9"/>
                  </a:cxn>
                  <a:cxn ang="0">
                    <a:pos x="T10" y="T11"/>
                  </a:cxn>
                  <a:cxn ang="0">
                    <a:pos x="T12" y="T13"/>
                  </a:cxn>
                </a:cxnLst>
                <a:rect l="0" t="0" r="r" b="b"/>
                <a:pathLst>
                  <a:path w="110" h="200">
                    <a:moveTo>
                      <a:pt x="104" y="198"/>
                    </a:moveTo>
                    <a:cubicBezTo>
                      <a:pt x="110" y="167"/>
                      <a:pt x="90" y="137"/>
                      <a:pt x="74" y="113"/>
                    </a:cubicBezTo>
                    <a:cubicBezTo>
                      <a:pt x="49" y="76"/>
                      <a:pt x="14" y="43"/>
                      <a:pt x="2" y="0"/>
                    </a:cubicBezTo>
                    <a:cubicBezTo>
                      <a:pt x="2" y="0"/>
                      <a:pt x="0" y="1"/>
                      <a:pt x="0" y="2"/>
                    </a:cubicBezTo>
                    <a:cubicBezTo>
                      <a:pt x="11" y="39"/>
                      <a:pt x="39" y="66"/>
                      <a:pt x="60" y="97"/>
                    </a:cubicBezTo>
                    <a:cubicBezTo>
                      <a:pt x="80" y="126"/>
                      <a:pt x="110" y="162"/>
                      <a:pt x="102" y="199"/>
                    </a:cubicBezTo>
                    <a:cubicBezTo>
                      <a:pt x="102" y="200"/>
                      <a:pt x="103" y="199"/>
                      <a:pt x="104"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3" name="Freeform 111"/>
              <p:cNvSpPr/>
              <p:nvPr/>
            </p:nvSpPr>
            <p:spPr bwMode="auto">
              <a:xfrm>
                <a:off x="5226" y="1385"/>
                <a:ext cx="64" cy="97"/>
              </a:xfrm>
              <a:custGeom>
                <a:avLst/>
                <a:gdLst>
                  <a:gd name="T0" fmla="*/ 116 w 116"/>
                  <a:gd name="T1" fmla="*/ 175 h 178"/>
                  <a:gd name="T2" fmla="*/ 2 w 116"/>
                  <a:gd name="T3" fmla="*/ 1 h 178"/>
                  <a:gd name="T4" fmla="*/ 0 w 116"/>
                  <a:gd name="T5" fmla="*/ 3 h 178"/>
                  <a:gd name="T6" fmla="*/ 114 w 116"/>
                  <a:gd name="T7" fmla="*/ 176 h 178"/>
                  <a:gd name="T8" fmla="*/ 116 w 116"/>
                  <a:gd name="T9" fmla="*/ 175 h 178"/>
                </a:gdLst>
                <a:ahLst/>
                <a:cxnLst>
                  <a:cxn ang="0">
                    <a:pos x="T0" y="T1"/>
                  </a:cxn>
                  <a:cxn ang="0">
                    <a:pos x="T2" y="T3"/>
                  </a:cxn>
                  <a:cxn ang="0">
                    <a:pos x="T4" y="T5"/>
                  </a:cxn>
                  <a:cxn ang="0">
                    <a:pos x="T6" y="T7"/>
                  </a:cxn>
                  <a:cxn ang="0">
                    <a:pos x="T8" y="T9"/>
                  </a:cxn>
                </a:cxnLst>
                <a:rect l="0" t="0" r="r" b="b"/>
                <a:pathLst>
                  <a:path w="116" h="178">
                    <a:moveTo>
                      <a:pt x="116" y="175"/>
                    </a:moveTo>
                    <a:cubicBezTo>
                      <a:pt x="99" y="103"/>
                      <a:pt x="33" y="65"/>
                      <a:pt x="2" y="1"/>
                    </a:cubicBezTo>
                    <a:cubicBezTo>
                      <a:pt x="2" y="0"/>
                      <a:pt x="0" y="2"/>
                      <a:pt x="0" y="3"/>
                    </a:cubicBezTo>
                    <a:cubicBezTo>
                      <a:pt x="31" y="66"/>
                      <a:pt x="97" y="105"/>
                      <a:pt x="114" y="176"/>
                    </a:cubicBezTo>
                    <a:cubicBezTo>
                      <a:pt x="114" y="178"/>
                      <a:pt x="116" y="176"/>
                      <a:pt x="116" y="1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4" name="Freeform 112"/>
              <p:cNvSpPr/>
              <p:nvPr/>
            </p:nvSpPr>
            <p:spPr bwMode="auto">
              <a:xfrm>
                <a:off x="5220" y="1367"/>
                <a:ext cx="71" cy="97"/>
              </a:xfrm>
              <a:custGeom>
                <a:avLst/>
                <a:gdLst>
                  <a:gd name="T0" fmla="*/ 129 w 129"/>
                  <a:gd name="T1" fmla="*/ 175 h 177"/>
                  <a:gd name="T2" fmla="*/ 2 w 129"/>
                  <a:gd name="T3" fmla="*/ 1 h 177"/>
                  <a:gd name="T4" fmla="*/ 1 w 129"/>
                  <a:gd name="T5" fmla="*/ 2 h 177"/>
                  <a:gd name="T6" fmla="*/ 128 w 129"/>
                  <a:gd name="T7" fmla="*/ 177 h 177"/>
                  <a:gd name="T8" fmla="*/ 129 w 129"/>
                  <a:gd name="T9" fmla="*/ 175 h 177"/>
                </a:gdLst>
                <a:ahLst/>
                <a:cxnLst>
                  <a:cxn ang="0">
                    <a:pos x="T0" y="T1"/>
                  </a:cxn>
                  <a:cxn ang="0">
                    <a:pos x="T2" y="T3"/>
                  </a:cxn>
                  <a:cxn ang="0">
                    <a:pos x="T4" y="T5"/>
                  </a:cxn>
                  <a:cxn ang="0">
                    <a:pos x="T6" y="T7"/>
                  </a:cxn>
                  <a:cxn ang="0">
                    <a:pos x="T8" y="T9"/>
                  </a:cxn>
                </a:cxnLst>
                <a:rect l="0" t="0" r="r" b="b"/>
                <a:pathLst>
                  <a:path w="129" h="177">
                    <a:moveTo>
                      <a:pt x="129" y="175"/>
                    </a:moveTo>
                    <a:cubicBezTo>
                      <a:pt x="110" y="106"/>
                      <a:pt x="43" y="58"/>
                      <a:pt x="2" y="1"/>
                    </a:cubicBezTo>
                    <a:cubicBezTo>
                      <a:pt x="2" y="0"/>
                      <a:pt x="0" y="2"/>
                      <a:pt x="1" y="2"/>
                    </a:cubicBezTo>
                    <a:cubicBezTo>
                      <a:pt x="41" y="59"/>
                      <a:pt x="109" y="107"/>
                      <a:pt x="128" y="177"/>
                    </a:cubicBezTo>
                    <a:cubicBezTo>
                      <a:pt x="128" y="177"/>
                      <a:pt x="129" y="176"/>
                      <a:pt x="129" y="1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5" name="Freeform 113"/>
              <p:cNvSpPr/>
              <p:nvPr/>
            </p:nvSpPr>
            <p:spPr bwMode="auto">
              <a:xfrm>
                <a:off x="5215" y="1339"/>
                <a:ext cx="75" cy="105"/>
              </a:xfrm>
              <a:custGeom>
                <a:avLst/>
                <a:gdLst>
                  <a:gd name="T0" fmla="*/ 135 w 136"/>
                  <a:gd name="T1" fmla="*/ 190 h 192"/>
                  <a:gd name="T2" fmla="*/ 80 w 136"/>
                  <a:gd name="T3" fmla="*/ 111 h 192"/>
                  <a:gd name="T4" fmla="*/ 2 w 136"/>
                  <a:gd name="T5" fmla="*/ 1 h 192"/>
                  <a:gd name="T6" fmla="*/ 1 w 136"/>
                  <a:gd name="T7" fmla="*/ 2 h 192"/>
                  <a:gd name="T8" fmla="*/ 59 w 136"/>
                  <a:gd name="T9" fmla="*/ 93 h 192"/>
                  <a:gd name="T10" fmla="*/ 134 w 136"/>
                  <a:gd name="T11" fmla="*/ 191 h 192"/>
                  <a:gd name="T12" fmla="*/ 135 w 136"/>
                  <a:gd name="T13" fmla="*/ 190 h 192"/>
                </a:gdLst>
                <a:ahLst/>
                <a:cxnLst>
                  <a:cxn ang="0">
                    <a:pos x="T0" y="T1"/>
                  </a:cxn>
                  <a:cxn ang="0">
                    <a:pos x="T2" y="T3"/>
                  </a:cxn>
                  <a:cxn ang="0">
                    <a:pos x="T4" y="T5"/>
                  </a:cxn>
                  <a:cxn ang="0">
                    <a:pos x="T6" y="T7"/>
                  </a:cxn>
                  <a:cxn ang="0">
                    <a:pos x="T8" y="T9"/>
                  </a:cxn>
                  <a:cxn ang="0">
                    <a:pos x="T10" y="T11"/>
                  </a:cxn>
                  <a:cxn ang="0">
                    <a:pos x="T12" y="T13"/>
                  </a:cxn>
                </a:cxnLst>
                <a:rect l="0" t="0" r="r" b="b"/>
                <a:pathLst>
                  <a:path w="136" h="192">
                    <a:moveTo>
                      <a:pt x="135" y="190"/>
                    </a:moveTo>
                    <a:cubicBezTo>
                      <a:pt x="130" y="158"/>
                      <a:pt x="102" y="133"/>
                      <a:pt x="80" y="111"/>
                    </a:cubicBezTo>
                    <a:cubicBezTo>
                      <a:pt x="48" y="79"/>
                      <a:pt x="15" y="45"/>
                      <a:pt x="2" y="1"/>
                    </a:cubicBezTo>
                    <a:cubicBezTo>
                      <a:pt x="2" y="0"/>
                      <a:pt x="0" y="1"/>
                      <a:pt x="1" y="2"/>
                    </a:cubicBezTo>
                    <a:cubicBezTo>
                      <a:pt x="11" y="37"/>
                      <a:pt x="34" y="66"/>
                      <a:pt x="59" y="93"/>
                    </a:cubicBezTo>
                    <a:cubicBezTo>
                      <a:pt x="85" y="121"/>
                      <a:pt x="127" y="150"/>
                      <a:pt x="134" y="191"/>
                    </a:cubicBezTo>
                    <a:cubicBezTo>
                      <a:pt x="134" y="192"/>
                      <a:pt x="136" y="191"/>
                      <a:pt x="135"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6" name="Freeform 114"/>
              <p:cNvSpPr/>
              <p:nvPr/>
            </p:nvSpPr>
            <p:spPr bwMode="auto">
              <a:xfrm>
                <a:off x="5115" y="1286"/>
                <a:ext cx="45" cy="69"/>
              </a:xfrm>
              <a:custGeom>
                <a:avLst/>
                <a:gdLst>
                  <a:gd name="T0" fmla="*/ 79 w 82"/>
                  <a:gd name="T1" fmla="*/ 2 h 127"/>
                  <a:gd name="T2" fmla="*/ 1 w 82"/>
                  <a:gd name="T3" fmla="*/ 125 h 127"/>
                  <a:gd name="T4" fmla="*/ 1 w 82"/>
                  <a:gd name="T5" fmla="*/ 127 h 127"/>
                  <a:gd name="T6" fmla="*/ 81 w 82"/>
                  <a:gd name="T7" fmla="*/ 0 h 127"/>
                  <a:gd name="T8" fmla="*/ 79 w 82"/>
                  <a:gd name="T9" fmla="*/ 2 h 127"/>
                </a:gdLst>
                <a:ahLst/>
                <a:cxnLst>
                  <a:cxn ang="0">
                    <a:pos x="T0" y="T1"/>
                  </a:cxn>
                  <a:cxn ang="0">
                    <a:pos x="T2" y="T3"/>
                  </a:cxn>
                  <a:cxn ang="0">
                    <a:pos x="T4" y="T5"/>
                  </a:cxn>
                  <a:cxn ang="0">
                    <a:pos x="T6" y="T7"/>
                  </a:cxn>
                  <a:cxn ang="0">
                    <a:pos x="T8" y="T9"/>
                  </a:cxn>
                </a:cxnLst>
                <a:rect l="0" t="0" r="r" b="b"/>
                <a:pathLst>
                  <a:path w="82" h="127">
                    <a:moveTo>
                      <a:pt x="79" y="2"/>
                    </a:moveTo>
                    <a:cubicBezTo>
                      <a:pt x="80" y="53"/>
                      <a:pt x="48" y="103"/>
                      <a:pt x="1" y="125"/>
                    </a:cubicBezTo>
                    <a:cubicBezTo>
                      <a:pt x="1" y="125"/>
                      <a:pt x="0" y="127"/>
                      <a:pt x="1" y="127"/>
                    </a:cubicBezTo>
                    <a:cubicBezTo>
                      <a:pt x="48" y="104"/>
                      <a:pt x="82" y="53"/>
                      <a:pt x="81" y="0"/>
                    </a:cubicBezTo>
                    <a:cubicBezTo>
                      <a:pt x="81" y="0"/>
                      <a:pt x="79" y="1"/>
                      <a:pt x="7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7" name="Freeform 115"/>
              <p:cNvSpPr/>
              <p:nvPr/>
            </p:nvSpPr>
            <p:spPr bwMode="auto">
              <a:xfrm>
                <a:off x="5142" y="1293"/>
                <a:ext cx="35" cy="56"/>
              </a:xfrm>
              <a:custGeom>
                <a:avLst/>
                <a:gdLst>
                  <a:gd name="T0" fmla="*/ 57 w 64"/>
                  <a:gd name="T1" fmla="*/ 2 h 103"/>
                  <a:gd name="T2" fmla="*/ 1 w 64"/>
                  <a:gd name="T3" fmla="*/ 101 h 103"/>
                  <a:gd name="T4" fmla="*/ 1 w 64"/>
                  <a:gd name="T5" fmla="*/ 102 h 103"/>
                  <a:gd name="T6" fmla="*/ 58 w 64"/>
                  <a:gd name="T7" fmla="*/ 1 h 103"/>
                  <a:gd name="T8" fmla="*/ 57 w 64"/>
                  <a:gd name="T9" fmla="*/ 2 h 103"/>
                </a:gdLst>
                <a:ahLst/>
                <a:cxnLst>
                  <a:cxn ang="0">
                    <a:pos x="T0" y="T1"/>
                  </a:cxn>
                  <a:cxn ang="0">
                    <a:pos x="T2" y="T3"/>
                  </a:cxn>
                  <a:cxn ang="0">
                    <a:pos x="T4" y="T5"/>
                  </a:cxn>
                  <a:cxn ang="0">
                    <a:pos x="T6" y="T7"/>
                  </a:cxn>
                  <a:cxn ang="0">
                    <a:pos x="T8" y="T9"/>
                  </a:cxn>
                </a:cxnLst>
                <a:rect l="0" t="0" r="r" b="b"/>
                <a:pathLst>
                  <a:path w="64" h="103">
                    <a:moveTo>
                      <a:pt x="57" y="2"/>
                    </a:moveTo>
                    <a:cubicBezTo>
                      <a:pt x="62" y="40"/>
                      <a:pt x="34" y="84"/>
                      <a:pt x="1" y="101"/>
                    </a:cubicBezTo>
                    <a:cubicBezTo>
                      <a:pt x="0" y="101"/>
                      <a:pt x="0" y="103"/>
                      <a:pt x="1" y="102"/>
                    </a:cubicBezTo>
                    <a:cubicBezTo>
                      <a:pt x="36" y="85"/>
                      <a:pt x="64" y="40"/>
                      <a:pt x="58" y="1"/>
                    </a:cubicBezTo>
                    <a:cubicBezTo>
                      <a:pt x="58" y="0"/>
                      <a:pt x="57" y="2"/>
                      <a:pt x="5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8" name="Freeform 116"/>
              <p:cNvSpPr/>
              <p:nvPr/>
            </p:nvSpPr>
            <p:spPr bwMode="auto">
              <a:xfrm>
                <a:off x="5160" y="1303"/>
                <a:ext cx="28" cy="42"/>
              </a:xfrm>
              <a:custGeom>
                <a:avLst/>
                <a:gdLst>
                  <a:gd name="T0" fmla="*/ 50 w 52"/>
                  <a:gd name="T1" fmla="*/ 2 h 78"/>
                  <a:gd name="T2" fmla="*/ 1 w 52"/>
                  <a:gd name="T3" fmla="*/ 76 h 78"/>
                  <a:gd name="T4" fmla="*/ 1 w 52"/>
                  <a:gd name="T5" fmla="*/ 77 h 78"/>
                  <a:gd name="T6" fmla="*/ 51 w 52"/>
                  <a:gd name="T7" fmla="*/ 2 h 78"/>
                  <a:gd name="T8" fmla="*/ 50 w 52"/>
                  <a:gd name="T9" fmla="*/ 2 h 78"/>
                </a:gdLst>
                <a:ahLst/>
                <a:cxnLst>
                  <a:cxn ang="0">
                    <a:pos x="T0" y="T1"/>
                  </a:cxn>
                  <a:cxn ang="0">
                    <a:pos x="T2" y="T3"/>
                  </a:cxn>
                  <a:cxn ang="0">
                    <a:pos x="T4" y="T5"/>
                  </a:cxn>
                  <a:cxn ang="0">
                    <a:pos x="T6" y="T7"/>
                  </a:cxn>
                  <a:cxn ang="0">
                    <a:pos x="T8" y="T9"/>
                  </a:cxn>
                </a:cxnLst>
                <a:rect l="0" t="0" r="r" b="b"/>
                <a:pathLst>
                  <a:path w="52" h="78">
                    <a:moveTo>
                      <a:pt x="50" y="2"/>
                    </a:moveTo>
                    <a:cubicBezTo>
                      <a:pt x="43" y="32"/>
                      <a:pt x="26" y="59"/>
                      <a:pt x="1" y="76"/>
                    </a:cubicBezTo>
                    <a:cubicBezTo>
                      <a:pt x="0" y="76"/>
                      <a:pt x="0" y="78"/>
                      <a:pt x="1" y="77"/>
                    </a:cubicBezTo>
                    <a:cubicBezTo>
                      <a:pt x="27" y="60"/>
                      <a:pt x="45" y="32"/>
                      <a:pt x="51" y="2"/>
                    </a:cubicBezTo>
                    <a:cubicBezTo>
                      <a:pt x="52" y="0"/>
                      <a:pt x="50" y="2"/>
                      <a:pt x="5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9" name="Freeform 117"/>
              <p:cNvSpPr/>
              <p:nvPr/>
            </p:nvSpPr>
            <p:spPr bwMode="auto">
              <a:xfrm>
                <a:off x="5172" y="1312"/>
                <a:ext cx="26" cy="32"/>
              </a:xfrm>
              <a:custGeom>
                <a:avLst/>
                <a:gdLst>
                  <a:gd name="T0" fmla="*/ 45 w 47"/>
                  <a:gd name="T1" fmla="*/ 2 h 57"/>
                  <a:gd name="T2" fmla="*/ 2 w 47"/>
                  <a:gd name="T3" fmla="*/ 55 h 57"/>
                  <a:gd name="T4" fmla="*/ 1 w 47"/>
                  <a:gd name="T5" fmla="*/ 56 h 57"/>
                  <a:gd name="T6" fmla="*/ 46 w 47"/>
                  <a:gd name="T7" fmla="*/ 2 h 57"/>
                  <a:gd name="T8" fmla="*/ 45 w 47"/>
                  <a:gd name="T9" fmla="*/ 2 h 57"/>
                </a:gdLst>
                <a:ahLst/>
                <a:cxnLst>
                  <a:cxn ang="0">
                    <a:pos x="T0" y="T1"/>
                  </a:cxn>
                  <a:cxn ang="0">
                    <a:pos x="T2" y="T3"/>
                  </a:cxn>
                  <a:cxn ang="0">
                    <a:pos x="T4" y="T5"/>
                  </a:cxn>
                  <a:cxn ang="0">
                    <a:pos x="T6" y="T7"/>
                  </a:cxn>
                  <a:cxn ang="0">
                    <a:pos x="T8" y="T9"/>
                  </a:cxn>
                </a:cxnLst>
                <a:rect l="0" t="0" r="r" b="b"/>
                <a:pathLst>
                  <a:path w="47" h="57">
                    <a:moveTo>
                      <a:pt x="45" y="2"/>
                    </a:moveTo>
                    <a:cubicBezTo>
                      <a:pt x="39" y="26"/>
                      <a:pt x="24" y="44"/>
                      <a:pt x="2" y="55"/>
                    </a:cubicBezTo>
                    <a:cubicBezTo>
                      <a:pt x="1" y="55"/>
                      <a:pt x="0" y="57"/>
                      <a:pt x="1" y="56"/>
                    </a:cubicBezTo>
                    <a:cubicBezTo>
                      <a:pt x="24" y="45"/>
                      <a:pt x="40" y="27"/>
                      <a:pt x="46" y="2"/>
                    </a:cubicBezTo>
                    <a:cubicBezTo>
                      <a:pt x="47" y="0"/>
                      <a:pt x="45" y="2"/>
                      <a:pt x="4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0" name="Freeform 118"/>
              <p:cNvSpPr/>
              <p:nvPr/>
            </p:nvSpPr>
            <p:spPr bwMode="auto">
              <a:xfrm>
                <a:off x="5190" y="1323"/>
                <a:ext cx="15" cy="21"/>
              </a:xfrm>
              <a:custGeom>
                <a:avLst/>
                <a:gdLst>
                  <a:gd name="T0" fmla="*/ 26 w 28"/>
                  <a:gd name="T1" fmla="*/ 2 h 39"/>
                  <a:gd name="T2" fmla="*/ 2 w 28"/>
                  <a:gd name="T3" fmla="*/ 37 h 39"/>
                  <a:gd name="T4" fmla="*/ 1 w 28"/>
                  <a:gd name="T5" fmla="*/ 38 h 39"/>
                  <a:gd name="T6" fmla="*/ 28 w 28"/>
                  <a:gd name="T7" fmla="*/ 1 h 39"/>
                  <a:gd name="T8" fmla="*/ 26 w 28"/>
                  <a:gd name="T9" fmla="*/ 2 h 39"/>
                </a:gdLst>
                <a:ahLst/>
                <a:cxnLst>
                  <a:cxn ang="0">
                    <a:pos x="T0" y="T1"/>
                  </a:cxn>
                  <a:cxn ang="0">
                    <a:pos x="T2" y="T3"/>
                  </a:cxn>
                  <a:cxn ang="0">
                    <a:pos x="T4" y="T5"/>
                  </a:cxn>
                  <a:cxn ang="0">
                    <a:pos x="T6" y="T7"/>
                  </a:cxn>
                  <a:cxn ang="0">
                    <a:pos x="T8" y="T9"/>
                  </a:cxn>
                </a:cxnLst>
                <a:rect l="0" t="0" r="r" b="b"/>
                <a:pathLst>
                  <a:path w="28" h="39">
                    <a:moveTo>
                      <a:pt x="26" y="2"/>
                    </a:moveTo>
                    <a:cubicBezTo>
                      <a:pt x="25" y="17"/>
                      <a:pt x="14" y="28"/>
                      <a:pt x="2" y="37"/>
                    </a:cubicBezTo>
                    <a:cubicBezTo>
                      <a:pt x="1" y="37"/>
                      <a:pt x="0" y="39"/>
                      <a:pt x="1" y="38"/>
                    </a:cubicBezTo>
                    <a:cubicBezTo>
                      <a:pt x="14" y="29"/>
                      <a:pt x="27" y="17"/>
                      <a:pt x="28" y="1"/>
                    </a:cubicBezTo>
                    <a:cubicBezTo>
                      <a:pt x="28" y="0"/>
                      <a:pt x="26" y="2"/>
                      <a:pt x="2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1" name="Freeform 119"/>
              <p:cNvSpPr/>
              <p:nvPr/>
            </p:nvSpPr>
            <p:spPr bwMode="auto">
              <a:xfrm>
                <a:off x="5204" y="1329"/>
                <a:ext cx="8" cy="21"/>
              </a:xfrm>
              <a:custGeom>
                <a:avLst/>
                <a:gdLst>
                  <a:gd name="T0" fmla="*/ 9 w 14"/>
                  <a:gd name="T1" fmla="*/ 2 h 39"/>
                  <a:gd name="T2" fmla="*/ 1 w 14"/>
                  <a:gd name="T3" fmla="*/ 37 h 39"/>
                  <a:gd name="T4" fmla="*/ 1 w 14"/>
                  <a:gd name="T5" fmla="*/ 38 h 39"/>
                  <a:gd name="T6" fmla="*/ 11 w 14"/>
                  <a:gd name="T7" fmla="*/ 0 h 39"/>
                  <a:gd name="T8" fmla="*/ 9 w 14"/>
                  <a:gd name="T9" fmla="*/ 2 h 39"/>
                </a:gdLst>
                <a:ahLst/>
                <a:cxnLst>
                  <a:cxn ang="0">
                    <a:pos x="T0" y="T1"/>
                  </a:cxn>
                  <a:cxn ang="0">
                    <a:pos x="T2" y="T3"/>
                  </a:cxn>
                  <a:cxn ang="0">
                    <a:pos x="T4" y="T5"/>
                  </a:cxn>
                  <a:cxn ang="0">
                    <a:pos x="T6" y="T7"/>
                  </a:cxn>
                  <a:cxn ang="0">
                    <a:pos x="T8" y="T9"/>
                  </a:cxn>
                </a:cxnLst>
                <a:rect l="0" t="0" r="r" b="b"/>
                <a:pathLst>
                  <a:path w="14" h="39">
                    <a:moveTo>
                      <a:pt x="9" y="2"/>
                    </a:moveTo>
                    <a:cubicBezTo>
                      <a:pt x="12" y="13"/>
                      <a:pt x="11" y="29"/>
                      <a:pt x="1" y="37"/>
                    </a:cubicBezTo>
                    <a:cubicBezTo>
                      <a:pt x="0" y="37"/>
                      <a:pt x="0" y="39"/>
                      <a:pt x="1" y="38"/>
                    </a:cubicBezTo>
                    <a:cubicBezTo>
                      <a:pt x="12" y="30"/>
                      <a:pt x="14" y="13"/>
                      <a:pt x="11" y="0"/>
                    </a:cubicBezTo>
                    <a:cubicBezTo>
                      <a:pt x="11" y="0"/>
                      <a:pt x="9" y="1"/>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2" name="Freeform 120"/>
              <p:cNvSpPr/>
              <p:nvPr/>
            </p:nvSpPr>
            <p:spPr bwMode="auto">
              <a:xfrm>
                <a:off x="5214" y="1335"/>
                <a:ext cx="5" cy="28"/>
              </a:xfrm>
              <a:custGeom>
                <a:avLst/>
                <a:gdLst>
                  <a:gd name="T0" fmla="*/ 1 w 10"/>
                  <a:gd name="T1" fmla="*/ 2 h 50"/>
                  <a:gd name="T2" fmla="*/ 7 w 10"/>
                  <a:gd name="T3" fmla="*/ 50 h 50"/>
                  <a:gd name="T4" fmla="*/ 9 w 10"/>
                  <a:gd name="T5" fmla="*/ 48 h 50"/>
                  <a:gd name="T6" fmla="*/ 2 w 10"/>
                  <a:gd name="T7" fmla="*/ 0 h 50"/>
                  <a:gd name="T8" fmla="*/ 1 w 10"/>
                  <a:gd name="T9" fmla="*/ 2 h 50"/>
                </a:gdLst>
                <a:ahLst/>
                <a:cxnLst>
                  <a:cxn ang="0">
                    <a:pos x="T0" y="T1"/>
                  </a:cxn>
                  <a:cxn ang="0">
                    <a:pos x="T2" y="T3"/>
                  </a:cxn>
                  <a:cxn ang="0">
                    <a:pos x="T4" y="T5"/>
                  </a:cxn>
                  <a:cxn ang="0">
                    <a:pos x="T6" y="T7"/>
                  </a:cxn>
                  <a:cxn ang="0">
                    <a:pos x="T8" y="T9"/>
                  </a:cxn>
                </a:cxnLst>
                <a:rect l="0" t="0" r="r" b="b"/>
                <a:pathLst>
                  <a:path w="10" h="50">
                    <a:moveTo>
                      <a:pt x="1" y="2"/>
                    </a:moveTo>
                    <a:cubicBezTo>
                      <a:pt x="6" y="17"/>
                      <a:pt x="8" y="34"/>
                      <a:pt x="7" y="50"/>
                    </a:cubicBezTo>
                    <a:cubicBezTo>
                      <a:pt x="7" y="50"/>
                      <a:pt x="9" y="49"/>
                      <a:pt x="9" y="48"/>
                    </a:cubicBezTo>
                    <a:cubicBezTo>
                      <a:pt x="10" y="32"/>
                      <a:pt x="8" y="16"/>
                      <a:pt x="2" y="0"/>
                    </a:cubicBezTo>
                    <a:cubicBezTo>
                      <a:pt x="2"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3" name="Freeform 121"/>
              <p:cNvSpPr/>
              <p:nvPr/>
            </p:nvSpPr>
            <p:spPr bwMode="auto">
              <a:xfrm>
                <a:off x="5084" y="1280"/>
                <a:ext cx="63" cy="81"/>
              </a:xfrm>
              <a:custGeom>
                <a:avLst/>
                <a:gdLst>
                  <a:gd name="T0" fmla="*/ 113 w 115"/>
                  <a:gd name="T1" fmla="*/ 2 h 148"/>
                  <a:gd name="T2" fmla="*/ 1 w 115"/>
                  <a:gd name="T3" fmla="*/ 145 h 148"/>
                  <a:gd name="T4" fmla="*/ 1 w 115"/>
                  <a:gd name="T5" fmla="*/ 147 h 148"/>
                  <a:gd name="T6" fmla="*/ 115 w 115"/>
                  <a:gd name="T7" fmla="*/ 1 h 148"/>
                  <a:gd name="T8" fmla="*/ 113 w 115"/>
                  <a:gd name="T9" fmla="*/ 2 h 148"/>
                </a:gdLst>
                <a:ahLst/>
                <a:cxnLst>
                  <a:cxn ang="0">
                    <a:pos x="T0" y="T1"/>
                  </a:cxn>
                  <a:cxn ang="0">
                    <a:pos x="T2" y="T3"/>
                  </a:cxn>
                  <a:cxn ang="0">
                    <a:pos x="T4" y="T5"/>
                  </a:cxn>
                  <a:cxn ang="0">
                    <a:pos x="T6" y="T7"/>
                  </a:cxn>
                  <a:cxn ang="0">
                    <a:pos x="T8" y="T9"/>
                  </a:cxn>
                </a:cxnLst>
                <a:rect l="0" t="0" r="r" b="b"/>
                <a:pathLst>
                  <a:path w="115" h="148">
                    <a:moveTo>
                      <a:pt x="113" y="2"/>
                    </a:moveTo>
                    <a:cubicBezTo>
                      <a:pt x="109" y="66"/>
                      <a:pt x="53" y="115"/>
                      <a:pt x="1" y="145"/>
                    </a:cubicBezTo>
                    <a:cubicBezTo>
                      <a:pt x="0" y="146"/>
                      <a:pt x="0" y="148"/>
                      <a:pt x="1" y="147"/>
                    </a:cubicBezTo>
                    <a:cubicBezTo>
                      <a:pt x="54" y="116"/>
                      <a:pt x="111" y="67"/>
                      <a:pt x="115" y="1"/>
                    </a:cubicBezTo>
                    <a:cubicBezTo>
                      <a:pt x="115" y="0"/>
                      <a:pt x="113" y="1"/>
                      <a:pt x="1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4" name="Freeform 122"/>
              <p:cNvSpPr/>
              <p:nvPr/>
            </p:nvSpPr>
            <p:spPr bwMode="auto">
              <a:xfrm>
                <a:off x="5044" y="1275"/>
                <a:ext cx="90" cy="87"/>
              </a:xfrm>
              <a:custGeom>
                <a:avLst/>
                <a:gdLst>
                  <a:gd name="T0" fmla="*/ 162 w 164"/>
                  <a:gd name="T1" fmla="*/ 2 h 160"/>
                  <a:gd name="T2" fmla="*/ 1 w 164"/>
                  <a:gd name="T3" fmla="*/ 157 h 160"/>
                  <a:gd name="T4" fmla="*/ 1 w 164"/>
                  <a:gd name="T5" fmla="*/ 159 h 160"/>
                  <a:gd name="T6" fmla="*/ 164 w 164"/>
                  <a:gd name="T7" fmla="*/ 2 h 160"/>
                  <a:gd name="T8" fmla="*/ 162 w 164"/>
                  <a:gd name="T9" fmla="*/ 2 h 160"/>
                </a:gdLst>
                <a:ahLst/>
                <a:cxnLst>
                  <a:cxn ang="0">
                    <a:pos x="T0" y="T1"/>
                  </a:cxn>
                  <a:cxn ang="0">
                    <a:pos x="T2" y="T3"/>
                  </a:cxn>
                  <a:cxn ang="0">
                    <a:pos x="T4" y="T5"/>
                  </a:cxn>
                  <a:cxn ang="0">
                    <a:pos x="T6" y="T7"/>
                  </a:cxn>
                  <a:cxn ang="0">
                    <a:pos x="T8" y="T9"/>
                  </a:cxn>
                </a:cxnLst>
                <a:rect l="0" t="0" r="r" b="b"/>
                <a:pathLst>
                  <a:path w="164" h="160">
                    <a:moveTo>
                      <a:pt x="162" y="2"/>
                    </a:moveTo>
                    <a:cubicBezTo>
                      <a:pt x="138" y="81"/>
                      <a:pt x="75" y="128"/>
                      <a:pt x="1" y="157"/>
                    </a:cubicBezTo>
                    <a:cubicBezTo>
                      <a:pt x="0" y="158"/>
                      <a:pt x="0" y="160"/>
                      <a:pt x="1" y="159"/>
                    </a:cubicBezTo>
                    <a:cubicBezTo>
                      <a:pt x="76" y="130"/>
                      <a:pt x="140" y="82"/>
                      <a:pt x="164" y="2"/>
                    </a:cubicBezTo>
                    <a:cubicBezTo>
                      <a:pt x="164" y="0"/>
                      <a:pt x="162" y="1"/>
                      <a:pt x="16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5" name="Freeform 123"/>
              <p:cNvSpPr/>
              <p:nvPr/>
            </p:nvSpPr>
            <p:spPr bwMode="auto">
              <a:xfrm>
                <a:off x="5009" y="1269"/>
                <a:ext cx="114" cy="86"/>
              </a:xfrm>
              <a:custGeom>
                <a:avLst/>
                <a:gdLst>
                  <a:gd name="T0" fmla="*/ 205 w 208"/>
                  <a:gd name="T1" fmla="*/ 1 h 157"/>
                  <a:gd name="T2" fmla="*/ 2 w 208"/>
                  <a:gd name="T3" fmla="*/ 155 h 157"/>
                  <a:gd name="T4" fmla="*/ 1 w 208"/>
                  <a:gd name="T5" fmla="*/ 157 h 157"/>
                  <a:gd name="T6" fmla="*/ 208 w 208"/>
                  <a:gd name="T7" fmla="*/ 1 h 157"/>
                  <a:gd name="T8" fmla="*/ 206 w 208"/>
                  <a:gd name="T9" fmla="*/ 2 h 157"/>
                  <a:gd name="T10" fmla="*/ 205 w 208"/>
                  <a:gd name="T11" fmla="*/ 1 h 157"/>
                </a:gdLst>
                <a:ahLst/>
                <a:cxnLst>
                  <a:cxn ang="0">
                    <a:pos x="T0" y="T1"/>
                  </a:cxn>
                  <a:cxn ang="0">
                    <a:pos x="T2" y="T3"/>
                  </a:cxn>
                  <a:cxn ang="0">
                    <a:pos x="T4" y="T5"/>
                  </a:cxn>
                  <a:cxn ang="0">
                    <a:pos x="T6" y="T7"/>
                  </a:cxn>
                  <a:cxn ang="0">
                    <a:pos x="T8" y="T9"/>
                  </a:cxn>
                  <a:cxn ang="0">
                    <a:pos x="T10" y="T11"/>
                  </a:cxn>
                </a:cxnLst>
                <a:rect l="0" t="0" r="r" b="b"/>
                <a:pathLst>
                  <a:path w="208" h="157">
                    <a:moveTo>
                      <a:pt x="205" y="1"/>
                    </a:moveTo>
                    <a:cubicBezTo>
                      <a:pt x="172" y="85"/>
                      <a:pt x="86" y="136"/>
                      <a:pt x="2" y="155"/>
                    </a:cubicBezTo>
                    <a:cubicBezTo>
                      <a:pt x="2" y="155"/>
                      <a:pt x="0" y="157"/>
                      <a:pt x="1" y="157"/>
                    </a:cubicBezTo>
                    <a:cubicBezTo>
                      <a:pt x="86" y="138"/>
                      <a:pt x="175" y="85"/>
                      <a:pt x="208" y="1"/>
                    </a:cubicBezTo>
                    <a:cubicBezTo>
                      <a:pt x="208" y="0"/>
                      <a:pt x="206" y="1"/>
                      <a:pt x="206" y="2"/>
                    </a:cubicBezTo>
                    <a:lnTo>
                      <a:pt x="205"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6" name="Freeform 124"/>
              <p:cNvSpPr/>
              <p:nvPr/>
            </p:nvSpPr>
            <p:spPr bwMode="auto">
              <a:xfrm>
                <a:off x="4979" y="1264"/>
                <a:ext cx="132" cy="84"/>
              </a:xfrm>
              <a:custGeom>
                <a:avLst/>
                <a:gdLst>
                  <a:gd name="T0" fmla="*/ 237 w 240"/>
                  <a:gd name="T1" fmla="*/ 0 h 153"/>
                  <a:gd name="T2" fmla="*/ 126 w 240"/>
                  <a:gd name="T3" fmla="*/ 110 h 153"/>
                  <a:gd name="T4" fmla="*/ 2 w 240"/>
                  <a:gd name="T5" fmla="*/ 151 h 153"/>
                  <a:gd name="T6" fmla="*/ 1 w 240"/>
                  <a:gd name="T7" fmla="*/ 153 h 153"/>
                  <a:gd name="T8" fmla="*/ 132 w 240"/>
                  <a:gd name="T9" fmla="*/ 108 h 153"/>
                  <a:gd name="T10" fmla="*/ 239 w 240"/>
                  <a:gd name="T11" fmla="*/ 1 h 153"/>
                  <a:gd name="T12" fmla="*/ 238 w 240"/>
                  <a:gd name="T13" fmla="*/ 1 h 153"/>
                  <a:gd name="T14" fmla="*/ 237 w 240"/>
                  <a:gd name="T15" fmla="*/ 0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53">
                    <a:moveTo>
                      <a:pt x="237" y="0"/>
                    </a:moveTo>
                    <a:cubicBezTo>
                      <a:pt x="210" y="46"/>
                      <a:pt x="170" y="82"/>
                      <a:pt x="126" y="110"/>
                    </a:cubicBezTo>
                    <a:cubicBezTo>
                      <a:pt x="88" y="134"/>
                      <a:pt x="45" y="142"/>
                      <a:pt x="2" y="151"/>
                    </a:cubicBezTo>
                    <a:cubicBezTo>
                      <a:pt x="1" y="151"/>
                      <a:pt x="0" y="153"/>
                      <a:pt x="1" y="153"/>
                    </a:cubicBezTo>
                    <a:cubicBezTo>
                      <a:pt x="47" y="143"/>
                      <a:pt x="92" y="133"/>
                      <a:pt x="132" y="108"/>
                    </a:cubicBezTo>
                    <a:cubicBezTo>
                      <a:pt x="175" y="81"/>
                      <a:pt x="213" y="44"/>
                      <a:pt x="239" y="1"/>
                    </a:cubicBezTo>
                    <a:cubicBezTo>
                      <a:pt x="240" y="0"/>
                      <a:pt x="238" y="0"/>
                      <a:pt x="238" y="1"/>
                    </a:cubicBezTo>
                    <a:lnTo>
                      <a:pt x="2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7" name="Freeform 125"/>
              <p:cNvSpPr/>
              <p:nvPr/>
            </p:nvSpPr>
            <p:spPr bwMode="auto">
              <a:xfrm>
                <a:off x="4929" y="1258"/>
                <a:ext cx="171" cy="87"/>
              </a:xfrm>
              <a:custGeom>
                <a:avLst/>
                <a:gdLst>
                  <a:gd name="T0" fmla="*/ 309 w 310"/>
                  <a:gd name="T1" fmla="*/ 1 h 158"/>
                  <a:gd name="T2" fmla="*/ 163 w 310"/>
                  <a:gd name="T3" fmla="*/ 114 h 158"/>
                  <a:gd name="T4" fmla="*/ 2 w 310"/>
                  <a:gd name="T5" fmla="*/ 156 h 158"/>
                  <a:gd name="T6" fmla="*/ 1 w 310"/>
                  <a:gd name="T7" fmla="*/ 157 h 158"/>
                  <a:gd name="T8" fmla="*/ 162 w 310"/>
                  <a:gd name="T9" fmla="*/ 115 h 158"/>
                  <a:gd name="T10" fmla="*/ 309 w 310"/>
                  <a:gd name="T11" fmla="*/ 3 h 158"/>
                  <a:gd name="T12" fmla="*/ 309 w 310"/>
                  <a:gd name="T13" fmla="*/ 1 h 158"/>
                </a:gdLst>
                <a:ahLst/>
                <a:cxnLst>
                  <a:cxn ang="0">
                    <a:pos x="T0" y="T1"/>
                  </a:cxn>
                  <a:cxn ang="0">
                    <a:pos x="T2" y="T3"/>
                  </a:cxn>
                  <a:cxn ang="0">
                    <a:pos x="T4" y="T5"/>
                  </a:cxn>
                  <a:cxn ang="0">
                    <a:pos x="T6" y="T7"/>
                  </a:cxn>
                  <a:cxn ang="0">
                    <a:pos x="T8" y="T9"/>
                  </a:cxn>
                  <a:cxn ang="0">
                    <a:pos x="T10" y="T11"/>
                  </a:cxn>
                  <a:cxn ang="0">
                    <a:pos x="T12" y="T13"/>
                  </a:cxn>
                </a:cxnLst>
                <a:rect l="0" t="0" r="r" b="b"/>
                <a:pathLst>
                  <a:path w="310" h="158">
                    <a:moveTo>
                      <a:pt x="309" y="1"/>
                    </a:moveTo>
                    <a:cubicBezTo>
                      <a:pt x="262" y="42"/>
                      <a:pt x="217" y="84"/>
                      <a:pt x="163" y="114"/>
                    </a:cubicBezTo>
                    <a:cubicBezTo>
                      <a:pt x="115" y="140"/>
                      <a:pt x="56" y="147"/>
                      <a:pt x="2" y="156"/>
                    </a:cubicBezTo>
                    <a:cubicBezTo>
                      <a:pt x="2" y="156"/>
                      <a:pt x="0" y="158"/>
                      <a:pt x="1" y="157"/>
                    </a:cubicBezTo>
                    <a:cubicBezTo>
                      <a:pt x="56" y="149"/>
                      <a:pt x="113" y="141"/>
                      <a:pt x="162" y="115"/>
                    </a:cubicBezTo>
                    <a:cubicBezTo>
                      <a:pt x="217" y="87"/>
                      <a:pt x="263" y="43"/>
                      <a:pt x="309" y="3"/>
                    </a:cubicBezTo>
                    <a:cubicBezTo>
                      <a:pt x="310" y="3"/>
                      <a:pt x="310" y="0"/>
                      <a:pt x="30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8" name="Freeform 126"/>
              <p:cNvSpPr/>
              <p:nvPr/>
            </p:nvSpPr>
            <p:spPr bwMode="auto">
              <a:xfrm>
                <a:off x="4895" y="1252"/>
                <a:ext cx="197" cy="85"/>
              </a:xfrm>
              <a:custGeom>
                <a:avLst/>
                <a:gdLst>
                  <a:gd name="T0" fmla="*/ 356 w 358"/>
                  <a:gd name="T1" fmla="*/ 0 h 155"/>
                  <a:gd name="T2" fmla="*/ 302 w 358"/>
                  <a:gd name="T3" fmla="*/ 30 h 155"/>
                  <a:gd name="T4" fmla="*/ 223 w 358"/>
                  <a:gd name="T5" fmla="*/ 89 h 155"/>
                  <a:gd name="T6" fmla="*/ 115 w 358"/>
                  <a:gd name="T7" fmla="*/ 137 h 155"/>
                  <a:gd name="T8" fmla="*/ 2 w 358"/>
                  <a:gd name="T9" fmla="*/ 153 h 155"/>
                  <a:gd name="T10" fmla="*/ 1 w 358"/>
                  <a:gd name="T11" fmla="*/ 155 h 155"/>
                  <a:gd name="T12" fmla="*/ 99 w 358"/>
                  <a:gd name="T13" fmla="*/ 143 h 155"/>
                  <a:gd name="T14" fmla="*/ 202 w 358"/>
                  <a:gd name="T15" fmla="*/ 102 h 155"/>
                  <a:gd name="T16" fmla="*/ 279 w 358"/>
                  <a:gd name="T17" fmla="*/ 51 h 155"/>
                  <a:gd name="T18" fmla="*/ 356 w 358"/>
                  <a:gd name="T19" fmla="*/ 2 h 155"/>
                  <a:gd name="T20" fmla="*/ 356 w 358"/>
                  <a:gd name="T21"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8" h="155">
                    <a:moveTo>
                      <a:pt x="356" y="0"/>
                    </a:moveTo>
                    <a:cubicBezTo>
                      <a:pt x="336" y="3"/>
                      <a:pt x="318" y="18"/>
                      <a:pt x="302" y="30"/>
                    </a:cubicBezTo>
                    <a:cubicBezTo>
                      <a:pt x="275" y="50"/>
                      <a:pt x="252" y="72"/>
                      <a:pt x="223" y="89"/>
                    </a:cubicBezTo>
                    <a:cubicBezTo>
                      <a:pt x="189" y="109"/>
                      <a:pt x="153" y="127"/>
                      <a:pt x="115" y="137"/>
                    </a:cubicBezTo>
                    <a:cubicBezTo>
                      <a:pt x="77" y="147"/>
                      <a:pt x="41" y="151"/>
                      <a:pt x="2" y="153"/>
                    </a:cubicBezTo>
                    <a:cubicBezTo>
                      <a:pt x="1" y="153"/>
                      <a:pt x="0" y="155"/>
                      <a:pt x="1" y="155"/>
                    </a:cubicBezTo>
                    <a:cubicBezTo>
                      <a:pt x="35" y="153"/>
                      <a:pt x="66" y="150"/>
                      <a:pt x="99" y="143"/>
                    </a:cubicBezTo>
                    <a:cubicBezTo>
                      <a:pt x="136" y="134"/>
                      <a:pt x="169" y="120"/>
                      <a:pt x="202" y="102"/>
                    </a:cubicBezTo>
                    <a:cubicBezTo>
                      <a:pt x="230" y="88"/>
                      <a:pt x="255" y="71"/>
                      <a:pt x="279" y="51"/>
                    </a:cubicBezTo>
                    <a:cubicBezTo>
                      <a:pt x="301" y="32"/>
                      <a:pt x="329" y="7"/>
                      <a:pt x="356" y="2"/>
                    </a:cubicBezTo>
                    <a:cubicBezTo>
                      <a:pt x="357" y="2"/>
                      <a:pt x="358" y="0"/>
                      <a:pt x="35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9" name="Freeform 127"/>
              <p:cNvSpPr/>
              <p:nvPr/>
            </p:nvSpPr>
            <p:spPr bwMode="auto">
              <a:xfrm>
                <a:off x="4896" y="1243"/>
                <a:ext cx="187" cy="88"/>
              </a:xfrm>
              <a:custGeom>
                <a:avLst/>
                <a:gdLst>
                  <a:gd name="T0" fmla="*/ 340 w 341"/>
                  <a:gd name="T1" fmla="*/ 0 h 159"/>
                  <a:gd name="T2" fmla="*/ 213 w 341"/>
                  <a:gd name="T3" fmla="*/ 72 h 159"/>
                  <a:gd name="T4" fmla="*/ 2 w 341"/>
                  <a:gd name="T5" fmla="*/ 157 h 159"/>
                  <a:gd name="T6" fmla="*/ 1 w 341"/>
                  <a:gd name="T7" fmla="*/ 159 h 159"/>
                  <a:gd name="T8" fmla="*/ 180 w 341"/>
                  <a:gd name="T9" fmla="*/ 96 h 159"/>
                  <a:gd name="T10" fmla="*/ 339 w 341"/>
                  <a:gd name="T11" fmla="*/ 2 h 159"/>
                  <a:gd name="T12" fmla="*/ 340 w 341"/>
                  <a:gd name="T13" fmla="*/ 0 h 159"/>
                </a:gdLst>
                <a:ahLst/>
                <a:cxnLst>
                  <a:cxn ang="0">
                    <a:pos x="T0" y="T1"/>
                  </a:cxn>
                  <a:cxn ang="0">
                    <a:pos x="T2" y="T3"/>
                  </a:cxn>
                  <a:cxn ang="0">
                    <a:pos x="T4" y="T5"/>
                  </a:cxn>
                  <a:cxn ang="0">
                    <a:pos x="T6" y="T7"/>
                  </a:cxn>
                  <a:cxn ang="0">
                    <a:pos x="T8" y="T9"/>
                  </a:cxn>
                  <a:cxn ang="0">
                    <a:pos x="T10" y="T11"/>
                  </a:cxn>
                  <a:cxn ang="0">
                    <a:pos x="T12" y="T13"/>
                  </a:cxn>
                </a:cxnLst>
                <a:rect l="0" t="0" r="r" b="b"/>
                <a:pathLst>
                  <a:path w="341" h="159">
                    <a:moveTo>
                      <a:pt x="340" y="0"/>
                    </a:moveTo>
                    <a:cubicBezTo>
                      <a:pt x="291" y="6"/>
                      <a:pt x="251" y="45"/>
                      <a:pt x="213" y="72"/>
                    </a:cubicBezTo>
                    <a:cubicBezTo>
                      <a:pt x="153" y="114"/>
                      <a:pt x="76" y="153"/>
                      <a:pt x="2" y="157"/>
                    </a:cubicBezTo>
                    <a:cubicBezTo>
                      <a:pt x="1" y="157"/>
                      <a:pt x="0" y="159"/>
                      <a:pt x="1" y="159"/>
                    </a:cubicBezTo>
                    <a:cubicBezTo>
                      <a:pt x="63" y="155"/>
                      <a:pt x="127" y="126"/>
                      <a:pt x="180" y="96"/>
                    </a:cubicBezTo>
                    <a:cubicBezTo>
                      <a:pt x="239" y="61"/>
                      <a:pt x="279" y="9"/>
                      <a:pt x="339" y="2"/>
                    </a:cubicBezTo>
                    <a:cubicBezTo>
                      <a:pt x="340" y="2"/>
                      <a:pt x="341" y="0"/>
                      <a:pt x="3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0" name="Freeform 128"/>
              <p:cNvSpPr/>
              <p:nvPr/>
            </p:nvSpPr>
            <p:spPr bwMode="auto">
              <a:xfrm>
                <a:off x="4896" y="1230"/>
                <a:ext cx="182" cy="93"/>
              </a:xfrm>
              <a:custGeom>
                <a:avLst/>
                <a:gdLst>
                  <a:gd name="T0" fmla="*/ 330 w 331"/>
                  <a:gd name="T1" fmla="*/ 12 h 170"/>
                  <a:gd name="T2" fmla="*/ 178 w 331"/>
                  <a:gd name="T3" fmla="*/ 82 h 170"/>
                  <a:gd name="T4" fmla="*/ 1 w 331"/>
                  <a:gd name="T5" fmla="*/ 168 h 170"/>
                  <a:gd name="T6" fmla="*/ 0 w 331"/>
                  <a:gd name="T7" fmla="*/ 169 h 170"/>
                  <a:gd name="T8" fmla="*/ 154 w 331"/>
                  <a:gd name="T9" fmla="*/ 101 h 170"/>
                  <a:gd name="T10" fmla="*/ 231 w 331"/>
                  <a:gd name="T11" fmla="*/ 47 h 170"/>
                  <a:gd name="T12" fmla="*/ 329 w 331"/>
                  <a:gd name="T13" fmla="*/ 14 h 170"/>
                  <a:gd name="T14" fmla="*/ 330 w 331"/>
                  <a:gd name="T15" fmla="*/ 12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1" h="170">
                    <a:moveTo>
                      <a:pt x="330" y="12"/>
                    </a:moveTo>
                    <a:cubicBezTo>
                      <a:pt x="275" y="0"/>
                      <a:pt x="220" y="54"/>
                      <a:pt x="178" y="82"/>
                    </a:cubicBezTo>
                    <a:cubicBezTo>
                      <a:pt x="124" y="119"/>
                      <a:pt x="70" y="162"/>
                      <a:pt x="1" y="168"/>
                    </a:cubicBezTo>
                    <a:cubicBezTo>
                      <a:pt x="1" y="168"/>
                      <a:pt x="0" y="170"/>
                      <a:pt x="0" y="169"/>
                    </a:cubicBezTo>
                    <a:cubicBezTo>
                      <a:pt x="57" y="164"/>
                      <a:pt x="110" y="134"/>
                      <a:pt x="154" y="101"/>
                    </a:cubicBezTo>
                    <a:cubicBezTo>
                      <a:pt x="179" y="82"/>
                      <a:pt x="205" y="65"/>
                      <a:pt x="231" y="47"/>
                    </a:cubicBezTo>
                    <a:cubicBezTo>
                      <a:pt x="259" y="28"/>
                      <a:pt x="293" y="6"/>
                      <a:pt x="329" y="14"/>
                    </a:cubicBezTo>
                    <a:cubicBezTo>
                      <a:pt x="329" y="14"/>
                      <a:pt x="331" y="12"/>
                      <a:pt x="33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1" name="Freeform 129"/>
              <p:cNvSpPr/>
              <p:nvPr/>
            </p:nvSpPr>
            <p:spPr bwMode="auto">
              <a:xfrm>
                <a:off x="4892" y="1216"/>
                <a:ext cx="183" cy="95"/>
              </a:xfrm>
              <a:custGeom>
                <a:avLst/>
                <a:gdLst>
                  <a:gd name="T0" fmla="*/ 333 w 333"/>
                  <a:gd name="T1" fmla="*/ 26 h 173"/>
                  <a:gd name="T2" fmla="*/ 212 w 333"/>
                  <a:gd name="T3" fmla="*/ 52 h 173"/>
                  <a:gd name="T4" fmla="*/ 2 w 333"/>
                  <a:gd name="T5" fmla="*/ 172 h 173"/>
                  <a:gd name="T6" fmla="*/ 1 w 333"/>
                  <a:gd name="T7" fmla="*/ 173 h 173"/>
                  <a:gd name="T8" fmla="*/ 180 w 333"/>
                  <a:gd name="T9" fmla="*/ 76 h 173"/>
                  <a:gd name="T10" fmla="*/ 331 w 333"/>
                  <a:gd name="T11" fmla="*/ 28 h 173"/>
                  <a:gd name="T12" fmla="*/ 333 w 333"/>
                  <a:gd name="T13" fmla="*/ 26 h 173"/>
                </a:gdLst>
                <a:ahLst/>
                <a:cxnLst>
                  <a:cxn ang="0">
                    <a:pos x="T0" y="T1"/>
                  </a:cxn>
                  <a:cxn ang="0">
                    <a:pos x="T2" y="T3"/>
                  </a:cxn>
                  <a:cxn ang="0">
                    <a:pos x="T4" y="T5"/>
                  </a:cxn>
                  <a:cxn ang="0">
                    <a:pos x="T6" y="T7"/>
                  </a:cxn>
                  <a:cxn ang="0">
                    <a:pos x="T8" y="T9"/>
                  </a:cxn>
                  <a:cxn ang="0">
                    <a:pos x="T10" y="T11"/>
                  </a:cxn>
                  <a:cxn ang="0">
                    <a:pos x="T12" y="T13"/>
                  </a:cxn>
                </a:cxnLst>
                <a:rect l="0" t="0" r="r" b="b"/>
                <a:pathLst>
                  <a:path w="333" h="173">
                    <a:moveTo>
                      <a:pt x="333" y="26"/>
                    </a:moveTo>
                    <a:cubicBezTo>
                      <a:pt x="294" y="4"/>
                      <a:pt x="245" y="31"/>
                      <a:pt x="212" y="52"/>
                    </a:cubicBezTo>
                    <a:cubicBezTo>
                      <a:pt x="146" y="93"/>
                      <a:pt x="84" y="163"/>
                      <a:pt x="2" y="172"/>
                    </a:cubicBezTo>
                    <a:cubicBezTo>
                      <a:pt x="2" y="172"/>
                      <a:pt x="0" y="173"/>
                      <a:pt x="1" y="173"/>
                    </a:cubicBezTo>
                    <a:cubicBezTo>
                      <a:pt x="70" y="166"/>
                      <a:pt x="127" y="115"/>
                      <a:pt x="180" y="76"/>
                    </a:cubicBezTo>
                    <a:cubicBezTo>
                      <a:pt x="218" y="49"/>
                      <a:pt x="283" y="0"/>
                      <a:pt x="331" y="28"/>
                    </a:cubicBezTo>
                    <a:cubicBezTo>
                      <a:pt x="332" y="28"/>
                      <a:pt x="333" y="26"/>
                      <a:pt x="3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2" name="Freeform 130"/>
              <p:cNvSpPr/>
              <p:nvPr/>
            </p:nvSpPr>
            <p:spPr bwMode="auto">
              <a:xfrm>
                <a:off x="4886" y="1206"/>
                <a:ext cx="188" cy="93"/>
              </a:xfrm>
              <a:custGeom>
                <a:avLst/>
                <a:gdLst>
                  <a:gd name="T0" fmla="*/ 341 w 341"/>
                  <a:gd name="T1" fmla="*/ 35 h 170"/>
                  <a:gd name="T2" fmla="*/ 201 w 341"/>
                  <a:gd name="T3" fmla="*/ 52 h 170"/>
                  <a:gd name="T4" fmla="*/ 2 w 341"/>
                  <a:gd name="T5" fmla="*/ 168 h 170"/>
                  <a:gd name="T6" fmla="*/ 1 w 341"/>
                  <a:gd name="T7" fmla="*/ 169 h 170"/>
                  <a:gd name="T8" fmla="*/ 182 w 341"/>
                  <a:gd name="T9" fmla="*/ 66 h 170"/>
                  <a:gd name="T10" fmla="*/ 339 w 341"/>
                  <a:gd name="T11" fmla="*/ 36 h 170"/>
                  <a:gd name="T12" fmla="*/ 341 w 341"/>
                  <a:gd name="T13" fmla="*/ 35 h 170"/>
                </a:gdLst>
                <a:ahLst/>
                <a:cxnLst>
                  <a:cxn ang="0">
                    <a:pos x="T0" y="T1"/>
                  </a:cxn>
                  <a:cxn ang="0">
                    <a:pos x="T2" y="T3"/>
                  </a:cxn>
                  <a:cxn ang="0">
                    <a:pos x="T4" y="T5"/>
                  </a:cxn>
                  <a:cxn ang="0">
                    <a:pos x="T6" y="T7"/>
                  </a:cxn>
                  <a:cxn ang="0">
                    <a:pos x="T8" y="T9"/>
                  </a:cxn>
                  <a:cxn ang="0">
                    <a:pos x="T10" y="T11"/>
                  </a:cxn>
                  <a:cxn ang="0">
                    <a:pos x="T12" y="T13"/>
                  </a:cxn>
                </a:cxnLst>
                <a:rect l="0" t="0" r="r" b="b"/>
                <a:pathLst>
                  <a:path w="341" h="170">
                    <a:moveTo>
                      <a:pt x="341" y="35"/>
                    </a:moveTo>
                    <a:cubicBezTo>
                      <a:pt x="297" y="3"/>
                      <a:pt x="242" y="28"/>
                      <a:pt x="201" y="52"/>
                    </a:cubicBezTo>
                    <a:cubicBezTo>
                      <a:pt x="135" y="91"/>
                      <a:pt x="78" y="150"/>
                      <a:pt x="2" y="168"/>
                    </a:cubicBezTo>
                    <a:cubicBezTo>
                      <a:pt x="1" y="168"/>
                      <a:pt x="0" y="170"/>
                      <a:pt x="1" y="169"/>
                    </a:cubicBezTo>
                    <a:cubicBezTo>
                      <a:pt x="71" y="153"/>
                      <a:pt x="123" y="104"/>
                      <a:pt x="182" y="66"/>
                    </a:cubicBezTo>
                    <a:cubicBezTo>
                      <a:pt x="226" y="38"/>
                      <a:pt x="290" y="0"/>
                      <a:pt x="339" y="36"/>
                    </a:cubicBezTo>
                    <a:cubicBezTo>
                      <a:pt x="340" y="37"/>
                      <a:pt x="341" y="35"/>
                      <a:pt x="34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3" name="Freeform 131"/>
              <p:cNvSpPr/>
              <p:nvPr/>
            </p:nvSpPr>
            <p:spPr bwMode="auto">
              <a:xfrm>
                <a:off x="4801" y="1157"/>
                <a:ext cx="276" cy="54"/>
              </a:xfrm>
              <a:custGeom>
                <a:avLst/>
                <a:gdLst>
                  <a:gd name="T0" fmla="*/ 501 w 502"/>
                  <a:gd name="T1" fmla="*/ 96 h 98"/>
                  <a:gd name="T2" fmla="*/ 267 w 502"/>
                  <a:gd name="T3" fmla="*/ 3 h 98"/>
                  <a:gd name="T4" fmla="*/ 132 w 502"/>
                  <a:gd name="T5" fmla="*/ 5 h 98"/>
                  <a:gd name="T6" fmla="*/ 2 w 502"/>
                  <a:gd name="T7" fmla="*/ 23 h 98"/>
                  <a:gd name="T8" fmla="*/ 1 w 502"/>
                  <a:gd name="T9" fmla="*/ 25 h 98"/>
                  <a:gd name="T10" fmla="*/ 118 w 502"/>
                  <a:gd name="T11" fmla="*/ 8 h 98"/>
                  <a:gd name="T12" fmla="*/ 259 w 502"/>
                  <a:gd name="T13" fmla="*/ 4 h 98"/>
                  <a:gd name="T14" fmla="*/ 500 w 502"/>
                  <a:gd name="T15" fmla="*/ 98 h 98"/>
                  <a:gd name="T16" fmla="*/ 501 w 502"/>
                  <a:gd name="T1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98">
                    <a:moveTo>
                      <a:pt x="501" y="96"/>
                    </a:moveTo>
                    <a:cubicBezTo>
                      <a:pt x="442" y="30"/>
                      <a:pt x="352" y="9"/>
                      <a:pt x="267" y="3"/>
                    </a:cubicBezTo>
                    <a:cubicBezTo>
                      <a:pt x="222" y="0"/>
                      <a:pt x="177" y="1"/>
                      <a:pt x="132" y="5"/>
                    </a:cubicBezTo>
                    <a:cubicBezTo>
                      <a:pt x="89" y="8"/>
                      <a:pt x="44" y="12"/>
                      <a:pt x="2" y="23"/>
                    </a:cubicBezTo>
                    <a:cubicBezTo>
                      <a:pt x="1" y="23"/>
                      <a:pt x="0" y="25"/>
                      <a:pt x="1" y="25"/>
                    </a:cubicBezTo>
                    <a:cubicBezTo>
                      <a:pt x="39" y="15"/>
                      <a:pt x="79" y="12"/>
                      <a:pt x="118" y="8"/>
                    </a:cubicBezTo>
                    <a:cubicBezTo>
                      <a:pt x="165" y="4"/>
                      <a:pt x="212" y="2"/>
                      <a:pt x="259" y="4"/>
                    </a:cubicBezTo>
                    <a:cubicBezTo>
                      <a:pt x="346" y="9"/>
                      <a:pt x="440" y="30"/>
                      <a:pt x="500" y="98"/>
                    </a:cubicBezTo>
                    <a:cubicBezTo>
                      <a:pt x="500" y="98"/>
                      <a:pt x="502" y="97"/>
                      <a:pt x="501"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4" name="Freeform 132"/>
              <p:cNvSpPr/>
              <p:nvPr/>
            </p:nvSpPr>
            <p:spPr bwMode="auto">
              <a:xfrm>
                <a:off x="4811" y="1143"/>
                <a:ext cx="265" cy="71"/>
              </a:xfrm>
              <a:custGeom>
                <a:avLst/>
                <a:gdLst>
                  <a:gd name="T0" fmla="*/ 482 w 483"/>
                  <a:gd name="T1" fmla="*/ 127 h 130"/>
                  <a:gd name="T2" fmla="*/ 2 w 483"/>
                  <a:gd name="T3" fmla="*/ 97 h 130"/>
                  <a:gd name="T4" fmla="*/ 1 w 483"/>
                  <a:gd name="T5" fmla="*/ 99 h 130"/>
                  <a:gd name="T6" fmla="*/ 481 w 483"/>
                  <a:gd name="T7" fmla="*/ 129 h 130"/>
                  <a:gd name="T8" fmla="*/ 482 w 483"/>
                  <a:gd name="T9" fmla="*/ 127 h 130"/>
                </a:gdLst>
                <a:ahLst/>
                <a:cxnLst>
                  <a:cxn ang="0">
                    <a:pos x="T0" y="T1"/>
                  </a:cxn>
                  <a:cxn ang="0">
                    <a:pos x="T2" y="T3"/>
                  </a:cxn>
                  <a:cxn ang="0">
                    <a:pos x="T4" y="T5"/>
                  </a:cxn>
                  <a:cxn ang="0">
                    <a:pos x="T6" y="T7"/>
                  </a:cxn>
                  <a:cxn ang="0">
                    <a:pos x="T8" y="T9"/>
                  </a:cxn>
                </a:cxnLst>
                <a:rect l="0" t="0" r="r" b="b"/>
                <a:pathLst>
                  <a:path w="483" h="130">
                    <a:moveTo>
                      <a:pt x="482" y="127"/>
                    </a:moveTo>
                    <a:cubicBezTo>
                      <a:pt x="361" y="0"/>
                      <a:pt x="148" y="53"/>
                      <a:pt x="2" y="97"/>
                    </a:cubicBezTo>
                    <a:cubicBezTo>
                      <a:pt x="1" y="97"/>
                      <a:pt x="0" y="99"/>
                      <a:pt x="1" y="99"/>
                    </a:cubicBezTo>
                    <a:cubicBezTo>
                      <a:pt x="147" y="55"/>
                      <a:pt x="359" y="2"/>
                      <a:pt x="481" y="129"/>
                    </a:cubicBezTo>
                    <a:cubicBezTo>
                      <a:pt x="481" y="130"/>
                      <a:pt x="483" y="128"/>
                      <a:pt x="482"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5" name="Freeform 133"/>
              <p:cNvSpPr/>
              <p:nvPr/>
            </p:nvSpPr>
            <p:spPr bwMode="auto">
              <a:xfrm>
                <a:off x="4829" y="1180"/>
                <a:ext cx="246" cy="45"/>
              </a:xfrm>
              <a:custGeom>
                <a:avLst/>
                <a:gdLst>
                  <a:gd name="T0" fmla="*/ 446 w 447"/>
                  <a:gd name="T1" fmla="*/ 62 h 82"/>
                  <a:gd name="T2" fmla="*/ 240 w 447"/>
                  <a:gd name="T3" fmla="*/ 7 h 82"/>
                  <a:gd name="T4" fmla="*/ 2 w 447"/>
                  <a:gd name="T5" fmla="*/ 80 h 82"/>
                  <a:gd name="T6" fmla="*/ 2 w 447"/>
                  <a:gd name="T7" fmla="*/ 82 h 82"/>
                  <a:gd name="T8" fmla="*/ 233 w 447"/>
                  <a:gd name="T9" fmla="*/ 9 h 82"/>
                  <a:gd name="T10" fmla="*/ 444 w 447"/>
                  <a:gd name="T11" fmla="*/ 64 h 82"/>
                  <a:gd name="T12" fmla="*/ 446 w 447"/>
                  <a:gd name="T13" fmla="*/ 62 h 82"/>
                </a:gdLst>
                <a:ahLst/>
                <a:cxnLst>
                  <a:cxn ang="0">
                    <a:pos x="T0" y="T1"/>
                  </a:cxn>
                  <a:cxn ang="0">
                    <a:pos x="T2" y="T3"/>
                  </a:cxn>
                  <a:cxn ang="0">
                    <a:pos x="T4" y="T5"/>
                  </a:cxn>
                  <a:cxn ang="0">
                    <a:pos x="T6" y="T7"/>
                  </a:cxn>
                  <a:cxn ang="0">
                    <a:pos x="T8" y="T9"/>
                  </a:cxn>
                  <a:cxn ang="0">
                    <a:pos x="T10" y="T11"/>
                  </a:cxn>
                  <a:cxn ang="0">
                    <a:pos x="T12" y="T13"/>
                  </a:cxn>
                </a:cxnLst>
                <a:rect l="0" t="0" r="r" b="b"/>
                <a:pathLst>
                  <a:path w="447" h="82">
                    <a:moveTo>
                      <a:pt x="446" y="62"/>
                    </a:moveTo>
                    <a:cubicBezTo>
                      <a:pt x="395" y="10"/>
                      <a:pt x="309" y="0"/>
                      <a:pt x="240" y="7"/>
                    </a:cubicBezTo>
                    <a:cubicBezTo>
                      <a:pt x="158" y="14"/>
                      <a:pt x="76" y="48"/>
                      <a:pt x="2" y="80"/>
                    </a:cubicBezTo>
                    <a:cubicBezTo>
                      <a:pt x="1" y="81"/>
                      <a:pt x="0" y="82"/>
                      <a:pt x="2" y="82"/>
                    </a:cubicBezTo>
                    <a:cubicBezTo>
                      <a:pt x="75" y="51"/>
                      <a:pt x="153" y="19"/>
                      <a:pt x="233" y="9"/>
                    </a:cubicBezTo>
                    <a:cubicBezTo>
                      <a:pt x="303" y="0"/>
                      <a:pt x="392" y="11"/>
                      <a:pt x="444" y="64"/>
                    </a:cubicBezTo>
                    <a:cubicBezTo>
                      <a:pt x="445" y="64"/>
                      <a:pt x="447" y="63"/>
                      <a:pt x="446"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6" name="Freeform 134"/>
              <p:cNvSpPr/>
              <p:nvPr/>
            </p:nvSpPr>
            <p:spPr bwMode="auto">
              <a:xfrm>
                <a:off x="4849" y="1189"/>
                <a:ext cx="225" cy="58"/>
              </a:xfrm>
              <a:custGeom>
                <a:avLst/>
                <a:gdLst>
                  <a:gd name="T0" fmla="*/ 410 w 410"/>
                  <a:gd name="T1" fmla="*/ 51 h 106"/>
                  <a:gd name="T2" fmla="*/ 211 w 410"/>
                  <a:gd name="T3" fmla="*/ 20 h 106"/>
                  <a:gd name="T4" fmla="*/ 2 w 410"/>
                  <a:gd name="T5" fmla="*/ 104 h 106"/>
                  <a:gd name="T6" fmla="*/ 1 w 410"/>
                  <a:gd name="T7" fmla="*/ 106 h 106"/>
                  <a:gd name="T8" fmla="*/ 205 w 410"/>
                  <a:gd name="T9" fmla="*/ 23 h 106"/>
                  <a:gd name="T10" fmla="*/ 408 w 410"/>
                  <a:gd name="T11" fmla="*/ 53 h 106"/>
                  <a:gd name="T12" fmla="*/ 410 w 410"/>
                  <a:gd name="T13" fmla="*/ 51 h 106"/>
                </a:gdLst>
                <a:ahLst/>
                <a:cxnLst>
                  <a:cxn ang="0">
                    <a:pos x="T0" y="T1"/>
                  </a:cxn>
                  <a:cxn ang="0">
                    <a:pos x="T2" y="T3"/>
                  </a:cxn>
                  <a:cxn ang="0">
                    <a:pos x="T4" y="T5"/>
                  </a:cxn>
                  <a:cxn ang="0">
                    <a:pos x="T6" y="T7"/>
                  </a:cxn>
                  <a:cxn ang="0">
                    <a:pos x="T8" y="T9"/>
                  </a:cxn>
                  <a:cxn ang="0">
                    <a:pos x="T10" y="T11"/>
                  </a:cxn>
                  <a:cxn ang="0">
                    <a:pos x="T12" y="T13"/>
                  </a:cxn>
                </a:cxnLst>
                <a:rect l="0" t="0" r="r" b="b"/>
                <a:pathLst>
                  <a:path w="410" h="106">
                    <a:moveTo>
                      <a:pt x="410" y="51"/>
                    </a:moveTo>
                    <a:cubicBezTo>
                      <a:pt x="357" y="0"/>
                      <a:pt x="278" y="5"/>
                      <a:pt x="211" y="20"/>
                    </a:cubicBezTo>
                    <a:cubicBezTo>
                      <a:pt x="137" y="37"/>
                      <a:pt x="69" y="69"/>
                      <a:pt x="2" y="104"/>
                    </a:cubicBezTo>
                    <a:cubicBezTo>
                      <a:pt x="1" y="104"/>
                      <a:pt x="0" y="106"/>
                      <a:pt x="1" y="106"/>
                    </a:cubicBezTo>
                    <a:cubicBezTo>
                      <a:pt x="67" y="72"/>
                      <a:pt x="133" y="41"/>
                      <a:pt x="205" y="23"/>
                    </a:cubicBezTo>
                    <a:cubicBezTo>
                      <a:pt x="272" y="7"/>
                      <a:pt x="354" y="1"/>
                      <a:pt x="408" y="53"/>
                    </a:cubicBezTo>
                    <a:cubicBezTo>
                      <a:pt x="409" y="53"/>
                      <a:pt x="410" y="51"/>
                      <a:pt x="410"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7" name="Freeform 135"/>
              <p:cNvSpPr/>
              <p:nvPr/>
            </p:nvSpPr>
            <p:spPr bwMode="auto">
              <a:xfrm>
                <a:off x="4864" y="1194"/>
                <a:ext cx="210" cy="74"/>
              </a:xfrm>
              <a:custGeom>
                <a:avLst/>
                <a:gdLst>
                  <a:gd name="T0" fmla="*/ 380 w 381"/>
                  <a:gd name="T1" fmla="*/ 47 h 136"/>
                  <a:gd name="T2" fmla="*/ 204 w 381"/>
                  <a:gd name="T3" fmla="*/ 31 h 136"/>
                  <a:gd name="T4" fmla="*/ 1 w 381"/>
                  <a:gd name="T5" fmla="*/ 134 h 136"/>
                  <a:gd name="T6" fmla="*/ 1 w 381"/>
                  <a:gd name="T7" fmla="*/ 136 h 136"/>
                  <a:gd name="T8" fmla="*/ 194 w 381"/>
                  <a:gd name="T9" fmla="*/ 38 h 136"/>
                  <a:gd name="T10" fmla="*/ 379 w 381"/>
                  <a:gd name="T11" fmla="*/ 49 h 136"/>
                  <a:gd name="T12" fmla="*/ 380 w 381"/>
                  <a:gd name="T13" fmla="*/ 47 h 136"/>
                </a:gdLst>
                <a:ahLst/>
                <a:cxnLst>
                  <a:cxn ang="0">
                    <a:pos x="T0" y="T1"/>
                  </a:cxn>
                  <a:cxn ang="0">
                    <a:pos x="T2" y="T3"/>
                  </a:cxn>
                  <a:cxn ang="0">
                    <a:pos x="T4" y="T5"/>
                  </a:cxn>
                  <a:cxn ang="0">
                    <a:pos x="T6" y="T7"/>
                  </a:cxn>
                  <a:cxn ang="0">
                    <a:pos x="T8" y="T9"/>
                  </a:cxn>
                  <a:cxn ang="0">
                    <a:pos x="T10" y="T11"/>
                  </a:cxn>
                  <a:cxn ang="0">
                    <a:pos x="T12" y="T13"/>
                  </a:cxn>
                </a:cxnLst>
                <a:rect l="0" t="0" r="r" b="b"/>
                <a:pathLst>
                  <a:path w="381" h="136">
                    <a:moveTo>
                      <a:pt x="380" y="47"/>
                    </a:moveTo>
                    <a:cubicBezTo>
                      <a:pt x="333" y="1"/>
                      <a:pt x="261" y="13"/>
                      <a:pt x="204" y="31"/>
                    </a:cubicBezTo>
                    <a:cubicBezTo>
                      <a:pt x="131" y="55"/>
                      <a:pt x="70" y="101"/>
                      <a:pt x="1" y="134"/>
                    </a:cubicBezTo>
                    <a:cubicBezTo>
                      <a:pt x="1" y="134"/>
                      <a:pt x="0" y="136"/>
                      <a:pt x="1" y="136"/>
                    </a:cubicBezTo>
                    <a:cubicBezTo>
                      <a:pt x="66" y="104"/>
                      <a:pt x="125" y="63"/>
                      <a:pt x="194" y="38"/>
                    </a:cubicBezTo>
                    <a:cubicBezTo>
                      <a:pt x="252" y="16"/>
                      <a:pt x="329" y="0"/>
                      <a:pt x="379" y="49"/>
                    </a:cubicBezTo>
                    <a:cubicBezTo>
                      <a:pt x="379" y="49"/>
                      <a:pt x="381" y="48"/>
                      <a:pt x="380"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8" name="Freeform 136"/>
              <p:cNvSpPr/>
              <p:nvPr/>
            </p:nvSpPr>
            <p:spPr bwMode="auto">
              <a:xfrm>
                <a:off x="4876" y="1198"/>
                <a:ext cx="197" cy="85"/>
              </a:xfrm>
              <a:custGeom>
                <a:avLst/>
                <a:gdLst>
                  <a:gd name="T0" fmla="*/ 358 w 359"/>
                  <a:gd name="T1" fmla="*/ 44 h 155"/>
                  <a:gd name="T2" fmla="*/ 213 w 359"/>
                  <a:gd name="T3" fmla="*/ 38 h 155"/>
                  <a:gd name="T4" fmla="*/ 108 w 359"/>
                  <a:gd name="T5" fmla="*/ 99 h 155"/>
                  <a:gd name="T6" fmla="*/ 2 w 359"/>
                  <a:gd name="T7" fmla="*/ 153 h 155"/>
                  <a:gd name="T8" fmla="*/ 2 w 359"/>
                  <a:gd name="T9" fmla="*/ 155 h 155"/>
                  <a:gd name="T10" fmla="*/ 169 w 359"/>
                  <a:gd name="T11" fmla="*/ 63 h 155"/>
                  <a:gd name="T12" fmla="*/ 357 w 359"/>
                  <a:gd name="T13" fmla="*/ 46 h 155"/>
                  <a:gd name="T14" fmla="*/ 358 w 359"/>
                  <a:gd name="T15" fmla="*/ 44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9" h="155">
                    <a:moveTo>
                      <a:pt x="358" y="44"/>
                    </a:moveTo>
                    <a:cubicBezTo>
                      <a:pt x="317" y="10"/>
                      <a:pt x="259" y="18"/>
                      <a:pt x="213" y="38"/>
                    </a:cubicBezTo>
                    <a:cubicBezTo>
                      <a:pt x="176" y="55"/>
                      <a:pt x="142" y="77"/>
                      <a:pt x="108" y="99"/>
                    </a:cubicBezTo>
                    <a:cubicBezTo>
                      <a:pt x="73" y="120"/>
                      <a:pt x="42" y="142"/>
                      <a:pt x="2" y="153"/>
                    </a:cubicBezTo>
                    <a:cubicBezTo>
                      <a:pt x="1" y="153"/>
                      <a:pt x="0" y="155"/>
                      <a:pt x="2" y="155"/>
                    </a:cubicBezTo>
                    <a:cubicBezTo>
                      <a:pt x="49" y="145"/>
                      <a:pt x="115" y="96"/>
                      <a:pt x="169" y="63"/>
                    </a:cubicBezTo>
                    <a:cubicBezTo>
                      <a:pt x="223" y="30"/>
                      <a:pt x="300" y="0"/>
                      <a:pt x="357" y="46"/>
                    </a:cubicBezTo>
                    <a:cubicBezTo>
                      <a:pt x="358" y="46"/>
                      <a:pt x="359" y="44"/>
                      <a:pt x="358"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9" name="Freeform 137"/>
              <p:cNvSpPr/>
              <p:nvPr/>
            </p:nvSpPr>
            <p:spPr bwMode="auto">
              <a:xfrm>
                <a:off x="4801" y="1137"/>
                <a:ext cx="276" cy="70"/>
              </a:xfrm>
              <a:custGeom>
                <a:avLst/>
                <a:gdLst>
                  <a:gd name="T0" fmla="*/ 501 w 502"/>
                  <a:gd name="T1" fmla="*/ 127 h 129"/>
                  <a:gd name="T2" fmla="*/ 282 w 502"/>
                  <a:gd name="T3" fmla="*/ 22 h 129"/>
                  <a:gd name="T4" fmla="*/ 158 w 502"/>
                  <a:gd name="T5" fmla="*/ 13 h 129"/>
                  <a:gd name="T6" fmla="*/ 2 w 502"/>
                  <a:gd name="T7" fmla="*/ 1 h 129"/>
                  <a:gd name="T8" fmla="*/ 1 w 502"/>
                  <a:gd name="T9" fmla="*/ 2 h 129"/>
                  <a:gd name="T10" fmla="*/ 136 w 502"/>
                  <a:gd name="T11" fmla="*/ 15 h 129"/>
                  <a:gd name="T12" fmla="*/ 263 w 502"/>
                  <a:gd name="T13" fmla="*/ 22 h 129"/>
                  <a:gd name="T14" fmla="*/ 500 w 502"/>
                  <a:gd name="T15" fmla="*/ 129 h 129"/>
                  <a:gd name="T16" fmla="*/ 501 w 502"/>
                  <a:gd name="T17" fmla="*/ 12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129">
                    <a:moveTo>
                      <a:pt x="501" y="127"/>
                    </a:moveTo>
                    <a:cubicBezTo>
                      <a:pt x="449" y="59"/>
                      <a:pt x="364" y="33"/>
                      <a:pt x="282" y="22"/>
                    </a:cubicBezTo>
                    <a:cubicBezTo>
                      <a:pt x="241" y="17"/>
                      <a:pt x="200" y="14"/>
                      <a:pt x="158" y="13"/>
                    </a:cubicBezTo>
                    <a:cubicBezTo>
                      <a:pt x="106" y="12"/>
                      <a:pt x="53" y="13"/>
                      <a:pt x="2" y="1"/>
                    </a:cubicBezTo>
                    <a:cubicBezTo>
                      <a:pt x="1" y="0"/>
                      <a:pt x="0" y="2"/>
                      <a:pt x="1" y="2"/>
                    </a:cubicBezTo>
                    <a:cubicBezTo>
                      <a:pt x="45" y="14"/>
                      <a:pt x="91" y="14"/>
                      <a:pt x="136" y="15"/>
                    </a:cubicBezTo>
                    <a:cubicBezTo>
                      <a:pt x="179" y="15"/>
                      <a:pt x="221" y="18"/>
                      <a:pt x="263" y="22"/>
                    </a:cubicBezTo>
                    <a:cubicBezTo>
                      <a:pt x="351" y="31"/>
                      <a:pt x="444" y="56"/>
                      <a:pt x="500" y="129"/>
                    </a:cubicBezTo>
                    <a:cubicBezTo>
                      <a:pt x="501" y="129"/>
                      <a:pt x="502" y="128"/>
                      <a:pt x="501"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0" name="Freeform 138"/>
              <p:cNvSpPr/>
              <p:nvPr/>
            </p:nvSpPr>
            <p:spPr bwMode="auto">
              <a:xfrm>
                <a:off x="4811" y="1109"/>
                <a:ext cx="267" cy="95"/>
              </a:xfrm>
              <a:custGeom>
                <a:avLst/>
                <a:gdLst>
                  <a:gd name="T0" fmla="*/ 486 w 487"/>
                  <a:gd name="T1" fmla="*/ 172 h 174"/>
                  <a:gd name="T2" fmla="*/ 284 w 487"/>
                  <a:gd name="T3" fmla="*/ 55 h 174"/>
                  <a:gd name="T4" fmla="*/ 150 w 487"/>
                  <a:gd name="T5" fmla="*/ 35 h 174"/>
                  <a:gd name="T6" fmla="*/ 2 w 487"/>
                  <a:gd name="T7" fmla="*/ 0 h 174"/>
                  <a:gd name="T8" fmla="*/ 1 w 487"/>
                  <a:gd name="T9" fmla="*/ 2 h 174"/>
                  <a:gd name="T10" fmla="*/ 258 w 487"/>
                  <a:gd name="T11" fmla="*/ 52 h 174"/>
                  <a:gd name="T12" fmla="*/ 485 w 487"/>
                  <a:gd name="T13" fmla="*/ 174 h 174"/>
                  <a:gd name="T14" fmla="*/ 486 w 487"/>
                  <a:gd name="T15" fmla="*/ 172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7" h="174">
                    <a:moveTo>
                      <a:pt x="486" y="172"/>
                    </a:moveTo>
                    <a:cubicBezTo>
                      <a:pt x="443" y="100"/>
                      <a:pt x="363" y="71"/>
                      <a:pt x="284" y="55"/>
                    </a:cubicBezTo>
                    <a:cubicBezTo>
                      <a:pt x="240" y="46"/>
                      <a:pt x="195" y="41"/>
                      <a:pt x="150" y="35"/>
                    </a:cubicBezTo>
                    <a:cubicBezTo>
                      <a:pt x="100" y="28"/>
                      <a:pt x="48" y="22"/>
                      <a:pt x="2" y="0"/>
                    </a:cubicBezTo>
                    <a:cubicBezTo>
                      <a:pt x="1" y="0"/>
                      <a:pt x="0" y="2"/>
                      <a:pt x="1" y="2"/>
                    </a:cubicBezTo>
                    <a:cubicBezTo>
                      <a:pt x="78" y="40"/>
                      <a:pt x="174" y="38"/>
                      <a:pt x="258" y="52"/>
                    </a:cubicBezTo>
                    <a:cubicBezTo>
                      <a:pt x="345" y="66"/>
                      <a:pt x="437" y="94"/>
                      <a:pt x="485" y="174"/>
                    </a:cubicBezTo>
                    <a:cubicBezTo>
                      <a:pt x="485" y="174"/>
                      <a:pt x="487" y="173"/>
                      <a:pt x="486"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1" name="Freeform 139"/>
              <p:cNvSpPr/>
              <p:nvPr/>
            </p:nvSpPr>
            <p:spPr bwMode="auto">
              <a:xfrm>
                <a:off x="4829" y="1080"/>
                <a:ext cx="251" cy="123"/>
              </a:xfrm>
              <a:custGeom>
                <a:avLst/>
                <a:gdLst>
                  <a:gd name="T0" fmla="*/ 455 w 456"/>
                  <a:gd name="T1" fmla="*/ 222 h 225"/>
                  <a:gd name="T2" fmla="*/ 259 w 456"/>
                  <a:gd name="T3" fmla="*/ 89 h 225"/>
                  <a:gd name="T4" fmla="*/ 2 w 456"/>
                  <a:gd name="T5" fmla="*/ 1 h 225"/>
                  <a:gd name="T6" fmla="*/ 1 w 456"/>
                  <a:gd name="T7" fmla="*/ 3 h 225"/>
                  <a:gd name="T8" fmla="*/ 237 w 456"/>
                  <a:gd name="T9" fmla="*/ 86 h 225"/>
                  <a:gd name="T10" fmla="*/ 454 w 456"/>
                  <a:gd name="T11" fmla="*/ 224 h 225"/>
                  <a:gd name="T12" fmla="*/ 455 w 456"/>
                  <a:gd name="T13" fmla="*/ 222 h 225"/>
                </a:gdLst>
                <a:ahLst/>
                <a:cxnLst>
                  <a:cxn ang="0">
                    <a:pos x="T0" y="T1"/>
                  </a:cxn>
                  <a:cxn ang="0">
                    <a:pos x="T2" y="T3"/>
                  </a:cxn>
                  <a:cxn ang="0">
                    <a:pos x="T4" y="T5"/>
                  </a:cxn>
                  <a:cxn ang="0">
                    <a:pos x="T6" y="T7"/>
                  </a:cxn>
                  <a:cxn ang="0">
                    <a:pos x="T8" y="T9"/>
                  </a:cxn>
                  <a:cxn ang="0">
                    <a:pos x="T10" y="T11"/>
                  </a:cxn>
                  <a:cxn ang="0">
                    <a:pos x="T12" y="T13"/>
                  </a:cxn>
                </a:cxnLst>
                <a:rect l="0" t="0" r="r" b="b"/>
                <a:pathLst>
                  <a:path w="456" h="225">
                    <a:moveTo>
                      <a:pt x="455" y="222"/>
                    </a:moveTo>
                    <a:cubicBezTo>
                      <a:pt x="417" y="149"/>
                      <a:pt x="335" y="108"/>
                      <a:pt x="259" y="89"/>
                    </a:cubicBezTo>
                    <a:cubicBezTo>
                      <a:pt x="171" y="66"/>
                      <a:pt x="74" y="64"/>
                      <a:pt x="2" y="1"/>
                    </a:cubicBezTo>
                    <a:cubicBezTo>
                      <a:pt x="1" y="0"/>
                      <a:pt x="0" y="2"/>
                      <a:pt x="1" y="3"/>
                    </a:cubicBezTo>
                    <a:cubicBezTo>
                      <a:pt x="66" y="60"/>
                      <a:pt x="155" y="68"/>
                      <a:pt x="237" y="86"/>
                    </a:cubicBezTo>
                    <a:cubicBezTo>
                      <a:pt x="321" y="103"/>
                      <a:pt x="412" y="144"/>
                      <a:pt x="454" y="224"/>
                    </a:cubicBezTo>
                    <a:cubicBezTo>
                      <a:pt x="454" y="225"/>
                      <a:pt x="456" y="223"/>
                      <a:pt x="455" y="2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2" name="Freeform 140"/>
              <p:cNvSpPr/>
              <p:nvPr/>
            </p:nvSpPr>
            <p:spPr bwMode="auto">
              <a:xfrm>
                <a:off x="4848" y="1060"/>
                <a:ext cx="233" cy="140"/>
              </a:xfrm>
              <a:custGeom>
                <a:avLst/>
                <a:gdLst>
                  <a:gd name="T0" fmla="*/ 423 w 424"/>
                  <a:gd name="T1" fmla="*/ 254 h 256"/>
                  <a:gd name="T2" fmla="*/ 229 w 424"/>
                  <a:gd name="T3" fmla="*/ 107 h 256"/>
                  <a:gd name="T4" fmla="*/ 2 w 424"/>
                  <a:gd name="T5" fmla="*/ 1 h 256"/>
                  <a:gd name="T6" fmla="*/ 1 w 424"/>
                  <a:gd name="T7" fmla="*/ 2 h 256"/>
                  <a:gd name="T8" fmla="*/ 207 w 424"/>
                  <a:gd name="T9" fmla="*/ 103 h 256"/>
                  <a:gd name="T10" fmla="*/ 422 w 424"/>
                  <a:gd name="T11" fmla="*/ 256 h 256"/>
                  <a:gd name="T12" fmla="*/ 423 w 424"/>
                  <a:gd name="T13" fmla="*/ 254 h 256"/>
                </a:gdLst>
                <a:ahLst/>
                <a:cxnLst>
                  <a:cxn ang="0">
                    <a:pos x="T0" y="T1"/>
                  </a:cxn>
                  <a:cxn ang="0">
                    <a:pos x="T2" y="T3"/>
                  </a:cxn>
                  <a:cxn ang="0">
                    <a:pos x="T4" y="T5"/>
                  </a:cxn>
                  <a:cxn ang="0">
                    <a:pos x="T6" y="T7"/>
                  </a:cxn>
                  <a:cxn ang="0">
                    <a:pos x="T8" y="T9"/>
                  </a:cxn>
                  <a:cxn ang="0">
                    <a:pos x="T10" y="T11"/>
                  </a:cxn>
                  <a:cxn ang="0">
                    <a:pos x="T12" y="T13"/>
                  </a:cxn>
                </a:cxnLst>
                <a:rect l="0" t="0" r="r" b="b"/>
                <a:pathLst>
                  <a:path w="424" h="256">
                    <a:moveTo>
                      <a:pt x="423" y="254"/>
                    </a:moveTo>
                    <a:cubicBezTo>
                      <a:pt x="383" y="175"/>
                      <a:pt x="312" y="133"/>
                      <a:pt x="229" y="107"/>
                    </a:cubicBezTo>
                    <a:cubicBezTo>
                      <a:pt x="154" y="84"/>
                      <a:pt x="53" y="67"/>
                      <a:pt x="2" y="1"/>
                    </a:cubicBezTo>
                    <a:cubicBezTo>
                      <a:pt x="2" y="0"/>
                      <a:pt x="0" y="1"/>
                      <a:pt x="1" y="2"/>
                    </a:cubicBezTo>
                    <a:cubicBezTo>
                      <a:pt x="47" y="63"/>
                      <a:pt x="138" y="83"/>
                      <a:pt x="207" y="103"/>
                    </a:cubicBezTo>
                    <a:cubicBezTo>
                      <a:pt x="298" y="129"/>
                      <a:pt x="377" y="168"/>
                      <a:pt x="422" y="256"/>
                    </a:cubicBezTo>
                    <a:cubicBezTo>
                      <a:pt x="422" y="256"/>
                      <a:pt x="424" y="255"/>
                      <a:pt x="423" y="2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3" name="Freeform 141"/>
              <p:cNvSpPr/>
              <p:nvPr/>
            </p:nvSpPr>
            <p:spPr bwMode="auto">
              <a:xfrm>
                <a:off x="4867" y="1044"/>
                <a:ext cx="216" cy="154"/>
              </a:xfrm>
              <a:custGeom>
                <a:avLst/>
                <a:gdLst>
                  <a:gd name="T0" fmla="*/ 391 w 392"/>
                  <a:gd name="T1" fmla="*/ 279 h 281"/>
                  <a:gd name="T2" fmla="*/ 320 w 392"/>
                  <a:gd name="T3" fmla="*/ 178 h 281"/>
                  <a:gd name="T4" fmla="*/ 215 w 392"/>
                  <a:gd name="T5" fmla="*/ 121 h 281"/>
                  <a:gd name="T6" fmla="*/ 103 w 392"/>
                  <a:gd name="T7" fmla="*/ 78 h 281"/>
                  <a:gd name="T8" fmla="*/ 2 w 392"/>
                  <a:gd name="T9" fmla="*/ 1 h 281"/>
                  <a:gd name="T10" fmla="*/ 1 w 392"/>
                  <a:gd name="T11" fmla="*/ 2 h 281"/>
                  <a:gd name="T12" fmla="*/ 179 w 392"/>
                  <a:gd name="T13" fmla="*/ 110 h 281"/>
                  <a:gd name="T14" fmla="*/ 300 w 392"/>
                  <a:gd name="T15" fmla="*/ 167 h 281"/>
                  <a:gd name="T16" fmla="*/ 390 w 392"/>
                  <a:gd name="T17" fmla="*/ 280 h 281"/>
                  <a:gd name="T18" fmla="*/ 391 w 392"/>
                  <a:gd name="T19" fmla="*/ 27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81">
                    <a:moveTo>
                      <a:pt x="391" y="279"/>
                    </a:moveTo>
                    <a:cubicBezTo>
                      <a:pt x="372" y="242"/>
                      <a:pt x="353" y="205"/>
                      <a:pt x="320" y="178"/>
                    </a:cubicBezTo>
                    <a:cubicBezTo>
                      <a:pt x="289" y="153"/>
                      <a:pt x="252" y="136"/>
                      <a:pt x="215" y="121"/>
                    </a:cubicBezTo>
                    <a:cubicBezTo>
                      <a:pt x="178" y="106"/>
                      <a:pt x="140" y="94"/>
                      <a:pt x="103" y="78"/>
                    </a:cubicBezTo>
                    <a:cubicBezTo>
                      <a:pt x="66" y="61"/>
                      <a:pt x="23" y="38"/>
                      <a:pt x="2" y="1"/>
                    </a:cubicBezTo>
                    <a:cubicBezTo>
                      <a:pt x="2" y="0"/>
                      <a:pt x="0" y="2"/>
                      <a:pt x="1" y="2"/>
                    </a:cubicBezTo>
                    <a:cubicBezTo>
                      <a:pt x="34" y="63"/>
                      <a:pt x="118" y="88"/>
                      <a:pt x="179" y="110"/>
                    </a:cubicBezTo>
                    <a:cubicBezTo>
                      <a:pt x="221" y="125"/>
                      <a:pt x="263" y="142"/>
                      <a:pt x="300" y="167"/>
                    </a:cubicBezTo>
                    <a:cubicBezTo>
                      <a:pt x="343" y="195"/>
                      <a:pt x="366" y="236"/>
                      <a:pt x="390" y="280"/>
                    </a:cubicBezTo>
                    <a:cubicBezTo>
                      <a:pt x="390" y="281"/>
                      <a:pt x="392" y="279"/>
                      <a:pt x="391" y="2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4" name="Freeform 142"/>
              <p:cNvSpPr/>
              <p:nvPr/>
            </p:nvSpPr>
            <p:spPr bwMode="auto">
              <a:xfrm>
                <a:off x="4890" y="1031"/>
                <a:ext cx="193" cy="165"/>
              </a:xfrm>
              <a:custGeom>
                <a:avLst/>
                <a:gdLst>
                  <a:gd name="T0" fmla="*/ 352 w 352"/>
                  <a:gd name="T1" fmla="*/ 299 h 301"/>
                  <a:gd name="T2" fmla="*/ 287 w 352"/>
                  <a:gd name="T3" fmla="*/ 188 h 301"/>
                  <a:gd name="T4" fmla="*/ 189 w 352"/>
                  <a:gd name="T5" fmla="*/ 119 h 301"/>
                  <a:gd name="T6" fmla="*/ 1 w 352"/>
                  <a:gd name="T7" fmla="*/ 0 h 301"/>
                  <a:gd name="T8" fmla="*/ 0 w 352"/>
                  <a:gd name="T9" fmla="*/ 2 h 301"/>
                  <a:gd name="T10" fmla="*/ 188 w 352"/>
                  <a:gd name="T11" fmla="*/ 121 h 301"/>
                  <a:gd name="T12" fmla="*/ 280 w 352"/>
                  <a:gd name="T13" fmla="*/ 183 h 301"/>
                  <a:gd name="T14" fmla="*/ 350 w 352"/>
                  <a:gd name="T15" fmla="*/ 300 h 301"/>
                  <a:gd name="T16" fmla="*/ 352 w 352"/>
                  <a:gd name="T17" fmla="*/ 29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301">
                    <a:moveTo>
                      <a:pt x="352" y="299"/>
                    </a:moveTo>
                    <a:cubicBezTo>
                      <a:pt x="331" y="261"/>
                      <a:pt x="314" y="222"/>
                      <a:pt x="287" y="188"/>
                    </a:cubicBezTo>
                    <a:cubicBezTo>
                      <a:pt x="262" y="156"/>
                      <a:pt x="225" y="136"/>
                      <a:pt x="189" y="119"/>
                    </a:cubicBezTo>
                    <a:cubicBezTo>
                      <a:pt x="121" y="88"/>
                      <a:pt x="38" y="74"/>
                      <a:pt x="1" y="0"/>
                    </a:cubicBezTo>
                    <a:cubicBezTo>
                      <a:pt x="1" y="0"/>
                      <a:pt x="0" y="1"/>
                      <a:pt x="0" y="2"/>
                    </a:cubicBezTo>
                    <a:cubicBezTo>
                      <a:pt x="36" y="75"/>
                      <a:pt x="119" y="91"/>
                      <a:pt x="188" y="121"/>
                    </a:cubicBezTo>
                    <a:cubicBezTo>
                      <a:pt x="222" y="136"/>
                      <a:pt x="254" y="156"/>
                      <a:pt x="280" y="183"/>
                    </a:cubicBezTo>
                    <a:cubicBezTo>
                      <a:pt x="312" y="216"/>
                      <a:pt x="329" y="261"/>
                      <a:pt x="350" y="300"/>
                    </a:cubicBezTo>
                    <a:cubicBezTo>
                      <a:pt x="350" y="301"/>
                      <a:pt x="352" y="299"/>
                      <a:pt x="352" y="2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5" name="Freeform 143"/>
              <p:cNvSpPr/>
              <p:nvPr/>
            </p:nvSpPr>
            <p:spPr bwMode="auto">
              <a:xfrm>
                <a:off x="4916" y="1021"/>
                <a:ext cx="156" cy="151"/>
              </a:xfrm>
              <a:custGeom>
                <a:avLst/>
                <a:gdLst>
                  <a:gd name="T0" fmla="*/ 284 w 284"/>
                  <a:gd name="T1" fmla="*/ 270 h 274"/>
                  <a:gd name="T2" fmla="*/ 161 w 284"/>
                  <a:gd name="T3" fmla="*/ 121 h 274"/>
                  <a:gd name="T4" fmla="*/ 2 w 284"/>
                  <a:gd name="T5" fmla="*/ 1 h 274"/>
                  <a:gd name="T6" fmla="*/ 0 w 284"/>
                  <a:gd name="T7" fmla="*/ 3 h 274"/>
                  <a:gd name="T8" fmla="*/ 147 w 284"/>
                  <a:gd name="T9" fmla="*/ 115 h 274"/>
                  <a:gd name="T10" fmla="*/ 283 w 284"/>
                  <a:gd name="T11" fmla="*/ 273 h 274"/>
                  <a:gd name="T12" fmla="*/ 284 w 284"/>
                  <a:gd name="T13" fmla="*/ 270 h 274"/>
                </a:gdLst>
                <a:ahLst/>
                <a:cxnLst>
                  <a:cxn ang="0">
                    <a:pos x="T0" y="T1"/>
                  </a:cxn>
                  <a:cxn ang="0">
                    <a:pos x="T2" y="T3"/>
                  </a:cxn>
                  <a:cxn ang="0">
                    <a:pos x="T4" y="T5"/>
                  </a:cxn>
                  <a:cxn ang="0">
                    <a:pos x="T6" y="T7"/>
                  </a:cxn>
                  <a:cxn ang="0">
                    <a:pos x="T8" y="T9"/>
                  </a:cxn>
                  <a:cxn ang="0">
                    <a:pos x="T10" y="T11"/>
                  </a:cxn>
                  <a:cxn ang="0">
                    <a:pos x="T12" y="T13"/>
                  </a:cxn>
                </a:cxnLst>
                <a:rect l="0" t="0" r="r" b="b"/>
                <a:pathLst>
                  <a:path w="284" h="274">
                    <a:moveTo>
                      <a:pt x="284" y="270"/>
                    </a:moveTo>
                    <a:cubicBezTo>
                      <a:pt x="265" y="205"/>
                      <a:pt x="218" y="155"/>
                      <a:pt x="161" y="121"/>
                    </a:cubicBezTo>
                    <a:cubicBezTo>
                      <a:pt x="106" y="87"/>
                      <a:pt x="29" y="66"/>
                      <a:pt x="2" y="1"/>
                    </a:cubicBezTo>
                    <a:cubicBezTo>
                      <a:pt x="1" y="0"/>
                      <a:pt x="0" y="2"/>
                      <a:pt x="0" y="3"/>
                    </a:cubicBezTo>
                    <a:cubicBezTo>
                      <a:pt x="25" y="63"/>
                      <a:pt x="94" y="86"/>
                      <a:pt x="147" y="115"/>
                    </a:cubicBezTo>
                    <a:cubicBezTo>
                      <a:pt x="210" y="149"/>
                      <a:pt x="263" y="204"/>
                      <a:pt x="283" y="273"/>
                    </a:cubicBezTo>
                    <a:cubicBezTo>
                      <a:pt x="283" y="274"/>
                      <a:pt x="284" y="271"/>
                      <a:pt x="284" y="2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6" name="Freeform 144"/>
              <p:cNvSpPr/>
              <p:nvPr/>
            </p:nvSpPr>
            <p:spPr bwMode="auto">
              <a:xfrm>
                <a:off x="4951" y="1017"/>
                <a:ext cx="113" cy="127"/>
              </a:xfrm>
              <a:custGeom>
                <a:avLst/>
                <a:gdLst>
                  <a:gd name="T0" fmla="*/ 205 w 205"/>
                  <a:gd name="T1" fmla="*/ 228 h 232"/>
                  <a:gd name="T2" fmla="*/ 124 w 205"/>
                  <a:gd name="T3" fmla="*/ 117 h 232"/>
                  <a:gd name="T4" fmla="*/ 52 w 205"/>
                  <a:gd name="T5" fmla="*/ 64 h 232"/>
                  <a:gd name="T6" fmla="*/ 2 w 205"/>
                  <a:gd name="T7" fmla="*/ 2 h 232"/>
                  <a:gd name="T8" fmla="*/ 0 w 205"/>
                  <a:gd name="T9" fmla="*/ 3 h 232"/>
                  <a:gd name="T10" fmla="*/ 89 w 205"/>
                  <a:gd name="T11" fmla="*/ 93 h 232"/>
                  <a:gd name="T12" fmla="*/ 203 w 205"/>
                  <a:gd name="T13" fmla="*/ 231 h 232"/>
                  <a:gd name="T14" fmla="*/ 205 w 205"/>
                  <a:gd name="T15" fmla="*/ 2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232">
                    <a:moveTo>
                      <a:pt x="205" y="228"/>
                    </a:moveTo>
                    <a:cubicBezTo>
                      <a:pt x="192" y="185"/>
                      <a:pt x="157" y="145"/>
                      <a:pt x="124" y="117"/>
                    </a:cubicBezTo>
                    <a:cubicBezTo>
                      <a:pt x="101" y="97"/>
                      <a:pt x="75" y="83"/>
                      <a:pt x="52" y="64"/>
                    </a:cubicBezTo>
                    <a:cubicBezTo>
                      <a:pt x="31" y="47"/>
                      <a:pt x="7" y="30"/>
                      <a:pt x="2" y="2"/>
                    </a:cubicBezTo>
                    <a:cubicBezTo>
                      <a:pt x="1" y="0"/>
                      <a:pt x="0" y="2"/>
                      <a:pt x="0" y="3"/>
                    </a:cubicBezTo>
                    <a:cubicBezTo>
                      <a:pt x="7" y="43"/>
                      <a:pt x="57" y="72"/>
                      <a:pt x="89" y="93"/>
                    </a:cubicBezTo>
                    <a:cubicBezTo>
                      <a:pt x="135" y="126"/>
                      <a:pt x="188" y="174"/>
                      <a:pt x="203" y="231"/>
                    </a:cubicBezTo>
                    <a:cubicBezTo>
                      <a:pt x="204" y="232"/>
                      <a:pt x="205" y="229"/>
                      <a:pt x="205" y="2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7" name="Freeform 145"/>
              <p:cNvSpPr/>
              <p:nvPr/>
            </p:nvSpPr>
            <p:spPr bwMode="auto">
              <a:xfrm>
                <a:off x="4978" y="1018"/>
                <a:ext cx="80" cy="100"/>
              </a:xfrm>
              <a:custGeom>
                <a:avLst/>
                <a:gdLst>
                  <a:gd name="T0" fmla="*/ 143 w 144"/>
                  <a:gd name="T1" fmla="*/ 182 h 184"/>
                  <a:gd name="T2" fmla="*/ 2 w 144"/>
                  <a:gd name="T3" fmla="*/ 1 h 184"/>
                  <a:gd name="T4" fmla="*/ 0 w 144"/>
                  <a:gd name="T5" fmla="*/ 2 h 184"/>
                  <a:gd name="T6" fmla="*/ 142 w 144"/>
                  <a:gd name="T7" fmla="*/ 183 h 184"/>
                  <a:gd name="T8" fmla="*/ 143 w 144"/>
                  <a:gd name="T9" fmla="*/ 182 h 184"/>
                </a:gdLst>
                <a:ahLst/>
                <a:cxnLst>
                  <a:cxn ang="0">
                    <a:pos x="T0" y="T1"/>
                  </a:cxn>
                  <a:cxn ang="0">
                    <a:pos x="T2" y="T3"/>
                  </a:cxn>
                  <a:cxn ang="0">
                    <a:pos x="T4" y="T5"/>
                  </a:cxn>
                  <a:cxn ang="0">
                    <a:pos x="T6" y="T7"/>
                  </a:cxn>
                  <a:cxn ang="0">
                    <a:pos x="T8" y="T9"/>
                  </a:cxn>
                </a:cxnLst>
                <a:rect l="0" t="0" r="r" b="b"/>
                <a:pathLst>
                  <a:path w="144" h="184">
                    <a:moveTo>
                      <a:pt x="143" y="182"/>
                    </a:moveTo>
                    <a:cubicBezTo>
                      <a:pt x="118" y="106"/>
                      <a:pt x="27" y="76"/>
                      <a:pt x="2" y="1"/>
                    </a:cubicBezTo>
                    <a:cubicBezTo>
                      <a:pt x="1" y="0"/>
                      <a:pt x="0" y="1"/>
                      <a:pt x="0" y="2"/>
                    </a:cubicBezTo>
                    <a:cubicBezTo>
                      <a:pt x="25" y="78"/>
                      <a:pt x="116" y="107"/>
                      <a:pt x="142" y="183"/>
                    </a:cubicBezTo>
                    <a:cubicBezTo>
                      <a:pt x="142" y="184"/>
                      <a:pt x="144" y="183"/>
                      <a:pt x="143" y="1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8" name="Freeform 146"/>
              <p:cNvSpPr/>
              <p:nvPr/>
            </p:nvSpPr>
            <p:spPr bwMode="auto">
              <a:xfrm>
                <a:off x="5003" y="1022"/>
                <a:ext cx="43" cy="62"/>
              </a:xfrm>
              <a:custGeom>
                <a:avLst/>
                <a:gdLst>
                  <a:gd name="T0" fmla="*/ 0 w 78"/>
                  <a:gd name="T1" fmla="*/ 2 h 113"/>
                  <a:gd name="T2" fmla="*/ 76 w 78"/>
                  <a:gd name="T3" fmla="*/ 113 h 113"/>
                  <a:gd name="T4" fmla="*/ 77 w 78"/>
                  <a:gd name="T5" fmla="*/ 111 h 113"/>
                  <a:gd name="T6" fmla="*/ 2 w 78"/>
                  <a:gd name="T7" fmla="*/ 1 h 113"/>
                  <a:gd name="T8" fmla="*/ 0 w 78"/>
                  <a:gd name="T9" fmla="*/ 2 h 113"/>
                </a:gdLst>
                <a:ahLst/>
                <a:cxnLst>
                  <a:cxn ang="0">
                    <a:pos x="T0" y="T1"/>
                  </a:cxn>
                  <a:cxn ang="0">
                    <a:pos x="T2" y="T3"/>
                  </a:cxn>
                  <a:cxn ang="0">
                    <a:pos x="T4" y="T5"/>
                  </a:cxn>
                  <a:cxn ang="0">
                    <a:pos x="T6" y="T7"/>
                  </a:cxn>
                  <a:cxn ang="0">
                    <a:pos x="T8" y="T9"/>
                  </a:cxn>
                </a:cxnLst>
                <a:rect l="0" t="0" r="r" b="b"/>
                <a:pathLst>
                  <a:path w="78" h="113">
                    <a:moveTo>
                      <a:pt x="0" y="2"/>
                    </a:moveTo>
                    <a:cubicBezTo>
                      <a:pt x="7" y="48"/>
                      <a:pt x="44" y="81"/>
                      <a:pt x="76" y="113"/>
                    </a:cubicBezTo>
                    <a:cubicBezTo>
                      <a:pt x="76" y="113"/>
                      <a:pt x="78" y="112"/>
                      <a:pt x="77" y="111"/>
                    </a:cubicBezTo>
                    <a:cubicBezTo>
                      <a:pt x="46" y="80"/>
                      <a:pt x="9" y="47"/>
                      <a:pt x="2" y="1"/>
                    </a:cubicBezTo>
                    <a:cubicBezTo>
                      <a:pt x="2"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9" name="Freeform 147"/>
              <p:cNvSpPr/>
              <p:nvPr/>
            </p:nvSpPr>
            <p:spPr bwMode="auto">
              <a:xfrm>
                <a:off x="5299" y="1303"/>
                <a:ext cx="170" cy="217"/>
              </a:xfrm>
              <a:custGeom>
                <a:avLst/>
                <a:gdLst>
                  <a:gd name="T0" fmla="*/ 302 w 310"/>
                  <a:gd name="T1" fmla="*/ 394 h 396"/>
                  <a:gd name="T2" fmla="*/ 202 w 310"/>
                  <a:gd name="T3" fmla="*/ 198 h 396"/>
                  <a:gd name="T4" fmla="*/ 2 w 310"/>
                  <a:gd name="T5" fmla="*/ 0 h 396"/>
                  <a:gd name="T6" fmla="*/ 1 w 310"/>
                  <a:gd name="T7" fmla="*/ 2 h 396"/>
                  <a:gd name="T8" fmla="*/ 180 w 310"/>
                  <a:gd name="T9" fmla="*/ 179 h 396"/>
                  <a:gd name="T10" fmla="*/ 300 w 310"/>
                  <a:gd name="T11" fmla="*/ 395 h 396"/>
                  <a:gd name="T12" fmla="*/ 302 w 310"/>
                  <a:gd name="T13" fmla="*/ 394 h 396"/>
                </a:gdLst>
                <a:ahLst/>
                <a:cxnLst>
                  <a:cxn ang="0">
                    <a:pos x="T0" y="T1"/>
                  </a:cxn>
                  <a:cxn ang="0">
                    <a:pos x="T2" y="T3"/>
                  </a:cxn>
                  <a:cxn ang="0">
                    <a:pos x="T4" y="T5"/>
                  </a:cxn>
                  <a:cxn ang="0">
                    <a:pos x="T6" y="T7"/>
                  </a:cxn>
                  <a:cxn ang="0">
                    <a:pos x="T8" y="T9"/>
                  </a:cxn>
                  <a:cxn ang="0">
                    <a:pos x="T10" y="T11"/>
                  </a:cxn>
                  <a:cxn ang="0">
                    <a:pos x="T12" y="T13"/>
                  </a:cxn>
                </a:cxnLst>
                <a:rect l="0" t="0" r="r" b="b"/>
                <a:pathLst>
                  <a:path w="310" h="396">
                    <a:moveTo>
                      <a:pt x="302" y="394"/>
                    </a:moveTo>
                    <a:cubicBezTo>
                      <a:pt x="310" y="312"/>
                      <a:pt x="256" y="252"/>
                      <a:pt x="202" y="198"/>
                    </a:cubicBezTo>
                    <a:cubicBezTo>
                      <a:pt x="136" y="132"/>
                      <a:pt x="82" y="51"/>
                      <a:pt x="2" y="0"/>
                    </a:cubicBezTo>
                    <a:cubicBezTo>
                      <a:pt x="1" y="0"/>
                      <a:pt x="0" y="1"/>
                      <a:pt x="1" y="2"/>
                    </a:cubicBezTo>
                    <a:cubicBezTo>
                      <a:pt x="72" y="47"/>
                      <a:pt x="123" y="118"/>
                      <a:pt x="180" y="179"/>
                    </a:cubicBezTo>
                    <a:cubicBezTo>
                      <a:pt x="238" y="241"/>
                      <a:pt x="309" y="301"/>
                      <a:pt x="300" y="395"/>
                    </a:cubicBezTo>
                    <a:cubicBezTo>
                      <a:pt x="300" y="396"/>
                      <a:pt x="302" y="395"/>
                      <a:pt x="302" y="3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0" name="Freeform 148"/>
              <p:cNvSpPr/>
              <p:nvPr/>
            </p:nvSpPr>
            <p:spPr bwMode="auto">
              <a:xfrm>
                <a:off x="5307" y="1304"/>
                <a:ext cx="183" cy="206"/>
              </a:xfrm>
              <a:custGeom>
                <a:avLst/>
                <a:gdLst>
                  <a:gd name="T0" fmla="*/ 333 w 333"/>
                  <a:gd name="T1" fmla="*/ 374 h 376"/>
                  <a:gd name="T2" fmla="*/ 282 w 333"/>
                  <a:gd name="T3" fmla="*/ 259 h 376"/>
                  <a:gd name="T4" fmla="*/ 196 w 333"/>
                  <a:gd name="T5" fmla="*/ 174 h 376"/>
                  <a:gd name="T6" fmla="*/ 2 w 333"/>
                  <a:gd name="T7" fmla="*/ 1 h 376"/>
                  <a:gd name="T8" fmla="*/ 1 w 333"/>
                  <a:gd name="T9" fmla="*/ 2 h 376"/>
                  <a:gd name="T10" fmla="*/ 183 w 333"/>
                  <a:gd name="T11" fmla="*/ 164 h 376"/>
                  <a:gd name="T12" fmla="*/ 265 w 333"/>
                  <a:gd name="T13" fmla="*/ 242 h 376"/>
                  <a:gd name="T14" fmla="*/ 331 w 333"/>
                  <a:gd name="T15" fmla="*/ 375 h 376"/>
                  <a:gd name="T16" fmla="*/ 333 w 333"/>
                  <a:gd name="T17" fmla="*/ 374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76">
                    <a:moveTo>
                      <a:pt x="333" y="374"/>
                    </a:moveTo>
                    <a:cubicBezTo>
                      <a:pt x="324" y="332"/>
                      <a:pt x="307" y="294"/>
                      <a:pt x="282" y="259"/>
                    </a:cubicBezTo>
                    <a:cubicBezTo>
                      <a:pt x="258" y="227"/>
                      <a:pt x="225" y="201"/>
                      <a:pt x="196" y="174"/>
                    </a:cubicBezTo>
                    <a:cubicBezTo>
                      <a:pt x="132" y="115"/>
                      <a:pt x="78" y="45"/>
                      <a:pt x="2" y="1"/>
                    </a:cubicBezTo>
                    <a:cubicBezTo>
                      <a:pt x="2" y="0"/>
                      <a:pt x="0" y="2"/>
                      <a:pt x="1" y="2"/>
                    </a:cubicBezTo>
                    <a:cubicBezTo>
                      <a:pt x="72" y="44"/>
                      <a:pt x="124" y="108"/>
                      <a:pt x="183" y="164"/>
                    </a:cubicBezTo>
                    <a:cubicBezTo>
                      <a:pt x="210" y="191"/>
                      <a:pt x="239" y="215"/>
                      <a:pt x="265" y="242"/>
                    </a:cubicBezTo>
                    <a:cubicBezTo>
                      <a:pt x="299" y="279"/>
                      <a:pt x="320" y="326"/>
                      <a:pt x="331" y="375"/>
                    </a:cubicBezTo>
                    <a:cubicBezTo>
                      <a:pt x="331" y="376"/>
                      <a:pt x="333" y="375"/>
                      <a:pt x="333" y="3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1" name="Freeform 149"/>
              <p:cNvSpPr/>
              <p:nvPr/>
            </p:nvSpPr>
            <p:spPr bwMode="auto">
              <a:xfrm>
                <a:off x="5318" y="1307"/>
                <a:ext cx="195" cy="190"/>
              </a:xfrm>
              <a:custGeom>
                <a:avLst/>
                <a:gdLst>
                  <a:gd name="T0" fmla="*/ 354 w 355"/>
                  <a:gd name="T1" fmla="*/ 344 h 346"/>
                  <a:gd name="T2" fmla="*/ 203 w 355"/>
                  <a:gd name="T3" fmla="*/ 159 h 346"/>
                  <a:gd name="T4" fmla="*/ 3 w 355"/>
                  <a:gd name="T5" fmla="*/ 1 h 346"/>
                  <a:gd name="T6" fmla="*/ 1 w 355"/>
                  <a:gd name="T7" fmla="*/ 2 h 346"/>
                  <a:gd name="T8" fmla="*/ 195 w 355"/>
                  <a:gd name="T9" fmla="*/ 155 h 346"/>
                  <a:gd name="T10" fmla="*/ 353 w 355"/>
                  <a:gd name="T11" fmla="*/ 345 h 346"/>
                  <a:gd name="T12" fmla="*/ 354 w 355"/>
                  <a:gd name="T13" fmla="*/ 344 h 346"/>
                </a:gdLst>
                <a:ahLst/>
                <a:cxnLst>
                  <a:cxn ang="0">
                    <a:pos x="T0" y="T1"/>
                  </a:cxn>
                  <a:cxn ang="0">
                    <a:pos x="T2" y="T3"/>
                  </a:cxn>
                  <a:cxn ang="0">
                    <a:pos x="T4" y="T5"/>
                  </a:cxn>
                  <a:cxn ang="0">
                    <a:pos x="T6" y="T7"/>
                  </a:cxn>
                  <a:cxn ang="0">
                    <a:pos x="T8" y="T9"/>
                  </a:cxn>
                  <a:cxn ang="0">
                    <a:pos x="T10" y="T11"/>
                  </a:cxn>
                  <a:cxn ang="0">
                    <a:pos x="T12" y="T13"/>
                  </a:cxn>
                </a:cxnLst>
                <a:rect l="0" t="0" r="r" b="b"/>
                <a:pathLst>
                  <a:path w="355" h="346">
                    <a:moveTo>
                      <a:pt x="354" y="344"/>
                    </a:moveTo>
                    <a:cubicBezTo>
                      <a:pt x="331" y="264"/>
                      <a:pt x="267" y="209"/>
                      <a:pt x="203" y="159"/>
                    </a:cubicBezTo>
                    <a:cubicBezTo>
                      <a:pt x="136" y="106"/>
                      <a:pt x="72" y="51"/>
                      <a:pt x="3" y="1"/>
                    </a:cubicBezTo>
                    <a:cubicBezTo>
                      <a:pt x="2" y="0"/>
                      <a:pt x="0" y="2"/>
                      <a:pt x="1" y="2"/>
                    </a:cubicBezTo>
                    <a:cubicBezTo>
                      <a:pt x="68" y="51"/>
                      <a:pt x="130" y="105"/>
                      <a:pt x="195" y="155"/>
                    </a:cubicBezTo>
                    <a:cubicBezTo>
                      <a:pt x="261" y="206"/>
                      <a:pt x="328" y="263"/>
                      <a:pt x="353" y="345"/>
                    </a:cubicBezTo>
                    <a:cubicBezTo>
                      <a:pt x="353" y="346"/>
                      <a:pt x="355" y="345"/>
                      <a:pt x="354" y="3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2" name="Freeform 150"/>
              <p:cNvSpPr/>
              <p:nvPr/>
            </p:nvSpPr>
            <p:spPr bwMode="auto">
              <a:xfrm>
                <a:off x="5326" y="1309"/>
                <a:ext cx="206" cy="173"/>
              </a:xfrm>
              <a:custGeom>
                <a:avLst/>
                <a:gdLst>
                  <a:gd name="T0" fmla="*/ 374 w 374"/>
                  <a:gd name="T1" fmla="*/ 315 h 317"/>
                  <a:gd name="T2" fmla="*/ 221 w 374"/>
                  <a:gd name="T3" fmla="*/ 156 h 317"/>
                  <a:gd name="T4" fmla="*/ 2 w 374"/>
                  <a:gd name="T5" fmla="*/ 1 h 317"/>
                  <a:gd name="T6" fmla="*/ 1 w 374"/>
                  <a:gd name="T7" fmla="*/ 3 h 317"/>
                  <a:gd name="T8" fmla="*/ 213 w 374"/>
                  <a:gd name="T9" fmla="*/ 153 h 317"/>
                  <a:gd name="T10" fmla="*/ 372 w 374"/>
                  <a:gd name="T11" fmla="*/ 316 h 317"/>
                  <a:gd name="T12" fmla="*/ 374 w 374"/>
                  <a:gd name="T13" fmla="*/ 315 h 317"/>
                </a:gdLst>
                <a:ahLst/>
                <a:cxnLst>
                  <a:cxn ang="0">
                    <a:pos x="T0" y="T1"/>
                  </a:cxn>
                  <a:cxn ang="0">
                    <a:pos x="T2" y="T3"/>
                  </a:cxn>
                  <a:cxn ang="0">
                    <a:pos x="T4" y="T5"/>
                  </a:cxn>
                  <a:cxn ang="0">
                    <a:pos x="T6" y="T7"/>
                  </a:cxn>
                  <a:cxn ang="0">
                    <a:pos x="T8" y="T9"/>
                  </a:cxn>
                  <a:cxn ang="0">
                    <a:pos x="T10" y="T11"/>
                  </a:cxn>
                  <a:cxn ang="0">
                    <a:pos x="T12" y="T13"/>
                  </a:cxn>
                </a:cxnLst>
                <a:rect l="0" t="0" r="r" b="b"/>
                <a:pathLst>
                  <a:path w="374" h="317">
                    <a:moveTo>
                      <a:pt x="374" y="315"/>
                    </a:moveTo>
                    <a:cubicBezTo>
                      <a:pt x="353" y="241"/>
                      <a:pt x="281" y="195"/>
                      <a:pt x="221" y="156"/>
                    </a:cubicBezTo>
                    <a:cubicBezTo>
                      <a:pt x="146" y="107"/>
                      <a:pt x="74" y="55"/>
                      <a:pt x="2" y="1"/>
                    </a:cubicBezTo>
                    <a:cubicBezTo>
                      <a:pt x="1" y="0"/>
                      <a:pt x="0" y="2"/>
                      <a:pt x="1" y="3"/>
                    </a:cubicBezTo>
                    <a:cubicBezTo>
                      <a:pt x="70" y="55"/>
                      <a:pt x="140" y="106"/>
                      <a:pt x="213" y="153"/>
                    </a:cubicBezTo>
                    <a:cubicBezTo>
                      <a:pt x="275" y="194"/>
                      <a:pt x="351" y="240"/>
                      <a:pt x="372" y="316"/>
                    </a:cubicBezTo>
                    <a:cubicBezTo>
                      <a:pt x="372" y="317"/>
                      <a:pt x="374" y="315"/>
                      <a:pt x="374" y="3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3" name="Freeform 151"/>
              <p:cNvSpPr/>
              <p:nvPr/>
            </p:nvSpPr>
            <p:spPr bwMode="auto">
              <a:xfrm>
                <a:off x="5337" y="1312"/>
                <a:ext cx="209" cy="154"/>
              </a:xfrm>
              <a:custGeom>
                <a:avLst/>
                <a:gdLst>
                  <a:gd name="T0" fmla="*/ 379 w 379"/>
                  <a:gd name="T1" fmla="*/ 279 h 281"/>
                  <a:gd name="T2" fmla="*/ 235 w 379"/>
                  <a:gd name="T3" fmla="*/ 145 h 281"/>
                  <a:gd name="T4" fmla="*/ 2 w 379"/>
                  <a:gd name="T5" fmla="*/ 1 h 281"/>
                  <a:gd name="T6" fmla="*/ 1 w 379"/>
                  <a:gd name="T7" fmla="*/ 2 h 281"/>
                  <a:gd name="T8" fmla="*/ 223 w 379"/>
                  <a:gd name="T9" fmla="*/ 140 h 281"/>
                  <a:gd name="T10" fmla="*/ 377 w 379"/>
                  <a:gd name="T11" fmla="*/ 281 h 281"/>
                  <a:gd name="T12" fmla="*/ 379 w 379"/>
                  <a:gd name="T13" fmla="*/ 279 h 281"/>
                </a:gdLst>
                <a:ahLst/>
                <a:cxnLst>
                  <a:cxn ang="0">
                    <a:pos x="T0" y="T1"/>
                  </a:cxn>
                  <a:cxn ang="0">
                    <a:pos x="T2" y="T3"/>
                  </a:cxn>
                  <a:cxn ang="0">
                    <a:pos x="T4" y="T5"/>
                  </a:cxn>
                  <a:cxn ang="0">
                    <a:pos x="T6" y="T7"/>
                  </a:cxn>
                  <a:cxn ang="0">
                    <a:pos x="T8" y="T9"/>
                  </a:cxn>
                  <a:cxn ang="0">
                    <a:pos x="T10" y="T11"/>
                  </a:cxn>
                  <a:cxn ang="0">
                    <a:pos x="T12" y="T13"/>
                  </a:cxn>
                </a:cxnLst>
                <a:rect l="0" t="0" r="r" b="b"/>
                <a:pathLst>
                  <a:path w="379" h="281">
                    <a:moveTo>
                      <a:pt x="379" y="279"/>
                    </a:moveTo>
                    <a:cubicBezTo>
                      <a:pt x="365" y="211"/>
                      <a:pt x="291" y="174"/>
                      <a:pt x="235" y="145"/>
                    </a:cubicBezTo>
                    <a:cubicBezTo>
                      <a:pt x="155" y="102"/>
                      <a:pt x="69" y="64"/>
                      <a:pt x="2" y="1"/>
                    </a:cubicBezTo>
                    <a:cubicBezTo>
                      <a:pt x="2" y="0"/>
                      <a:pt x="0" y="2"/>
                      <a:pt x="1" y="2"/>
                    </a:cubicBezTo>
                    <a:cubicBezTo>
                      <a:pt x="64" y="63"/>
                      <a:pt x="145" y="100"/>
                      <a:pt x="223" y="140"/>
                    </a:cubicBezTo>
                    <a:cubicBezTo>
                      <a:pt x="281" y="171"/>
                      <a:pt x="363" y="209"/>
                      <a:pt x="377" y="281"/>
                    </a:cubicBezTo>
                    <a:cubicBezTo>
                      <a:pt x="377" y="281"/>
                      <a:pt x="379" y="280"/>
                      <a:pt x="379" y="2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4" name="Freeform 152"/>
              <p:cNvSpPr/>
              <p:nvPr/>
            </p:nvSpPr>
            <p:spPr bwMode="auto">
              <a:xfrm>
                <a:off x="5348" y="1314"/>
                <a:ext cx="215" cy="89"/>
              </a:xfrm>
              <a:custGeom>
                <a:avLst/>
                <a:gdLst>
                  <a:gd name="T0" fmla="*/ 392 w 392"/>
                  <a:gd name="T1" fmla="*/ 160 h 162"/>
                  <a:gd name="T2" fmla="*/ 224 w 392"/>
                  <a:gd name="T3" fmla="*/ 73 h 162"/>
                  <a:gd name="T4" fmla="*/ 2 w 392"/>
                  <a:gd name="T5" fmla="*/ 0 h 162"/>
                  <a:gd name="T6" fmla="*/ 1 w 392"/>
                  <a:gd name="T7" fmla="*/ 2 h 162"/>
                  <a:gd name="T8" fmla="*/ 192 w 392"/>
                  <a:gd name="T9" fmla="*/ 69 h 162"/>
                  <a:gd name="T10" fmla="*/ 390 w 392"/>
                  <a:gd name="T11" fmla="*/ 161 h 162"/>
                  <a:gd name="T12" fmla="*/ 392 w 392"/>
                  <a:gd name="T13" fmla="*/ 160 h 162"/>
                </a:gdLst>
                <a:ahLst/>
                <a:cxnLst>
                  <a:cxn ang="0">
                    <a:pos x="T0" y="T1"/>
                  </a:cxn>
                  <a:cxn ang="0">
                    <a:pos x="T2" y="T3"/>
                  </a:cxn>
                  <a:cxn ang="0">
                    <a:pos x="T4" y="T5"/>
                  </a:cxn>
                  <a:cxn ang="0">
                    <a:pos x="T6" y="T7"/>
                  </a:cxn>
                  <a:cxn ang="0">
                    <a:pos x="T8" y="T9"/>
                  </a:cxn>
                  <a:cxn ang="0">
                    <a:pos x="T10" y="T11"/>
                  </a:cxn>
                  <a:cxn ang="0">
                    <a:pos x="T12" y="T13"/>
                  </a:cxn>
                </a:cxnLst>
                <a:rect l="0" t="0" r="r" b="b"/>
                <a:pathLst>
                  <a:path w="392" h="162">
                    <a:moveTo>
                      <a:pt x="392" y="160"/>
                    </a:moveTo>
                    <a:cubicBezTo>
                      <a:pt x="355" y="102"/>
                      <a:pt x="287" y="86"/>
                      <a:pt x="224" y="73"/>
                    </a:cubicBezTo>
                    <a:cubicBezTo>
                      <a:pt x="147" y="57"/>
                      <a:pt x="69" y="44"/>
                      <a:pt x="2" y="0"/>
                    </a:cubicBezTo>
                    <a:cubicBezTo>
                      <a:pt x="2" y="0"/>
                      <a:pt x="0" y="1"/>
                      <a:pt x="1" y="2"/>
                    </a:cubicBezTo>
                    <a:cubicBezTo>
                      <a:pt x="59" y="40"/>
                      <a:pt x="125" y="55"/>
                      <a:pt x="192" y="69"/>
                    </a:cubicBezTo>
                    <a:cubicBezTo>
                      <a:pt x="264" y="83"/>
                      <a:pt x="347" y="95"/>
                      <a:pt x="390" y="161"/>
                    </a:cubicBezTo>
                    <a:cubicBezTo>
                      <a:pt x="390" y="162"/>
                      <a:pt x="392" y="160"/>
                      <a:pt x="392"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5" name="Freeform 153"/>
              <p:cNvSpPr/>
              <p:nvPr/>
            </p:nvSpPr>
            <p:spPr bwMode="auto">
              <a:xfrm>
                <a:off x="5347" y="1314"/>
                <a:ext cx="215" cy="109"/>
              </a:xfrm>
              <a:custGeom>
                <a:avLst/>
                <a:gdLst>
                  <a:gd name="T0" fmla="*/ 391 w 391"/>
                  <a:gd name="T1" fmla="*/ 198 h 200"/>
                  <a:gd name="T2" fmla="*/ 1 w 391"/>
                  <a:gd name="T3" fmla="*/ 0 h 200"/>
                  <a:gd name="T4" fmla="*/ 0 w 391"/>
                  <a:gd name="T5" fmla="*/ 2 h 200"/>
                  <a:gd name="T6" fmla="*/ 389 w 391"/>
                  <a:gd name="T7" fmla="*/ 199 h 200"/>
                  <a:gd name="T8" fmla="*/ 391 w 391"/>
                  <a:gd name="T9" fmla="*/ 198 h 200"/>
                </a:gdLst>
                <a:ahLst/>
                <a:cxnLst>
                  <a:cxn ang="0">
                    <a:pos x="T0" y="T1"/>
                  </a:cxn>
                  <a:cxn ang="0">
                    <a:pos x="T2" y="T3"/>
                  </a:cxn>
                  <a:cxn ang="0">
                    <a:pos x="T4" y="T5"/>
                  </a:cxn>
                  <a:cxn ang="0">
                    <a:pos x="T6" y="T7"/>
                  </a:cxn>
                  <a:cxn ang="0">
                    <a:pos x="T8" y="T9"/>
                  </a:cxn>
                </a:cxnLst>
                <a:rect l="0" t="0" r="r" b="b"/>
                <a:pathLst>
                  <a:path w="391" h="200">
                    <a:moveTo>
                      <a:pt x="391" y="198"/>
                    </a:moveTo>
                    <a:cubicBezTo>
                      <a:pt x="302" y="65"/>
                      <a:pt x="113" y="103"/>
                      <a:pt x="1" y="0"/>
                    </a:cubicBezTo>
                    <a:cubicBezTo>
                      <a:pt x="1" y="0"/>
                      <a:pt x="0" y="2"/>
                      <a:pt x="0" y="2"/>
                    </a:cubicBezTo>
                    <a:cubicBezTo>
                      <a:pt x="111" y="104"/>
                      <a:pt x="301" y="66"/>
                      <a:pt x="389" y="199"/>
                    </a:cubicBezTo>
                    <a:cubicBezTo>
                      <a:pt x="389" y="200"/>
                      <a:pt x="391" y="198"/>
                      <a:pt x="391"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6" name="Freeform 154"/>
              <p:cNvSpPr/>
              <p:nvPr/>
            </p:nvSpPr>
            <p:spPr bwMode="auto">
              <a:xfrm>
                <a:off x="5343" y="1314"/>
                <a:ext cx="214" cy="131"/>
              </a:xfrm>
              <a:custGeom>
                <a:avLst/>
                <a:gdLst>
                  <a:gd name="T0" fmla="*/ 389 w 389"/>
                  <a:gd name="T1" fmla="*/ 236 h 239"/>
                  <a:gd name="T2" fmla="*/ 204 w 389"/>
                  <a:gd name="T3" fmla="*/ 107 h 239"/>
                  <a:gd name="T4" fmla="*/ 3 w 389"/>
                  <a:gd name="T5" fmla="*/ 0 h 239"/>
                  <a:gd name="T6" fmla="*/ 1 w 389"/>
                  <a:gd name="T7" fmla="*/ 2 h 239"/>
                  <a:gd name="T8" fmla="*/ 186 w 389"/>
                  <a:gd name="T9" fmla="*/ 102 h 239"/>
                  <a:gd name="T10" fmla="*/ 387 w 389"/>
                  <a:gd name="T11" fmla="*/ 238 h 239"/>
                  <a:gd name="T12" fmla="*/ 389 w 389"/>
                  <a:gd name="T13" fmla="*/ 236 h 239"/>
                </a:gdLst>
                <a:ahLst/>
                <a:cxnLst>
                  <a:cxn ang="0">
                    <a:pos x="T0" y="T1"/>
                  </a:cxn>
                  <a:cxn ang="0">
                    <a:pos x="T2" y="T3"/>
                  </a:cxn>
                  <a:cxn ang="0">
                    <a:pos x="T4" y="T5"/>
                  </a:cxn>
                  <a:cxn ang="0">
                    <a:pos x="T6" y="T7"/>
                  </a:cxn>
                  <a:cxn ang="0">
                    <a:pos x="T8" y="T9"/>
                  </a:cxn>
                  <a:cxn ang="0">
                    <a:pos x="T10" y="T11"/>
                  </a:cxn>
                  <a:cxn ang="0">
                    <a:pos x="T12" y="T13"/>
                  </a:cxn>
                </a:cxnLst>
                <a:rect l="0" t="0" r="r" b="b"/>
                <a:pathLst>
                  <a:path w="389" h="239">
                    <a:moveTo>
                      <a:pt x="389" y="236"/>
                    </a:moveTo>
                    <a:cubicBezTo>
                      <a:pt x="345" y="172"/>
                      <a:pt x="274" y="136"/>
                      <a:pt x="204" y="107"/>
                    </a:cubicBezTo>
                    <a:cubicBezTo>
                      <a:pt x="135" y="79"/>
                      <a:pt x="56" y="55"/>
                      <a:pt x="3" y="0"/>
                    </a:cubicBezTo>
                    <a:cubicBezTo>
                      <a:pt x="2" y="0"/>
                      <a:pt x="0" y="1"/>
                      <a:pt x="1" y="2"/>
                    </a:cubicBezTo>
                    <a:cubicBezTo>
                      <a:pt x="50" y="52"/>
                      <a:pt x="122" y="76"/>
                      <a:pt x="186" y="102"/>
                    </a:cubicBezTo>
                    <a:cubicBezTo>
                      <a:pt x="261" y="132"/>
                      <a:pt x="340" y="168"/>
                      <a:pt x="387" y="238"/>
                    </a:cubicBezTo>
                    <a:cubicBezTo>
                      <a:pt x="388" y="239"/>
                      <a:pt x="389" y="237"/>
                      <a:pt x="389" y="2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7" name="Freeform 155"/>
              <p:cNvSpPr/>
              <p:nvPr/>
            </p:nvSpPr>
            <p:spPr bwMode="auto">
              <a:xfrm>
                <a:off x="5354" y="1316"/>
                <a:ext cx="205" cy="65"/>
              </a:xfrm>
              <a:custGeom>
                <a:avLst/>
                <a:gdLst>
                  <a:gd name="T0" fmla="*/ 373 w 373"/>
                  <a:gd name="T1" fmla="*/ 117 h 119"/>
                  <a:gd name="T2" fmla="*/ 211 w 373"/>
                  <a:gd name="T3" fmla="*/ 45 h 119"/>
                  <a:gd name="T4" fmla="*/ 1 w 373"/>
                  <a:gd name="T5" fmla="*/ 1 h 119"/>
                  <a:gd name="T6" fmla="*/ 0 w 373"/>
                  <a:gd name="T7" fmla="*/ 2 h 119"/>
                  <a:gd name="T8" fmla="*/ 197 w 373"/>
                  <a:gd name="T9" fmla="*/ 45 h 119"/>
                  <a:gd name="T10" fmla="*/ 371 w 373"/>
                  <a:gd name="T11" fmla="*/ 118 h 119"/>
                  <a:gd name="T12" fmla="*/ 373 w 373"/>
                  <a:gd name="T13" fmla="*/ 117 h 119"/>
                </a:gdLst>
                <a:ahLst/>
                <a:cxnLst>
                  <a:cxn ang="0">
                    <a:pos x="T0" y="T1"/>
                  </a:cxn>
                  <a:cxn ang="0">
                    <a:pos x="T2" y="T3"/>
                  </a:cxn>
                  <a:cxn ang="0">
                    <a:pos x="T4" y="T5"/>
                  </a:cxn>
                  <a:cxn ang="0">
                    <a:pos x="T6" y="T7"/>
                  </a:cxn>
                  <a:cxn ang="0">
                    <a:pos x="T8" y="T9"/>
                  </a:cxn>
                  <a:cxn ang="0">
                    <a:pos x="T10" y="T11"/>
                  </a:cxn>
                  <a:cxn ang="0">
                    <a:pos x="T12" y="T13"/>
                  </a:cxn>
                </a:cxnLst>
                <a:rect l="0" t="0" r="r" b="b"/>
                <a:pathLst>
                  <a:path w="373" h="119">
                    <a:moveTo>
                      <a:pt x="373" y="117"/>
                    </a:moveTo>
                    <a:cubicBezTo>
                      <a:pt x="337" y="59"/>
                      <a:pt x="274" y="51"/>
                      <a:pt x="211" y="45"/>
                    </a:cubicBezTo>
                    <a:cubicBezTo>
                      <a:pt x="139" y="37"/>
                      <a:pt x="66" y="36"/>
                      <a:pt x="1" y="1"/>
                    </a:cubicBezTo>
                    <a:cubicBezTo>
                      <a:pt x="1" y="0"/>
                      <a:pt x="0" y="2"/>
                      <a:pt x="0" y="2"/>
                    </a:cubicBezTo>
                    <a:cubicBezTo>
                      <a:pt x="61" y="36"/>
                      <a:pt x="129" y="39"/>
                      <a:pt x="197" y="45"/>
                    </a:cubicBezTo>
                    <a:cubicBezTo>
                      <a:pt x="263" y="51"/>
                      <a:pt x="334" y="57"/>
                      <a:pt x="371" y="118"/>
                    </a:cubicBezTo>
                    <a:cubicBezTo>
                      <a:pt x="372" y="119"/>
                      <a:pt x="373" y="117"/>
                      <a:pt x="373" y="1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8" name="Freeform 156"/>
              <p:cNvSpPr/>
              <p:nvPr/>
            </p:nvSpPr>
            <p:spPr bwMode="auto">
              <a:xfrm>
                <a:off x="5400" y="1326"/>
                <a:ext cx="145" cy="24"/>
              </a:xfrm>
              <a:custGeom>
                <a:avLst/>
                <a:gdLst>
                  <a:gd name="T0" fmla="*/ 262 w 263"/>
                  <a:gd name="T1" fmla="*/ 40 h 43"/>
                  <a:gd name="T2" fmla="*/ 148 w 263"/>
                  <a:gd name="T3" fmla="*/ 2 h 43"/>
                  <a:gd name="T4" fmla="*/ 2 w 263"/>
                  <a:gd name="T5" fmla="*/ 0 h 43"/>
                  <a:gd name="T6" fmla="*/ 1 w 263"/>
                  <a:gd name="T7" fmla="*/ 2 h 43"/>
                  <a:gd name="T8" fmla="*/ 130 w 263"/>
                  <a:gd name="T9" fmla="*/ 5 h 43"/>
                  <a:gd name="T10" fmla="*/ 261 w 263"/>
                  <a:gd name="T11" fmla="*/ 42 h 43"/>
                  <a:gd name="T12" fmla="*/ 262 w 263"/>
                  <a:gd name="T13" fmla="*/ 40 h 43"/>
                </a:gdLst>
                <a:ahLst/>
                <a:cxnLst>
                  <a:cxn ang="0">
                    <a:pos x="T0" y="T1"/>
                  </a:cxn>
                  <a:cxn ang="0">
                    <a:pos x="T2" y="T3"/>
                  </a:cxn>
                  <a:cxn ang="0">
                    <a:pos x="T4" y="T5"/>
                  </a:cxn>
                  <a:cxn ang="0">
                    <a:pos x="T6" y="T7"/>
                  </a:cxn>
                  <a:cxn ang="0">
                    <a:pos x="T8" y="T9"/>
                  </a:cxn>
                  <a:cxn ang="0">
                    <a:pos x="T10" y="T11"/>
                  </a:cxn>
                  <a:cxn ang="0">
                    <a:pos x="T12" y="T13"/>
                  </a:cxn>
                </a:cxnLst>
                <a:rect l="0" t="0" r="r" b="b"/>
                <a:pathLst>
                  <a:path w="263" h="43">
                    <a:moveTo>
                      <a:pt x="262" y="40"/>
                    </a:moveTo>
                    <a:cubicBezTo>
                      <a:pt x="233" y="6"/>
                      <a:pt x="190" y="0"/>
                      <a:pt x="148" y="2"/>
                    </a:cubicBezTo>
                    <a:cubicBezTo>
                      <a:pt x="99" y="5"/>
                      <a:pt x="50" y="10"/>
                      <a:pt x="2" y="0"/>
                    </a:cubicBezTo>
                    <a:cubicBezTo>
                      <a:pt x="2" y="0"/>
                      <a:pt x="0" y="2"/>
                      <a:pt x="1" y="2"/>
                    </a:cubicBezTo>
                    <a:cubicBezTo>
                      <a:pt x="44" y="11"/>
                      <a:pt x="87" y="8"/>
                      <a:pt x="130" y="5"/>
                    </a:cubicBezTo>
                    <a:cubicBezTo>
                      <a:pt x="177" y="2"/>
                      <a:pt x="227" y="2"/>
                      <a:pt x="261" y="42"/>
                    </a:cubicBezTo>
                    <a:cubicBezTo>
                      <a:pt x="261" y="43"/>
                      <a:pt x="263" y="41"/>
                      <a:pt x="262"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9" name="Freeform 157"/>
              <p:cNvSpPr/>
              <p:nvPr/>
            </p:nvSpPr>
            <p:spPr bwMode="auto">
              <a:xfrm>
                <a:off x="5513" y="1318"/>
                <a:ext cx="369" cy="54"/>
              </a:xfrm>
              <a:custGeom>
                <a:avLst/>
                <a:gdLst>
                  <a:gd name="T0" fmla="*/ 671 w 672"/>
                  <a:gd name="T1" fmla="*/ 65 h 97"/>
                  <a:gd name="T2" fmla="*/ 468 w 672"/>
                  <a:gd name="T3" fmla="*/ 89 h 97"/>
                  <a:gd name="T4" fmla="*/ 279 w 672"/>
                  <a:gd name="T5" fmla="*/ 84 h 97"/>
                  <a:gd name="T6" fmla="*/ 127 w 672"/>
                  <a:gd name="T7" fmla="*/ 49 h 97"/>
                  <a:gd name="T8" fmla="*/ 2 w 672"/>
                  <a:gd name="T9" fmla="*/ 0 h 97"/>
                  <a:gd name="T10" fmla="*/ 1 w 672"/>
                  <a:gd name="T11" fmla="*/ 2 h 97"/>
                  <a:gd name="T12" fmla="*/ 285 w 672"/>
                  <a:gd name="T13" fmla="*/ 87 h 97"/>
                  <a:gd name="T14" fmla="*/ 467 w 672"/>
                  <a:gd name="T15" fmla="*/ 91 h 97"/>
                  <a:gd name="T16" fmla="*/ 670 w 672"/>
                  <a:gd name="T17" fmla="*/ 67 h 97"/>
                  <a:gd name="T18" fmla="*/ 671 w 672"/>
                  <a:gd name="T19" fmla="*/ 6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2" h="97">
                    <a:moveTo>
                      <a:pt x="671" y="65"/>
                    </a:moveTo>
                    <a:cubicBezTo>
                      <a:pt x="604" y="77"/>
                      <a:pt x="535" y="82"/>
                      <a:pt x="468" y="89"/>
                    </a:cubicBezTo>
                    <a:cubicBezTo>
                      <a:pt x="405" y="96"/>
                      <a:pt x="341" y="93"/>
                      <a:pt x="279" y="84"/>
                    </a:cubicBezTo>
                    <a:cubicBezTo>
                      <a:pt x="227" y="77"/>
                      <a:pt x="177" y="65"/>
                      <a:pt x="127" y="49"/>
                    </a:cubicBezTo>
                    <a:cubicBezTo>
                      <a:pt x="85" y="35"/>
                      <a:pt x="42" y="21"/>
                      <a:pt x="2" y="0"/>
                    </a:cubicBezTo>
                    <a:cubicBezTo>
                      <a:pt x="1" y="0"/>
                      <a:pt x="0" y="2"/>
                      <a:pt x="1" y="2"/>
                    </a:cubicBezTo>
                    <a:cubicBezTo>
                      <a:pt x="87" y="47"/>
                      <a:pt x="189" y="73"/>
                      <a:pt x="285" y="87"/>
                    </a:cubicBezTo>
                    <a:cubicBezTo>
                      <a:pt x="345" y="96"/>
                      <a:pt x="406" y="97"/>
                      <a:pt x="467" y="91"/>
                    </a:cubicBezTo>
                    <a:cubicBezTo>
                      <a:pt x="534" y="85"/>
                      <a:pt x="603" y="79"/>
                      <a:pt x="670" y="67"/>
                    </a:cubicBezTo>
                    <a:cubicBezTo>
                      <a:pt x="671" y="67"/>
                      <a:pt x="672" y="65"/>
                      <a:pt x="671"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0" name="Freeform 158"/>
              <p:cNvSpPr/>
              <p:nvPr/>
            </p:nvSpPr>
            <p:spPr bwMode="auto">
              <a:xfrm>
                <a:off x="5594" y="1253"/>
                <a:ext cx="273" cy="52"/>
              </a:xfrm>
              <a:custGeom>
                <a:avLst/>
                <a:gdLst>
                  <a:gd name="T0" fmla="*/ 496 w 497"/>
                  <a:gd name="T1" fmla="*/ 94 h 96"/>
                  <a:gd name="T2" fmla="*/ 260 w 497"/>
                  <a:gd name="T3" fmla="*/ 5 h 96"/>
                  <a:gd name="T4" fmla="*/ 6 w 497"/>
                  <a:gd name="T5" fmla="*/ 21 h 96"/>
                  <a:gd name="T6" fmla="*/ 1 w 497"/>
                  <a:gd name="T7" fmla="*/ 25 h 96"/>
                  <a:gd name="T8" fmla="*/ 247 w 497"/>
                  <a:gd name="T9" fmla="*/ 7 h 96"/>
                  <a:gd name="T10" fmla="*/ 495 w 497"/>
                  <a:gd name="T11" fmla="*/ 96 h 96"/>
                  <a:gd name="T12" fmla="*/ 496 w 497"/>
                  <a:gd name="T13" fmla="*/ 94 h 96"/>
                </a:gdLst>
                <a:ahLst/>
                <a:cxnLst>
                  <a:cxn ang="0">
                    <a:pos x="T0" y="T1"/>
                  </a:cxn>
                  <a:cxn ang="0">
                    <a:pos x="T2" y="T3"/>
                  </a:cxn>
                  <a:cxn ang="0">
                    <a:pos x="T4" y="T5"/>
                  </a:cxn>
                  <a:cxn ang="0">
                    <a:pos x="T6" y="T7"/>
                  </a:cxn>
                  <a:cxn ang="0">
                    <a:pos x="T8" y="T9"/>
                  </a:cxn>
                  <a:cxn ang="0">
                    <a:pos x="T10" y="T11"/>
                  </a:cxn>
                  <a:cxn ang="0">
                    <a:pos x="T12" y="T13"/>
                  </a:cxn>
                </a:cxnLst>
                <a:rect l="0" t="0" r="r" b="b"/>
                <a:pathLst>
                  <a:path w="497" h="96">
                    <a:moveTo>
                      <a:pt x="496" y="94"/>
                    </a:moveTo>
                    <a:cubicBezTo>
                      <a:pt x="441" y="30"/>
                      <a:pt x="341" y="10"/>
                      <a:pt x="260" y="5"/>
                    </a:cubicBezTo>
                    <a:cubicBezTo>
                      <a:pt x="173" y="0"/>
                      <a:pt x="92" y="6"/>
                      <a:pt x="6" y="21"/>
                    </a:cubicBezTo>
                    <a:cubicBezTo>
                      <a:pt x="5" y="22"/>
                      <a:pt x="0" y="25"/>
                      <a:pt x="1" y="25"/>
                    </a:cubicBezTo>
                    <a:cubicBezTo>
                      <a:pt x="84" y="10"/>
                      <a:pt x="163" y="5"/>
                      <a:pt x="247" y="7"/>
                    </a:cubicBezTo>
                    <a:cubicBezTo>
                      <a:pt x="331" y="9"/>
                      <a:pt x="438" y="30"/>
                      <a:pt x="495" y="96"/>
                    </a:cubicBezTo>
                    <a:cubicBezTo>
                      <a:pt x="496" y="96"/>
                      <a:pt x="497" y="95"/>
                      <a:pt x="496"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1" name="Freeform 159"/>
              <p:cNvSpPr/>
              <p:nvPr/>
            </p:nvSpPr>
            <p:spPr bwMode="auto">
              <a:xfrm>
                <a:off x="5573" y="1251"/>
                <a:ext cx="296" cy="70"/>
              </a:xfrm>
              <a:custGeom>
                <a:avLst/>
                <a:gdLst>
                  <a:gd name="T0" fmla="*/ 536 w 537"/>
                  <a:gd name="T1" fmla="*/ 125 h 127"/>
                  <a:gd name="T2" fmla="*/ 2 w 537"/>
                  <a:gd name="T3" fmla="*/ 58 h 127"/>
                  <a:gd name="T4" fmla="*/ 2 w 537"/>
                  <a:gd name="T5" fmla="*/ 60 h 127"/>
                  <a:gd name="T6" fmla="*/ 535 w 537"/>
                  <a:gd name="T7" fmla="*/ 126 h 127"/>
                  <a:gd name="T8" fmla="*/ 536 w 537"/>
                  <a:gd name="T9" fmla="*/ 125 h 127"/>
                </a:gdLst>
                <a:ahLst/>
                <a:cxnLst>
                  <a:cxn ang="0">
                    <a:pos x="T0" y="T1"/>
                  </a:cxn>
                  <a:cxn ang="0">
                    <a:pos x="T2" y="T3"/>
                  </a:cxn>
                  <a:cxn ang="0">
                    <a:pos x="T4" y="T5"/>
                  </a:cxn>
                  <a:cxn ang="0">
                    <a:pos x="T6" y="T7"/>
                  </a:cxn>
                  <a:cxn ang="0">
                    <a:pos x="T8" y="T9"/>
                  </a:cxn>
                </a:cxnLst>
                <a:rect l="0" t="0" r="r" b="b"/>
                <a:pathLst>
                  <a:path w="537" h="127">
                    <a:moveTo>
                      <a:pt x="536" y="125"/>
                    </a:moveTo>
                    <a:cubicBezTo>
                      <a:pt x="382" y="0"/>
                      <a:pt x="182" y="64"/>
                      <a:pt x="2" y="58"/>
                    </a:cubicBezTo>
                    <a:cubicBezTo>
                      <a:pt x="1" y="58"/>
                      <a:pt x="0" y="60"/>
                      <a:pt x="2" y="60"/>
                    </a:cubicBezTo>
                    <a:cubicBezTo>
                      <a:pt x="181" y="66"/>
                      <a:pt x="381" y="2"/>
                      <a:pt x="535" y="126"/>
                    </a:cubicBezTo>
                    <a:cubicBezTo>
                      <a:pt x="536" y="127"/>
                      <a:pt x="537" y="125"/>
                      <a:pt x="536"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2" name="Freeform 160"/>
              <p:cNvSpPr/>
              <p:nvPr/>
            </p:nvSpPr>
            <p:spPr bwMode="auto">
              <a:xfrm>
                <a:off x="5555" y="1296"/>
                <a:ext cx="319" cy="41"/>
              </a:xfrm>
              <a:custGeom>
                <a:avLst/>
                <a:gdLst>
                  <a:gd name="T0" fmla="*/ 579 w 580"/>
                  <a:gd name="T1" fmla="*/ 72 h 74"/>
                  <a:gd name="T2" fmla="*/ 349 w 580"/>
                  <a:gd name="T3" fmla="*/ 7 h 74"/>
                  <a:gd name="T4" fmla="*/ 186 w 580"/>
                  <a:gd name="T5" fmla="*/ 7 h 74"/>
                  <a:gd name="T6" fmla="*/ 4 w 580"/>
                  <a:gd name="T7" fmla="*/ 0 h 74"/>
                  <a:gd name="T8" fmla="*/ 1 w 580"/>
                  <a:gd name="T9" fmla="*/ 3 h 74"/>
                  <a:gd name="T10" fmla="*/ 161 w 580"/>
                  <a:gd name="T11" fmla="*/ 9 h 74"/>
                  <a:gd name="T12" fmla="*/ 324 w 580"/>
                  <a:gd name="T13" fmla="*/ 9 h 74"/>
                  <a:gd name="T14" fmla="*/ 578 w 580"/>
                  <a:gd name="T15" fmla="*/ 73 h 74"/>
                  <a:gd name="T16" fmla="*/ 579 w 580"/>
                  <a:gd name="T17" fmla="*/ 7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0" h="74">
                    <a:moveTo>
                      <a:pt x="579" y="72"/>
                    </a:moveTo>
                    <a:cubicBezTo>
                      <a:pt x="522" y="12"/>
                      <a:pt x="427" y="9"/>
                      <a:pt x="349" y="7"/>
                    </a:cubicBezTo>
                    <a:cubicBezTo>
                      <a:pt x="295" y="6"/>
                      <a:pt x="241" y="7"/>
                      <a:pt x="186" y="7"/>
                    </a:cubicBezTo>
                    <a:cubicBezTo>
                      <a:pt x="126" y="7"/>
                      <a:pt x="63" y="10"/>
                      <a:pt x="4" y="0"/>
                    </a:cubicBezTo>
                    <a:cubicBezTo>
                      <a:pt x="3" y="0"/>
                      <a:pt x="0" y="3"/>
                      <a:pt x="1" y="3"/>
                    </a:cubicBezTo>
                    <a:cubicBezTo>
                      <a:pt x="52" y="11"/>
                      <a:pt x="109" y="9"/>
                      <a:pt x="161" y="9"/>
                    </a:cubicBezTo>
                    <a:cubicBezTo>
                      <a:pt x="215" y="9"/>
                      <a:pt x="270" y="8"/>
                      <a:pt x="324" y="9"/>
                    </a:cubicBezTo>
                    <a:cubicBezTo>
                      <a:pt x="408" y="9"/>
                      <a:pt x="515" y="8"/>
                      <a:pt x="578" y="73"/>
                    </a:cubicBezTo>
                    <a:cubicBezTo>
                      <a:pt x="579" y="74"/>
                      <a:pt x="580" y="72"/>
                      <a:pt x="579"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3" name="Freeform 161"/>
              <p:cNvSpPr/>
              <p:nvPr/>
            </p:nvSpPr>
            <p:spPr bwMode="auto">
              <a:xfrm>
                <a:off x="5539" y="1304"/>
                <a:ext cx="340" cy="45"/>
              </a:xfrm>
              <a:custGeom>
                <a:avLst/>
                <a:gdLst>
                  <a:gd name="T0" fmla="*/ 618 w 618"/>
                  <a:gd name="T1" fmla="*/ 79 h 81"/>
                  <a:gd name="T2" fmla="*/ 351 w 618"/>
                  <a:gd name="T3" fmla="*/ 33 h 81"/>
                  <a:gd name="T4" fmla="*/ 2 w 618"/>
                  <a:gd name="T5" fmla="*/ 1 h 81"/>
                  <a:gd name="T6" fmla="*/ 1 w 618"/>
                  <a:gd name="T7" fmla="*/ 3 h 81"/>
                  <a:gd name="T8" fmla="*/ 332 w 618"/>
                  <a:gd name="T9" fmla="*/ 35 h 81"/>
                  <a:gd name="T10" fmla="*/ 472 w 618"/>
                  <a:gd name="T11" fmla="*/ 36 h 81"/>
                  <a:gd name="T12" fmla="*/ 616 w 618"/>
                  <a:gd name="T13" fmla="*/ 81 h 81"/>
                  <a:gd name="T14" fmla="*/ 618 w 618"/>
                  <a:gd name="T15" fmla="*/ 79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8" h="81">
                    <a:moveTo>
                      <a:pt x="618" y="79"/>
                    </a:moveTo>
                    <a:cubicBezTo>
                      <a:pt x="548" y="17"/>
                      <a:pt x="436" y="35"/>
                      <a:pt x="351" y="33"/>
                    </a:cubicBezTo>
                    <a:cubicBezTo>
                      <a:pt x="234" y="31"/>
                      <a:pt x="115" y="34"/>
                      <a:pt x="2" y="1"/>
                    </a:cubicBezTo>
                    <a:cubicBezTo>
                      <a:pt x="1" y="0"/>
                      <a:pt x="0" y="2"/>
                      <a:pt x="1" y="3"/>
                    </a:cubicBezTo>
                    <a:cubicBezTo>
                      <a:pt x="108" y="34"/>
                      <a:pt x="221" y="33"/>
                      <a:pt x="332" y="35"/>
                    </a:cubicBezTo>
                    <a:cubicBezTo>
                      <a:pt x="379" y="36"/>
                      <a:pt x="426" y="34"/>
                      <a:pt x="472" y="36"/>
                    </a:cubicBezTo>
                    <a:cubicBezTo>
                      <a:pt x="522" y="38"/>
                      <a:pt x="577" y="46"/>
                      <a:pt x="616" y="81"/>
                    </a:cubicBezTo>
                    <a:cubicBezTo>
                      <a:pt x="617" y="81"/>
                      <a:pt x="618" y="80"/>
                      <a:pt x="618"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4" name="Freeform 162"/>
              <p:cNvSpPr/>
              <p:nvPr/>
            </p:nvSpPr>
            <p:spPr bwMode="auto">
              <a:xfrm>
                <a:off x="5524" y="1311"/>
                <a:ext cx="358" cy="44"/>
              </a:xfrm>
              <a:custGeom>
                <a:avLst/>
                <a:gdLst>
                  <a:gd name="T0" fmla="*/ 649 w 650"/>
                  <a:gd name="T1" fmla="*/ 78 h 80"/>
                  <a:gd name="T2" fmla="*/ 522 w 650"/>
                  <a:gd name="T3" fmla="*/ 57 h 80"/>
                  <a:gd name="T4" fmla="*/ 370 w 650"/>
                  <a:gd name="T5" fmla="*/ 64 h 80"/>
                  <a:gd name="T6" fmla="*/ 163 w 650"/>
                  <a:gd name="T7" fmla="*/ 42 h 80"/>
                  <a:gd name="T8" fmla="*/ 2 w 650"/>
                  <a:gd name="T9" fmla="*/ 1 h 80"/>
                  <a:gd name="T10" fmla="*/ 0 w 650"/>
                  <a:gd name="T11" fmla="*/ 3 h 80"/>
                  <a:gd name="T12" fmla="*/ 351 w 650"/>
                  <a:gd name="T13" fmla="*/ 65 h 80"/>
                  <a:gd name="T14" fmla="*/ 499 w 650"/>
                  <a:gd name="T15" fmla="*/ 59 h 80"/>
                  <a:gd name="T16" fmla="*/ 581 w 650"/>
                  <a:gd name="T17" fmla="*/ 61 h 80"/>
                  <a:gd name="T18" fmla="*/ 648 w 650"/>
                  <a:gd name="T19" fmla="*/ 79 h 80"/>
                  <a:gd name="T20" fmla="*/ 649 w 650"/>
                  <a:gd name="T21" fmla="*/ 7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0" h="80">
                    <a:moveTo>
                      <a:pt x="649" y="78"/>
                    </a:moveTo>
                    <a:cubicBezTo>
                      <a:pt x="619" y="52"/>
                      <a:pt x="559" y="57"/>
                      <a:pt x="522" y="57"/>
                    </a:cubicBezTo>
                    <a:cubicBezTo>
                      <a:pt x="471" y="57"/>
                      <a:pt x="421" y="64"/>
                      <a:pt x="370" y="64"/>
                    </a:cubicBezTo>
                    <a:cubicBezTo>
                      <a:pt x="301" y="64"/>
                      <a:pt x="231" y="54"/>
                      <a:pt x="163" y="42"/>
                    </a:cubicBezTo>
                    <a:cubicBezTo>
                      <a:pt x="109" y="32"/>
                      <a:pt x="54" y="19"/>
                      <a:pt x="2" y="1"/>
                    </a:cubicBezTo>
                    <a:cubicBezTo>
                      <a:pt x="1" y="0"/>
                      <a:pt x="0" y="2"/>
                      <a:pt x="0" y="3"/>
                    </a:cubicBezTo>
                    <a:cubicBezTo>
                      <a:pt x="111" y="42"/>
                      <a:pt x="234" y="62"/>
                      <a:pt x="351" y="65"/>
                    </a:cubicBezTo>
                    <a:cubicBezTo>
                      <a:pt x="401" y="67"/>
                      <a:pt x="450" y="60"/>
                      <a:pt x="499" y="59"/>
                    </a:cubicBezTo>
                    <a:cubicBezTo>
                      <a:pt x="526" y="59"/>
                      <a:pt x="554" y="59"/>
                      <a:pt x="581" y="61"/>
                    </a:cubicBezTo>
                    <a:cubicBezTo>
                      <a:pt x="602" y="63"/>
                      <a:pt x="630" y="65"/>
                      <a:pt x="648" y="79"/>
                    </a:cubicBezTo>
                    <a:cubicBezTo>
                      <a:pt x="648" y="80"/>
                      <a:pt x="650" y="78"/>
                      <a:pt x="649"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5" name="Freeform 163"/>
              <p:cNvSpPr/>
              <p:nvPr/>
            </p:nvSpPr>
            <p:spPr bwMode="auto">
              <a:xfrm>
                <a:off x="5617" y="1228"/>
                <a:ext cx="240" cy="46"/>
              </a:xfrm>
              <a:custGeom>
                <a:avLst/>
                <a:gdLst>
                  <a:gd name="T0" fmla="*/ 435 w 436"/>
                  <a:gd name="T1" fmla="*/ 82 h 85"/>
                  <a:gd name="T2" fmla="*/ 246 w 436"/>
                  <a:gd name="T3" fmla="*/ 11 h 85"/>
                  <a:gd name="T4" fmla="*/ 1 w 436"/>
                  <a:gd name="T5" fmla="*/ 27 h 85"/>
                  <a:gd name="T6" fmla="*/ 1 w 436"/>
                  <a:gd name="T7" fmla="*/ 30 h 85"/>
                  <a:gd name="T8" fmla="*/ 245 w 436"/>
                  <a:gd name="T9" fmla="*/ 13 h 85"/>
                  <a:gd name="T10" fmla="*/ 434 w 436"/>
                  <a:gd name="T11" fmla="*/ 84 h 85"/>
                  <a:gd name="T12" fmla="*/ 435 w 436"/>
                  <a:gd name="T13" fmla="*/ 82 h 85"/>
                </a:gdLst>
                <a:ahLst/>
                <a:cxnLst>
                  <a:cxn ang="0">
                    <a:pos x="T0" y="T1"/>
                  </a:cxn>
                  <a:cxn ang="0">
                    <a:pos x="T2" y="T3"/>
                  </a:cxn>
                  <a:cxn ang="0">
                    <a:pos x="T4" y="T5"/>
                  </a:cxn>
                  <a:cxn ang="0">
                    <a:pos x="T6" y="T7"/>
                  </a:cxn>
                  <a:cxn ang="0">
                    <a:pos x="T8" y="T9"/>
                  </a:cxn>
                  <a:cxn ang="0">
                    <a:pos x="T10" y="T11"/>
                  </a:cxn>
                  <a:cxn ang="0">
                    <a:pos x="T12" y="T13"/>
                  </a:cxn>
                </a:cxnLst>
                <a:rect l="0" t="0" r="r" b="b"/>
                <a:pathLst>
                  <a:path w="436" h="85">
                    <a:moveTo>
                      <a:pt x="435" y="82"/>
                    </a:moveTo>
                    <a:cubicBezTo>
                      <a:pt x="379" y="37"/>
                      <a:pt x="317" y="20"/>
                      <a:pt x="246" y="11"/>
                    </a:cubicBezTo>
                    <a:cubicBezTo>
                      <a:pt x="164" y="0"/>
                      <a:pt x="82" y="17"/>
                      <a:pt x="1" y="27"/>
                    </a:cubicBezTo>
                    <a:cubicBezTo>
                      <a:pt x="0" y="27"/>
                      <a:pt x="0" y="30"/>
                      <a:pt x="1" y="30"/>
                    </a:cubicBezTo>
                    <a:cubicBezTo>
                      <a:pt x="82" y="20"/>
                      <a:pt x="163" y="2"/>
                      <a:pt x="245" y="13"/>
                    </a:cubicBezTo>
                    <a:cubicBezTo>
                      <a:pt x="315" y="22"/>
                      <a:pt x="378" y="39"/>
                      <a:pt x="434" y="84"/>
                    </a:cubicBezTo>
                    <a:cubicBezTo>
                      <a:pt x="435" y="85"/>
                      <a:pt x="436" y="83"/>
                      <a:pt x="435"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6" name="Freeform 164"/>
              <p:cNvSpPr/>
              <p:nvPr/>
            </p:nvSpPr>
            <p:spPr bwMode="auto">
              <a:xfrm>
                <a:off x="5634" y="1211"/>
                <a:ext cx="210" cy="33"/>
              </a:xfrm>
              <a:custGeom>
                <a:avLst/>
                <a:gdLst>
                  <a:gd name="T0" fmla="*/ 382 w 382"/>
                  <a:gd name="T1" fmla="*/ 58 h 61"/>
                  <a:gd name="T2" fmla="*/ 204 w 382"/>
                  <a:gd name="T3" fmla="*/ 3 h 61"/>
                  <a:gd name="T4" fmla="*/ 1 w 382"/>
                  <a:gd name="T5" fmla="*/ 22 h 61"/>
                  <a:gd name="T6" fmla="*/ 1 w 382"/>
                  <a:gd name="T7" fmla="*/ 25 h 61"/>
                  <a:gd name="T8" fmla="*/ 203 w 382"/>
                  <a:gd name="T9" fmla="*/ 5 h 61"/>
                  <a:gd name="T10" fmla="*/ 380 w 382"/>
                  <a:gd name="T11" fmla="*/ 60 h 61"/>
                  <a:gd name="T12" fmla="*/ 382 w 382"/>
                  <a:gd name="T13" fmla="*/ 58 h 61"/>
                </a:gdLst>
                <a:ahLst/>
                <a:cxnLst>
                  <a:cxn ang="0">
                    <a:pos x="T0" y="T1"/>
                  </a:cxn>
                  <a:cxn ang="0">
                    <a:pos x="T2" y="T3"/>
                  </a:cxn>
                  <a:cxn ang="0">
                    <a:pos x="T4" y="T5"/>
                  </a:cxn>
                  <a:cxn ang="0">
                    <a:pos x="T6" y="T7"/>
                  </a:cxn>
                  <a:cxn ang="0">
                    <a:pos x="T8" y="T9"/>
                  </a:cxn>
                  <a:cxn ang="0">
                    <a:pos x="T10" y="T11"/>
                  </a:cxn>
                  <a:cxn ang="0">
                    <a:pos x="T12" y="T13"/>
                  </a:cxn>
                </a:cxnLst>
                <a:rect l="0" t="0" r="r" b="b"/>
                <a:pathLst>
                  <a:path w="382" h="61">
                    <a:moveTo>
                      <a:pt x="382" y="58"/>
                    </a:moveTo>
                    <a:cubicBezTo>
                      <a:pt x="334" y="19"/>
                      <a:pt x="265" y="6"/>
                      <a:pt x="204" y="3"/>
                    </a:cubicBezTo>
                    <a:cubicBezTo>
                      <a:pt x="137" y="0"/>
                      <a:pt x="68" y="7"/>
                      <a:pt x="1" y="22"/>
                    </a:cubicBezTo>
                    <a:cubicBezTo>
                      <a:pt x="1" y="22"/>
                      <a:pt x="0" y="25"/>
                      <a:pt x="1" y="25"/>
                    </a:cubicBezTo>
                    <a:cubicBezTo>
                      <a:pt x="67" y="11"/>
                      <a:pt x="135" y="2"/>
                      <a:pt x="203" y="5"/>
                    </a:cubicBezTo>
                    <a:cubicBezTo>
                      <a:pt x="263" y="8"/>
                      <a:pt x="333" y="21"/>
                      <a:pt x="380" y="60"/>
                    </a:cubicBezTo>
                    <a:cubicBezTo>
                      <a:pt x="381" y="61"/>
                      <a:pt x="382" y="59"/>
                      <a:pt x="382"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7" name="Freeform 165"/>
              <p:cNvSpPr/>
              <p:nvPr/>
            </p:nvSpPr>
            <p:spPr bwMode="auto">
              <a:xfrm>
                <a:off x="5644" y="1188"/>
                <a:ext cx="180" cy="27"/>
              </a:xfrm>
              <a:custGeom>
                <a:avLst/>
                <a:gdLst>
                  <a:gd name="T0" fmla="*/ 326 w 327"/>
                  <a:gd name="T1" fmla="*/ 47 h 50"/>
                  <a:gd name="T2" fmla="*/ 266 w 327"/>
                  <a:gd name="T3" fmla="*/ 18 h 50"/>
                  <a:gd name="T4" fmla="*/ 193 w 327"/>
                  <a:gd name="T5" fmla="*/ 4 h 50"/>
                  <a:gd name="T6" fmla="*/ 2 w 327"/>
                  <a:gd name="T7" fmla="*/ 36 h 50"/>
                  <a:gd name="T8" fmla="*/ 2 w 327"/>
                  <a:gd name="T9" fmla="*/ 38 h 50"/>
                  <a:gd name="T10" fmla="*/ 186 w 327"/>
                  <a:gd name="T11" fmla="*/ 5 h 50"/>
                  <a:gd name="T12" fmla="*/ 260 w 327"/>
                  <a:gd name="T13" fmla="*/ 18 h 50"/>
                  <a:gd name="T14" fmla="*/ 325 w 327"/>
                  <a:gd name="T15" fmla="*/ 49 h 50"/>
                  <a:gd name="T16" fmla="*/ 326 w 327"/>
                  <a:gd name="T17"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7" h="50">
                    <a:moveTo>
                      <a:pt x="326" y="47"/>
                    </a:moveTo>
                    <a:cubicBezTo>
                      <a:pt x="310" y="32"/>
                      <a:pt x="287" y="25"/>
                      <a:pt x="266" y="18"/>
                    </a:cubicBezTo>
                    <a:cubicBezTo>
                      <a:pt x="243" y="11"/>
                      <a:pt x="218" y="5"/>
                      <a:pt x="193" y="4"/>
                    </a:cubicBezTo>
                    <a:cubicBezTo>
                      <a:pt x="129" y="0"/>
                      <a:pt x="62" y="15"/>
                      <a:pt x="2" y="36"/>
                    </a:cubicBezTo>
                    <a:cubicBezTo>
                      <a:pt x="1" y="36"/>
                      <a:pt x="0" y="38"/>
                      <a:pt x="2" y="38"/>
                    </a:cubicBezTo>
                    <a:cubicBezTo>
                      <a:pt x="61" y="18"/>
                      <a:pt x="124" y="5"/>
                      <a:pt x="186" y="5"/>
                    </a:cubicBezTo>
                    <a:cubicBezTo>
                      <a:pt x="211" y="6"/>
                      <a:pt x="236" y="12"/>
                      <a:pt x="260" y="18"/>
                    </a:cubicBezTo>
                    <a:cubicBezTo>
                      <a:pt x="282" y="25"/>
                      <a:pt x="308" y="33"/>
                      <a:pt x="325" y="49"/>
                    </a:cubicBezTo>
                    <a:cubicBezTo>
                      <a:pt x="325" y="50"/>
                      <a:pt x="327" y="48"/>
                      <a:pt x="326"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8" name="Freeform 166"/>
              <p:cNvSpPr/>
              <p:nvPr/>
            </p:nvSpPr>
            <p:spPr bwMode="auto">
              <a:xfrm>
                <a:off x="5658" y="1158"/>
                <a:ext cx="137" cy="31"/>
              </a:xfrm>
              <a:custGeom>
                <a:avLst/>
                <a:gdLst>
                  <a:gd name="T0" fmla="*/ 249 w 250"/>
                  <a:gd name="T1" fmla="*/ 38 h 56"/>
                  <a:gd name="T2" fmla="*/ 2 w 250"/>
                  <a:gd name="T3" fmla="*/ 53 h 56"/>
                  <a:gd name="T4" fmla="*/ 1 w 250"/>
                  <a:gd name="T5" fmla="*/ 56 h 56"/>
                  <a:gd name="T6" fmla="*/ 248 w 250"/>
                  <a:gd name="T7" fmla="*/ 39 h 56"/>
                  <a:gd name="T8" fmla="*/ 249 w 250"/>
                  <a:gd name="T9" fmla="*/ 38 h 56"/>
                </a:gdLst>
                <a:ahLst/>
                <a:cxnLst>
                  <a:cxn ang="0">
                    <a:pos x="T0" y="T1"/>
                  </a:cxn>
                  <a:cxn ang="0">
                    <a:pos x="T2" y="T3"/>
                  </a:cxn>
                  <a:cxn ang="0">
                    <a:pos x="T4" y="T5"/>
                  </a:cxn>
                  <a:cxn ang="0">
                    <a:pos x="T6" y="T7"/>
                  </a:cxn>
                  <a:cxn ang="0">
                    <a:pos x="T8" y="T9"/>
                  </a:cxn>
                </a:cxnLst>
                <a:rect l="0" t="0" r="r" b="b"/>
                <a:pathLst>
                  <a:path w="250" h="56">
                    <a:moveTo>
                      <a:pt x="249" y="38"/>
                    </a:moveTo>
                    <a:cubicBezTo>
                      <a:pt x="171" y="0"/>
                      <a:pt x="78" y="16"/>
                      <a:pt x="2" y="53"/>
                    </a:cubicBezTo>
                    <a:cubicBezTo>
                      <a:pt x="2" y="53"/>
                      <a:pt x="0" y="56"/>
                      <a:pt x="1" y="56"/>
                    </a:cubicBezTo>
                    <a:cubicBezTo>
                      <a:pt x="76" y="19"/>
                      <a:pt x="170" y="2"/>
                      <a:pt x="248" y="39"/>
                    </a:cubicBezTo>
                    <a:cubicBezTo>
                      <a:pt x="249" y="40"/>
                      <a:pt x="250" y="38"/>
                      <a:pt x="249"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9" name="Freeform 167"/>
              <p:cNvSpPr/>
              <p:nvPr/>
            </p:nvSpPr>
            <p:spPr bwMode="auto">
              <a:xfrm>
                <a:off x="5673" y="1144"/>
                <a:ext cx="103" cy="21"/>
              </a:xfrm>
              <a:custGeom>
                <a:avLst/>
                <a:gdLst>
                  <a:gd name="T0" fmla="*/ 186 w 187"/>
                  <a:gd name="T1" fmla="*/ 27 h 39"/>
                  <a:gd name="T2" fmla="*/ 1 w 187"/>
                  <a:gd name="T3" fmla="*/ 37 h 39"/>
                  <a:gd name="T4" fmla="*/ 1 w 187"/>
                  <a:gd name="T5" fmla="*/ 39 h 39"/>
                  <a:gd name="T6" fmla="*/ 185 w 187"/>
                  <a:gd name="T7" fmla="*/ 29 h 39"/>
                  <a:gd name="T8" fmla="*/ 186 w 187"/>
                  <a:gd name="T9" fmla="*/ 27 h 39"/>
                </a:gdLst>
                <a:ahLst/>
                <a:cxnLst>
                  <a:cxn ang="0">
                    <a:pos x="T0" y="T1"/>
                  </a:cxn>
                  <a:cxn ang="0">
                    <a:pos x="T2" y="T3"/>
                  </a:cxn>
                  <a:cxn ang="0">
                    <a:pos x="T4" y="T5"/>
                  </a:cxn>
                  <a:cxn ang="0">
                    <a:pos x="T6" y="T7"/>
                  </a:cxn>
                  <a:cxn ang="0">
                    <a:pos x="T8" y="T9"/>
                  </a:cxn>
                </a:cxnLst>
                <a:rect l="0" t="0" r="r" b="b"/>
                <a:pathLst>
                  <a:path w="187" h="39">
                    <a:moveTo>
                      <a:pt x="186" y="27"/>
                    </a:moveTo>
                    <a:cubicBezTo>
                      <a:pt x="127" y="0"/>
                      <a:pt x="58" y="11"/>
                      <a:pt x="1" y="37"/>
                    </a:cubicBezTo>
                    <a:cubicBezTo>
                      <a:pt x="0" y="37"/>
                      <a:pt x="0" y="39"/>
                      <a:pt x="1" y="39"/>
                    </a:cubicBezTo>
                    <a:cubicBezTo>
                      <a:pt x="58" y="13"/>
                      <a:pt x="126" y="2"/>
                      <a:pt x="185" y="29"/>
                    </a:cubicBezTo>
                    <a:cubicBezTo>
                      <a:pt x="186" y="30"/>
                      <a:pt x="187" y="28"/>
                      <a:pt x="186"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0" name="Freeform 168"/>
              <p:cNvSpPr/>
              <p:nvPr/>
            </p:nvSpPr>
            <p:spPr bwMode="auto">
              <a:xfrm>
                <a:off x="5684" y="1131"/>
                <a:ext cx="65" cy="12"/>
              </a:xfrm>
              <a:custGeom>
                <a:avLst/>
                <a:gdLst>
                  <a:gd name="T0" fmla="*/ 118 w 118"/>
                  <a:gd name="T1" fmla="*/ 9 h 22"/>
                  <a:gd name="T2" fmla="*/ 1 w 118"/>
                  <a:gd name="T3" fmla="*/ 19 h 22"/>
                  <a:gd name="T4" fmla="*/ 0 w 118"/>
                  <a:gd name="T5" fmla="*/ 22 h 22"/>
                  <a:gd name="T6" fmla="*/ 117 w 118"/>
                  <a:gd name="T7" fmla="*/ 11 h 22"/>
                  <a:gd name="T8" fmla="*/ 118 w 118"/>
                  <a:gd name="T9" fmla="*/ 9 h 22"/>
                </a:gdLst>
                <a:ahLst/>
                <a:cxnLst>
                  <a:cxn ang="0">
                    <a:pos x="T0" y="T1"/>
                  </a:cxn>
                  <a:cxn ang="0">
                    <a:pos x="T2" y="T3"/>
                  </a:cxn>
                  <a:cxn ang="0">
                    <a:pos x="T4" y="T5"/>
                  </a:cxn>
                  <a:cxn ang="0">
                    <a:pos x="T6" y="T7"/>
                  </a:cxn>
                  <a:cxn ang="0">
                    <a:pos x="T8" y="T9"/>
                  </a:cxn>
                </a:cxnLst>
                <a:rect l="0" t="0" r="r" b="b"/>
                <a:pathLst>
                  <a:path w="118" h="22">
                    <a:moveTo>
                      <a:pt x="118" y="9"/>
                    </a:moveTo>
                    <a:cubicBezTo>
                      <a:pt x="77" y="0"/>
                      <a:pt x="40" y="3"/>
                      <a:pt x="1" y="19"/>
                    </a:cubicBezTo>
                    <a:cubicBezTo>
                      <a:pt x="0" y="19"/>
                      <a:pt x="0" y="22"/>
                      <a:pt x="0" y="22"/>
                    </a:cubicBezTo>
                    <a:cubicBezTo>
                      <a:pt x="39" y="6"/>
                      <a:pt x="76" y="2"/>
                      <a:pt x="117" y="11"/>
                    </a:cubicBezTo>
                    <a:cubicBezTo>
                      <a:pt x="117" y="11"/>
                      <a:pt x="118" y="9"/>
                      <a:pt x="11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1" name="Freeform 169"/>
              <p:cNvSpPr/>
              <p:nvPr/>
            </p:nvSpPr>
            <p:spPr bwMode="auto">
              <a:xfrm>
                <a:off x="5693" y="1116"/>
                <a:ext cx="35" cy="11"/>
              </a:xfrm>
              <a:custGeom>
                <a:avLst/>
                <a:gdLst>
                  <a:gd name="T0" fmla="*/ 63 w 64"/>
                  <a:gd name="T1" fmla="*/ 7 h 20"/>
                  <a:gd name="T2" fmla="*/ 1 w 64"/>
                  <a:gd name="T3" fmla="*/ 16 h 20"/>
                  <a:gd name="T4" fmla="*/ 1 w 64"/>
                  <a:gd name="T5" fmla="*/ 19 h 20"/>
                  <a:gd name="T6" fmla="*/ 62 w 64"/>
                  <a:gd name="T7" fmla="*/ 9 h 20"/>
                  <a:gd name="T8" fmla="*/ 63 w 64"/>
                  <a:gd name="T9" fmla="*/ 7 h 20"/>
                </a:gdLst>
                <a:ahLst/>
                <a:cxnLst>
                  <a:cxn ang="0">
                    <a:pos x="T0" y="T1"/>
                  </a:cxn>
                  <a:cxn ang="0">
                    <a:pos x="T2" y="T3"/>
                  </a:cxn>
                  <a:cxn ang="0">
                    <a:pos x="T4" y="T5"/>
                  </a:cxn>
                  <a:cxn ang="0">
                    <a:pos x="T6" y="T7"/>
                  </a:cxn>
                  <a:cxn ang="0">
                    <a:pos x="T8" y="T9"/>
                  </a:cxn>
                </a:cxnLst>
                <a:rect l="0" t="0" r="r" b="b"/>
                <a:pathLst>
                  <a:path w="64" h="20">
                    <a:moveTo>
                      <a:pt x="63" y="7"/>
                    </a:moveTo>
                    <a:cubicBezTo>
                      <a:pt x="42" y="0"/>
                      <a:pt x="21" y="8"/>
                      <a:pt x="1" y="16"/>
                    </a:cubicBezTo>
                    <a:cubicBezTo>
                      <a:pt x="1" y="17"/>
                      <a:pt x="0" y="20"/>
                      <a:pt x="1" y="19"/>
                    </a:cubicBezTo>
                    <a:cubicBezTo>
                      <a:pt x="21" y="11"/>
                      <a:pt x="41" y="2"/>
                      <a:pt x="62" y="9"/>
                    </a:cubicBezTo>
                    <a:cubicBezTo>
                      <a:pt x="63" y="9"/>
                      <a:pt x="64" y="7"/>
                      <a:pt x="6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2" name="Freeform 170"/>
              <p:cNvSpPr/>
              <p:nvPr/>
            </p:nvSpPr>
            <p:spPr bwMode="auto">
              <a:xfrm>
                <a:off x="5539" y="1341"/>
                <a:ext cx="336" cy="51"/>
              </a:xfrm>
              <a:custGeom>
                <a:avLst/>
                <a:gdLst>
                  <a:gd name="T0" fmla="*/ 610 w 612"/>
                  <a:gd name="T1" fmla="*/ 38 h 92"/>
                  <a:gd name="T2" fmla="*/ 463 w 612"/>
                  <a:gd name="T3" fmla="*/ 77 h 92"/>
                  <a:gd name="T4" fmla="*/ 304 w 612"/>
                  <a:gd name="T5" fmla="*/ 84 h 92"/>
                  <a:gd name="T6" fmla="*/ 157 w 612"/>
                  <a:gd name="T7" fmla="*/ 61 h 92"/>
                  <a:gd name="T8" fmla="*/ 2 w 612"/>
                  <a:gd name="T9" fmla="*/ 1 h 92"/>
                  <a:gd name="T10" fmla="*/ 0 w 612"/>
                  <a:gd name="T11" fmla="*/ 2 h 92"/>
                  <a:gd name="T12" fmla="*/ 142 w 612"/>
                  <a:gd name="T13" fmla="*/ 59 h 92"/>
                  <a:gd name="T14" fmla="*/ 290 w 612"/>
                  <a:gd name="T15" fmla="*/ 85 h 92"/>
                  <a:gd name="T16" fmla="*/ 610 w 612"/>
                  <a:gd name="T17" fmla="*/ 39 h 92"/>
                  <a:gd name="T18" fmla="*/ 610 w 612"/>
                  <a:gd name="T19"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2" h="92">
                    <a:moveTo>
                      <a:pt x="610" y="38"/>
                    </a:moveTo>
                    <a:cubicBezTo>
                      <a:pt x="562" y="55"/>
                      <a:pt x="513" y="68"/>
                      <a:pt x="463" y="77"/>
                    </a:cubicBezTo>
                    <a:cubicBezTo>
                      <a:pt x="411" y="86"/>
                      <a:pt x="357" y="86"/>
                      <a:pt x="304" y="84"/>
                    </a:cubicBezTo>
                    <a:cubicBezTo>
                      <a:pt x="254" y="82"/>
                      <a:pt x="205" y="74"/>
                      <a:pt x="157" y="61"/>
                    </a:cubicBezTo>
                    <a:cubicBezTo>
                      <a:pt x="105" y="47"/>
                      <a:pt x="48" y="28"/>
                      <a:pt x="2" y="1"/>
                    </a:cubicBezTo>
                    <a:cubicBezTo>
                      <a:pt x="1" y="0"/>
                      <a:pt x="0" y="2"/>
                      <a:pt x="0" y="2"/>
                    </a:cubicBezTo>
                    <a:cubicBezTo>
                      <a:pt x="43" y="28"/>
                      <a:pt x="95" y="44"/>
                      <a:pt x="142" y="59"/>
                    </a:cubicBezTo>
                    <a:cubicBezTo>
                      <a:pt x="190" y="74"/>
                      <a:pt x="240" y="82"/>
                      <a:pt x="290" y="85"/>
                    </a:cubicBezTo>
                    <a:cubicBezTo>
                      <a:pt x="400" y="92"/>
                      <a:pt x="506" y="77"/>
                      <a:pt x="610" y="39"/>
                    </a:cubicBezTo>
                    <a:cubicBezTo>
                      <a:pt x="611" y="39"/>
                      <a:pt x="612" y="37"/>
                      <a:pt x="610"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3" name="Freeform 171"/>
              <p:cNvSpPr/>
              <p:nvPr/>
            </p:nvSpPr>
            <p:spPr bwMode="auto">
              <a:xfrm>
                <a:off x="5553" y="1366"/>
                <a:ext cx="306" cy="45"/>
              </a:xfrm>
              <a:custGeom>
                <a:avLst/>
                <a:gdLst>
                  <a:gd name="T0" fmla="*/ 555 w 556"/>
                  <a:gd name="T1" fmla="*/ 23 h 81"/>
                  <a:gd name="T2" fmla="*/ 280 w 556"/>
                  <a:gd name="T3" fmla="*/ 75 h 81"/>
                  <a:gd name="T4" fmla="*/ 2 w 556"/>
                  <a:gd name="T5" fmla="*/ 0 h 81"/>
                  <a:gd name="T6" fmla="*/ 1 w 556"/>
                  <a:gd name="T7" fmla="*/ 2 h 81"/>
                  <a:gd name="T8" fmla="*/ 279 w 556"/>
                  <a:gd name="T9" fmla="*/ 77 h 81"/>
                  <a:gd name="T10" fmla="*/ 553 w 556"/>
                  <a:gd name="T11" fmla="*/ 26 h 81"/>
                  <a:gd name="T12" fmla="*/ 555 w 556"/>
                  <a:gd name="T13" fmla="*/ 23 h 81"/>
                </a:gdLst>
                <a:ahLst/>
                <a:cxnLst>
                  <a:cxn ang="0">
                    <a:pos x="T0" y="T1"/>
                  </a:cxn>
                  <a:cxn ang="0">
                    <a:pos x="T2" y="T3"/>
                  </a:cxn>
                  <a:cxn ang="0">
                    <a:pos x="T4" y="T5"/>
                  </a:cxn>
                  <a:cxn ang="0">
                    <a:pos x="T6" y="T7"/>
                  </a:cxn>
                  <a:cxn ang="0">
                    <a:pos x="T8" y="T9"/>
                  </a:cxn>
                  <a:cxn ang="0">
                    <a:pos x="T10" y="T11"/>
                  </a:cxn>
                  <a:cxn ang="0">
                    <a:pos x="T12" y="T13"/>
                  </a:cxn>
                </a:cxnLst>
                <a:rect l="0" t="0" r="r" b="b"/>
                <a:pathLst>
                  <a:path w="556" h="81">
                    <a:moveTo>
                      <a:pt x="555" y="23"/>
                    </a:moveTo>
                    <a:cubicBezTo>
                      <a:pt x="469" y="60"/>
                      <a:pt x="373" y="78"/>
                      <a:pt x="280" y="75"/>
                    </a:cubicBezTo>
                    <a:cubicBezTo>
                      <a:pt x="184" y="72"/>
                      <a:pt x="88" y="43"/>
                      <a:pt x="2" y="0"/>
                    </a:cubicBezTo>
                    <a:cubicBezTo>
                      <a:pt x="1" y="0"/>
                      <a:pt x="0" y="1"/>
                      <a:pt x="1" y="2"/>
                    </a:cubicBezTo>
                    <a:cubicBezTo>
                      <a:pt x="87" y="45"/>
                      <a:pt x="182" y="73"/>
                      <a:pt x="279" y="77"/>
                    </a:cubicBezTo>
                    <a:cubicBezTo>
                      <a:pt x="372" y="81"/>
                      <a:pt x="468" y="62"/>
                      <a:pt x="553" y="26"/>
                    </a:cubicBezTo>
                    <a:cubicBezTo>
                      <a:pt x="553" y="25"/>
                      <a:pt x="556" y="23"/>
                      <a:pt x="555"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4" name="Freeform 172"/>
              <p:cNvSpPr/>
              <p:nvPr/>
            </p:nvSpPr>
            <p:spPr bwMode="auto">
              <a:xfrm>
                <a:off x="5558" y="1383"/>
                <a:ext cx="276" cy="45"/>
              </a:xfrm>
              <a:custGeom>
                <a:avLst/>
                <a:gdLst>
                  <a:gd name="T0" fmla="*/ 500 w 501"/>
                  <a:gd name="T1" fmla="*/ 30 h 81"/>
                  <a:gd name="T2" fmla="*/ 270 w 501"/>
                  <a:gd name="T3" fmla="*/ 75 h 81"/>
                  <a:gd name="T4" fmla="*/ 2 w 501"/>
                  <a:gd name="T5" fmla="*/ 0 h 81"/>
                  <a:gd name="T6" fmla="*/ 1 w 501"/>
                  <a:gd name="T7" fmla="*/ 2 h 81"/>
                  <a:gd name="T8" fmla="*/ 270 w 501"/>
                  <a:gd name="T9" fmla="*/ 76 h 81"/>
                  <a:gd name="T10" fmla="*/ 500 w 501"/>
                  <a:gd name="T11" fmla="*/ 32 h 81"/>
                  <a:gd name="T12" fmla="*/ 500 w 501"/>
                  <a:gd name="T13" fmla="*/ 30 h 81"/>
                </a:gdLst>
                <a:ahLst/>
                <a:cxnLst>
                  <a:cxn ang="0">
                    <a:pos x="T0" y="T1"/>
                  </a:cxn>
                  <a:cxn ang="0">
                    <a:pos x="T2" y="T3"/>
                  </a:cxn>
                  <a:cxn ang="0">
                    <a:pos x="T4" y="T5"/>
                  </a:cxn>
                  <a:cxn ang="0">
                    <a:pos x="T6" y="T7"/>
                  </a:cxn>
                  <a:cxn ang="0">
                    <a:pos x="T8" y="T9"/>
                  </a:cxn>
                  <a:cxn ang="0">
                    <a:pos x="T10" y="T11"/>
                  </a:cxn>
                  <a:cxn ang="0">
                    <a:pos x="T12" y="T13"/>
                  </a:cxn>
                </a:cxnLst>
                <a:rect l="0" t="0" r="r" b="b"/>
                <a:pathLst>
                  <a:path w="501" h="81">
                    <a:moveTo>
                      <a:pt x="500" y="30"/>
                    </a:moveTo>
                    <a:cubicBezTo>
                      <a:pt x="433" y="73"/>
                      <a:pt x="348" y="78"/>
                      <a:pt x="270" y="75"/>
                    </a:cubicBezTo>
                    <a:cubicBezTo>
                      <a:pt x="177" y="71"/>
                      <a:pt x="85" y="43"/>
                      <a:pt x="2" y="0"/>
                    </a:cubicBezTo>
                    <a:cubicBezTo>
                      <a:pt x="1" y="0"/>
                      <a:pt x="0" y="2"/>
                      <a:pt x="1" y="2"/>
                    </a:cubicBezTo>
                    <a:cubicBezTo>
                      <a:pt x="84" y="46"/>
                      <a:pt x="176" y="71"/>
                      <a:pt x="270" y="76"/>
                    </a:cubicBezTo>
                    <a:cubicBezTo>
                      <a:pt x="347" y="81"/>
                      <a:pt x="433" y="74"/>
                      <a:pt x="500" y="32"/>
                    </a:cubicBezTo>
                    <a:cubicBezTo>
                      <a:pt x="500" y="31"/>
                      <a:pt x="501" y="29"/>
                      <a:pt x="50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5" name="Freeform 173"/>
              <p:cNvSpPr/>
              <p:nvPr/>
            </p:nvSpPr>
            <p:spPr bwMode="auto">
              <a:xfrm>
                <a:off x="5561" y="1400"/>
                <a:ext cx="216" cy="47"/>
              </a:xfrm>
              <a:custGeom>
                <a:avLst/>
                <a:gdLst>
                  <a:gd name="T0" fmla="*/ 392 w 393"/>
                  <a:gd name="T1" fmla="*/ 62 h 85"/>
                  <a:gd name="T2" fmla="*/ 207 w 393"/>
                  <a:gd name="T3" fmla="*/ 73 h 85"/>
                  <a:gd name="T4" fmla="*/ 2 w 393"/>
                  <a:gd name="T5" fmla="*/ 1 h 85"/>
                  <a:gd name="T6" fmla="*/ 1 w 393"/>
                  <a:gd name="T7" fmla="*/ 3 h 85"/>
                  <a:gd name="T8" fmla="*/ 218 w 393"/>
                  <a:gd name="T9" fmla="*/ 76 h 85"/>
                  <a:gd name="T10" fmla="*/ 392 w 393"/>
                  <a:gd name="T11" fmla="*/ 64 h 85"/>
                  <a:gd name="T12" fmla="*/ 392 w 393"/>
                  <a:gd name="T13" fmla="*/ 62 h 85"/>
                </a:gdLst>
                <a:ahLst/>
                <a:cxnLst>
                  <a:cxn ang="0">
                    <a:pos x="T0" y="T1"/>
                  </a:cxn>
                  <a:cxn ang="0">
                    <a:pos x="T2" y="T3"/>
                  </a:cxn>
                  <a:cxn ang="0">
                    <a:pos x="T4" y="T5"/>
                  </a:cxn>
                  <a:cxn ang="0">
                    <a:pos x="T6" y="T7"/>
                  </a:cxn>
                  <a:cxn ang="0">
                    <a:pos x="T8" y="T9"/>
                  </a:cxn>
                  <a:cxn ang="0">
                    <a:pos x="T10" y="T11"/>
                  </a:cxn>
                  <a:cxn ang="0">
                    <a:pos x="T12" y="T13"/>
                  </a:cxn>
                </a:cxnLst>
                <a:rect l="0" t="0" r="r" b="b"/>
                <a:pathLst>
                  <a:path w="393" h="85">
                    <a:moveTo>
                      <a:pt x="392" y="62"/>
                    </a:moveTo>
                    <a:cubicBezTo>
                      <a:pt x="336" y="85"/>
                      <a:pt x="267" y="80"/>
                      <a:pt x="207" y="73"/>
                    </a:cubicBezTo>
                    <a:cubicBezTo>
                      <a:pt x="135" y="63"/>
                      <a:pt x="67" y="33"/>
                      <a:pt x="2" y="1"/>
                    </a:cubicBezTo>
                    <a:cubicBezTo>
                      <a:pt x="2" y="0"/>
                      <a:pt x="0" y="2"/>
                      <a:pt x="1" y="3"/>
                    </a:cubicBezTo>
                    <a:cubicBezTo>
                      <a:pt x="71" y="37"/>
                      <a:pt x="141" y="65"/>
                      <a:pt x="218" y="76"/>
                    </a:cubicBezTo>
                    <a:cubicBezTo>
                      <a:pt x="273" y="84"/>
                      <a:pt x="340" y="85"/>
                      <a:pt x="392" y="64"/>
                    </a:cubicBezTo>
                    <a:cubicBezTo>
                      <a:pt x="393" y="63"/>
                      <a:pt x="393" y="61"/>
                      <a:pt x="39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6" name="Freeform 174"/>
              <p:cNvSpPr/>
              <p:nvPr/>
            </p:nvSpPr>
            <p:spPr bwMode="auto">
              <a:xfrm>
                <a:off x="5561" y="1415"/>
                <a:ext cx="153" cy="44"/>
              </a:xfrm>
              <a:custGeom>
                <a:avLst/>
                <a:gdLst>
                  <a:gd name="T0" fmla="*/ 277 w 278"/>
                  <a:gd name="T1" fmla="*/ 78 h 80"/>
                  <a:gd name="T2" fmla="*/ 2 w 278"/>
                  <a:gd name="T3" fmla="*/ 0 h 80"/>
                  <a:gd name="T4" fmla="*/ 1 w 278"/>
                  <a:gd name="T5" fmla="*/ 2 h 80"/>
                  <a:gd name="T6" fmla="*/ 276 w 278"/>
                  <a:gd name="T7" fmla="*/ 80 h 80"/>
                  <a:gd name="T8" fmla="*/ 277 w 278"/>
                  <a:gd name="T9" fmla="*/ 78 h 80"/>
                </a:gdLst>
                <a:ahLst/>
                <a:cxnLst>
                  <a:cxn ang="0">
                    <a:pos x="T0" y="T1"/>
                  </a:cxn>
                  <a:cxn ang="0">
                    <a:pos x="T2" y="T3"/>
                  </a:cxn>
                  <a:cxn ang="0">
                    <a:pos x="T4" y="T5"/>
                  </a:cxn>
                  <a:cxn ang="0">
                    <a:pos x="T6" y="T7"/>
                  </a:cxn>
                  <a:cxn ang="0">
                    <a:pos x="T8" y="T9"/>
                  </a:cxn>
                </a:cxnLst>
                <a:rect l="0" t="0" r="r" b="b"/>
                <a:pathLst>
                  <a:path w="278" h="80">
                    <a:moveTo>
                      <a:pt x="277" y="78"/>
                    </a:moveTo>
                    <a:cubicBezTo>
                      <a:pt x="179" y="78"/>
                      <a:pt x="88" y="47"/>
                      <a:pt x="2" y="0"/>
                    </a:cubicBezTo>
                    <a:cubicBezTo>
                      <a:pt x="2" y="0"/>
                      <a:pt x="0" y="1"/>
                      <a:pt x="1" y="2"/>
                    </a:cubicBezTo>
                    <a:cubicBezTo>
                      <a:pt x="86" y="49"/>
                      <a:pt x="178" y="80"/>
                      <a:pt x="276" y="80"/>
                    </a:cubicBezTo>
                    <a:cubicBezTo>
                      <a:pt x="277" y="80"/>
                      <a:pt x="278" y="78"/>
                      <a:pt x="277"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7" name="Freeform 175"/>
              <p:cNvSpPr/>
              <p:nvPr/>
            </p:nvSpPr>
            <p:spPr bwMode="auto">
              <a:xfrm>
                <a:off x="5560" y="1434"/>
                <a:ext cx="97" cy="36"/>
              </a:xfrm>
              <a:custGeom>
                <a:avLst/>
                <a:gdLst>
                  <a:gd name="T0" fmla="*/ 176 w 176"/>
                  <a:gd name="T1" fmla="*/ 64 h 66"/>
                  <a:gd name="T2" fmla="*/ 2 w 176"/>
                  <a:gd name="T3" fmla="*/ 0 h 66"/>
                  <a:gd name="T4" fmla="*/ 0 w 176"/>
                  <a:gd name="T5" fmla="*/ 2 h 66"/>
                  <a:gd name="T6" fmla="*/ 174 w 176"/>
                  <a:gd name="T7" fmla="*/ 66 h 66"/>
                  <a:gd name="T8" fmla="*/ 176 w 176"/>
                  <a:gd name="T9" fmla="*/ 64 h 66"/>
                </a:gdLst>
                <a:ahLst/>
                <a:cxnLst>
                  <a:cxn ang="0">
                    <a:pos x="T0" y="T1"/>
                  </a:cxn>
                  <a:cxn ang="0">
                    <a:pos x="T2" y="T3"/>
                  </a:cxn>
                  <a:cxn ang="0">
                    <a:pos x="T4" y="T5"/>
                  </a:cxn>
                  <a:cxn ang="0">
                    <a:pos x="T6" y="T7"/>
                  </a:cxn>
                  <a:cxn ang="0">
                    <a:pos x="T8" y="T9"/>
                  </a:cxn>
                </a:cxnLst>
                <a:rect l="0" t="0" r="r" b="b"/>
                <a:pathLst>
                  <a:path w="176" h="66">
                    <a:moveTo>
                      <a:pt x="176" y="64"/>
                    </a:moveTo>
                    <a:cubicBezTo>
                      <a:pt x="114" y="57"/>
                      <a:pt x="54" y="31"/>
                      <a:pt x="2" y="0"/>
                    </a:cubicBezTo>
                    <a:cubicBezTo>
                      <a:pt x="1" y="0"/>
                      <a:pt x="0" y="2"/>
                      <a:pt x="0" y="2"/>
                    </a:cubicBezTo>
                    <a:cubicBezTo>
                      <a:pt x="53" y="33"/>
                      <a:pt x="113" y="59"/>
                      <a:pt x="174" y="66"/>
                    </a:cubicBezTo>
                    <a:cubicBezTo>
                      <a:pt x="175" y="66"/>
                      <a:pt x="176" y="65"/>
                      <a:pt x="176"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8" name="Freeform 176"/>
              <p:cNvSpPr/>
              <p:nvPr/>
            </p:nvSpPr>
            <p:spPr bwMode="auto">
              <a:xfrm>
                <a:off x="5554" y="1448"/>
                <a:ext cx="58" cy="23"/>
              </a:xfrm>
              <a:custGeom>
                <a:avLst/>
                <a:gdLst>
                  <a:gd name="T0" fmla="*/ 104 w 105"/>
                  <a:gd name="T1" fmla="*/ 39 h 41"/>
                  <a:gd name="T2" fmla="*/ 2 w 105"/>
                  <a:gd name="T3" fmla="*/ 0 h 41"/>
                  <a:gd name="T4" fmla="*/ 0 w 105"/>
                  <a:gd name="T5" fmla="*/ 2 h 41"/>
                  <a:gd name="T6" fmla="*/ 103 w 105"/>
                  <a:gd name="T7" fmla="*/ 41 h 41"/>
                  <a:gd name="T8" fmla="*/ 104 w 105"/>
                  <a:gd name="T9" fmla="*/ 39 h 41"/>
                </a:gdLst>
                <a:ahLst/>
                <a:cxnLst>
                  <a:cxn ang="0">
                    <a:pos x="T0" y="T1"/>
                  </a:cxn>
                  <a:cxn ang="0">
                    <a:pos x="T2" y="T3"/>
                  </a:cxn>
                  <a:cxn ang="0">
                    <a:pos x="T4" y="T5"/>
                  </a:cxn>
                  <a:cxn ang="0">
                    <a:pos x="T6" y="T7"/>
                  </a:cxn>
                  <a:cxn ang="0">
                    <a:pos x="T8" y="T9"/>
                  </a:cxn>
                </a:cxnLst>
                <a:rect l="0" t="0" r="r" b="b"/>
                <a:pathLst>
                  <a:path w="105" h="41">
                    <a:moveTo>
                      <a:pt x="104" y="39"/>
                    </a:moveTo>
                    <a:cubicBezTo>
                      <a:pt x="69" y="30"/>
                      <a:pt x="33" y="19"/>
                      <a:pt x="2" y="0"/>
                    </a:cubicBezTo>
                    <a:cubicBezTo>
                      <a:pt x="1" y="0"/>
                      <a:pt x="0" y="2"/>
                      <a:pt x="0" y="2"/>
                    </a:cubicBezTo>
                    <a:cubicBezTo>
                      <a:pt x="31" y="21"/>
                      <a:pt x="68" y="32"/>
                      <a:pt x="103" y="41"/>
                    </a:cubicBezTo>
                    <a:cubicBezTo>
                      <a:pt x="103" y="41"/>
                      <a:pt x="105" y="39"/>
                      <a:pt x="104"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9" name="Freeform 177"/>
              <p:cNvSpPr/>
              <p:nvPr/>
            </p:nvSpPr>
            <p:spPr bwMode="auto">
              <a:xfrm>
                <a:off x="5005" y="769"/>
                <a:ext cx="132" cy="469"/>
              </a:xfrm>
              <a:custGeom>
                <a:avLst/>
                <a:gdLst>
                  <a:gd name="T0" fmla="*/ 18 w 241"/>
                  <a:gd name="T1" fmla="*/ 5 h 856"/>
                  <a:gd name="T2" fmla="*/ 15 w 241"/>
                  <a:gd name="T3" fmla="*/ 227 h 856"/>
                  <a:gd name="T4" fmla="*/ 49 w 241"/>
                  <a:gd name="T5" fmla="*/ 338 h 856"/>
                  <a:gd name="T6" fmla="*/ 86 w 241"/>
                  <a:gd name="T7" fmla="*/ 382 h 856"/>
                  <a:gd name="T8" fmla="*/ 98 w 241"/>
                  <a:gd name="T9" fmla="*/ 420 h 856"/>
                  <a:gd name="T10" fmla="*/ 85 w 241"/>
                  <a:gd name="T11" fmla="*/ 537 h 856"/>
                  <a:gd name="T12" fmla="*/ 142 w 241"/>
                  <a:gd name="T13" fmla="*/ 649 h 856"/>
                  <a:gd name="T14" fmla="*/ 150 w 241"/>
                  <a:gd name="T15" fmla="*/ 700 h 856"/>
                  <a:gd name="T16" fmla="*/ 163 w 241"/>
                  <a:gd name="T17" fmla="*/ 764 h 856"/>
                  <a:gd name="T18" fmla="*/ 235 w 241"/>
                  <a:gd name="T19" fmla="*/ 855 h 856"/>
                  <a:gd name="T20" fmla="*/ 240 w 241"/>
                  <a:gd name="T21" fmla="*/ 852 h 856"/>
                  <a:gd name="T22" fmla="*/ 165 w 241"/>
                  <a:gd name="T23" fmla="*/ 753 h 856"/>
                  <a:gd name="T24" fmla="*/ 145 w 241"/>
                  <a:gd name="T25" fmla="*/ 639 h 856"/>
                  <a:gd name="T26" fmla="*/ 90 w 241"/>
                  <a:gd name="T27" fmla="*/ 532 h 856"/>
                  <a:gd name="T28" fmla="*/ 103 w 241"/>
                  <a:gd name="T29" fmla="*/ 416 h 856"/>
                  <a:gd name="T30" fmla="*/ 66 w 241"/>
                  <a:gd name="T31" fmla="*/ 352 h 856"/>
                  <a:gd name="T32" fmla="*/ 21 w 241"/>
                  <a:gd name="T33" fmla="*/ 229 h 856"/>
                  <a:gd name="T34" fmla="*/ 22 w 241"/>
                  <a:gd name="T35" fmla="*/ 1 h 856"/>
                  <a:gd name="T36" fmla="*/ 18 w 241"/>
                  <a:gd name="T37" fmla="*/ 5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856">
                    <a:moveTo>
                      <a:pt x="18" y="5"/>
                    </a:moveTo>
                    <a:cubicBezTo>
                      <a:pt x="0" y="77"/>
                      <a:pt x="7" y="155"/>
                      <a:pt x="15" y="227"/>
                    </a:cubicBezTo>
                    <a:cubicBezTo>
                      <a:pt x="20" y="266"/>
                      <a:pt x="29" y="304"/>
                      <a:pt x="49" y="338"/>
                    </a:cubicBezTo>
                    <a:cubicBezTo>
                      <a:pt x="58" y="355"/>
                      <a:pt x="72" y="369"/>
                      <a:pt x="86" y="382"/>
                    </a:cubicBezTo>
                    <a:cubicBezTo>
                      <a:pt x="98" y="393"/>
                      <a:pt x="99" y="405"/>
                      <a:pt x="98" y="420"/>
                    </a:cubicBezTo>
                    <a:cubicBezTo>
                      <a:pt x="96" y="461"/>
                      <a:pt x="78" y="496"/>
                      <a:pt x="85" y="537"/>
                    </a:cubicBezTo>
                    <a:cubicBezTo>
                      <a:pt x="92" y="579"/>
                      <a:pt x="129" y="609"/>
                      <a:pt x="142" y="649"/>
                    </a:cubicBezTo>
                    <a:cubicBezTo>
                      <a:pt x="148" y="666"/>
                      <a:pt x="149" y="683"/>
                      <a:pt x="150" y="700"/>
                    </a:cubicBezTo>
                    <a:cubicBezTo>
                      <a:pt x="150" y="722"/>
                      <a:pt x="156" y="744"/>
                      <a:pt x="163" y="764"/>
                    </a:cubicBezTo>
                    <a:cubicBezTo>
                      <a:pt x="177" y="801"/>
                      <a:pt x="205" y="830"/>
                      <a:pt x="235" y="855"/>
                    </a:cubicBezTo>
                    <a:cubicBezTo>
                      <a:pt x="236" y="856"/>
                      <a:pt x="241" y="853"/>
                      <a:pt x="240" y="852"/>
                    </a:cubicBezTo>
                    <a:cubicBezTo>
                      <a:pt x="207" y="826"/>
                      <a:pt x="180" y="794"/>
                      <a:pt x="165" y="753"/>
                    </a:cubicBezTo>
                    <a:cubicBezTo>
                      <a:pt x="152" y="716"/>
                      <a:pt x="158" y="676"/>
                      <a:pt x="145" y="639"/>
                    </a:cubicBezTo>
                    <a:cubicBezTo>
                      <a:pt x="132" y="600"/>
                      <a:pt x="100" y="573"/>
                      <a:pt x="90" y="532"/>
                    </a:cubicBezTo>
                    <a:cubicBezTo>
                      <a:pt x="81" y="493"/>
                      <a:pt x="100" y="454"/>
                      <a:pt x="103" y="416"/>
                    </a:cubicBezTo>
                    <a:cubicBezTo>
                      <a:pt x="105" y="383"/>
                      <a:pt x="86" y="374"/>
                      <a:pt x="66" y="352"/>
                    </a:cubicBezTo>
                    <a:cubicBezTo>
                      <a:pt x="37" y="319"/>
                      <a:pt x="26" y="271"/>
                      <a:pt x="21" y="229"/>
                    </a:cubicBezTo>
                    <a:cubicBezTo>
                      <a:pt x="11" y="155"/>
                      <a:pt x="4" y="74"/>
                      <a:pt x="22" y="1"/>
                    </a:cubicBezTo>
                    <a:cubicBezTo>
                      <a:pt x="23" y="0"/>
                      <a:pt x="18" y="4"/>
                      <a:pt x="18"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0" name="Freeform 178"/>
              <p:cNvSpPr/>
              <p:nvPr/>
            </p:nvSpPr>
            <p:spPr bwMode="auto">
              <a:xfrm>
                <a:off x="5015" y="770"/>
                <a:ext cx="74" cy="269"/>
              </a:xfrm>
              <a:custGeom>
                <a:avLst/>
                <a:gdLst>
                  <a:gd name="T0" fmla="*/ 0 w 134"/>
                  <a:gd name="T1" fmla="*/ 2 h 490"/>
                  <a:gd name="T2" fmla="*/ 132 w 134"/>
                  <a:gd name="T3" fmla="*/ 490 h 490"/>
                  <a:gd name="T4" fmla="*/ 134 w 134"/>
                  <a:gd name="T5" fmla="*/ 488 h 490"/>
                  <a:gd name="T6" fmla="*/ 2 w 134"/>
                  <a:gd name="T7" fmla="*/ 0 h 490"/>
                  <a:gd name="T8" fmla="*/ 0 w 134"/>
                  <a:gd name="T9" fmla="*/ 2 h 490"/>
                </a:gdLst>
                <a:ahLst/>
                <a:cxnLst>
                  <a:cxn ang="0">
                    <a:pos x="T0" y="T1"/>
                  </a:cxn>
                  <a:cxn ang="0">
                    <a:pos x="T2" y="T3"/>
                  </a:cxn>
                  <a:cxn ang="0">
                    <a:pos x="T4" y="T5"/>
                  </a:cxn>
                  <a:cxn ang="0">
                    <a:pos x="T6" y="T7"/>
                  </a:cxn>
                  <a:cxn ang="0">
                    <a:pos x="T8" y="T9"/>
                  </a:cxn>
                </a:cxnLst>
                <a:rect l="0" t="0" r="r" b="b"/>
                <a:pathLst>
                  <a:path w="134" h="490">
                    <a:moveTo>
                      <a:pt x="0" y="2"/>
                    </a:moveTo>
                    <a:cubicBezTo>
                      <a:pt x="2" y="174"/>
                      <a:pt x="70" y="332"/>
                      <a:pt x="132" y="490"/>
                    </a:cubicBezTo>
                    <a:cubicBezTo>
                      <a:pt x="133" y="490"/>
                      <a:pt x="134" y="489"/>
                      <a:pt x="134" y="488"/>
                    </a:cubicBezTo>
                    <a:cubicBezTo>
                      <a:pt x="71" y="331"/>
                      <a:pt x="4" y="173"/>
                      <a:pt x="2" y="0"/>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1" name="Freeform 179"/>
              <p:cNvSpPr/>
              <p:nvPr/>
            </p:nvSpPr>
            <p:spPr bwMode="auto">
              <a:xfrm>
                <a:off x="5112" y="1122"/>
                <a:ext cx="37" cy="126"/>
              </a:xfrm>
              <a:custGeom>
                <a:avLst/>
                <a:gdLst>
                  <a:gd name="T0" fmla="*/ 0 w 67"/>
                  <a:gd name="T1" fmla="*/ 2 h 230"/>
                  <a:gd name="T2" fmla="*/ 65 w 67"/>
                  <a:gd name="T3" fmla="*/ 229 h 230"/>
                  <a:gd name="T4" fmla="*/ 66 w 67"/>
                  <a:gd name="T5" fmla="*/ 228 h 230"/>
                  <a:gd name="T6" fmla="*/ 2 w 67"/>
                  <a:gd name="T7" fmla="*/ 1 h 230"/>
                  <a:gd name="T8" fmla="*/ 0 w 67"/>
                  <a:gd name="T9" fmla="*/ 2 h 230"/>
                </a:gdLst>
                <a:ahLst/>
                <a:cxnLst>
                  <a:cxn ang="0">
                    <a:pos x="T0" y="T1"/>
                  </a:cxn>
                  <a:cxn ang="0">
                    <a:pos x="T2" y="T3"/>
                  </a:cxn>
                  <a:cxn ang="0">
                    <a:pos x="T4" y="T5"/>
                  </a:cxn>
                  <a:cxn ang="0">
                    <a:pos x="T6" y="T7"/>
                  </a:cxn>
                  <a:cxn ang="0">
                    <a:pos x="T8" y="T9"/>
                  </a:cxn>
                </a:cxnLst>
                <a:rect l="0" t="0" r="r" b="b"/>
                <a:pathLst>
                  <a:path w="67" h="230">
                    <a:moveTo>
                      <a:pt x="0" y="2"/>
                    </a:moveTo>
                    <a:cubicBezTo>
                      <a:pt x="18" y="78"/>
                      <a:pt x="39" y="155"/>
                      <a:pt x="65" y="229"/>
                    </a:cubicBezTo>
                    <a:cubicBezTo>
                      <a:pt x="65" y="230"/>
                      <a:pt x="67" y="228"/>
                      <a:pt x="66" y="228"/>
                    </a:cubicBezTo>
                    <a:cubicBezTo>
                      <a:pt x="40" y="153"/>
                      <a:pt x="20" y="77"/>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2" name="Freeform 180"/>
              <p:cNvSpPr/>
              <p:nvPr/>
            </p:nvSpPr>
            <p:spPr bwMode="auto">
              <a:xfrm>
                <a:off x="5009" y="820"/>
                <a:ext cx="46" cy="159"/>
              </a:xfrm>
              <a:custGeom>
                <a:avLst/>
                <a:gdLst>
                  <a:gd name="T0" fmla="*/ 0 w 84"/>
                  <a:gd name="T1" fmla="*/ 2 h 291"/>
                  <a:gd name="T2" fmla="*/ 22 w 84"/>
                  <a:gd name="T3" fmla="*/ 150 h 291"/>
                  <a:gd name="T4" fmla="*/ 82 w 84"/>
                  <a:gd name="T5" fmla="*/ 290 h 291"/>
                  <a:gd name="T6" fmla="*/ 84 w 84"/>
                  <a:gd name="T7" fmla="*/ 289 h 291"/>
                  <a:gd name="T8" fmla="*/ 23 w 84"/>
                  <a:gd name="T9" fmla="*/ 149 h 291"/>
                  <a:gd name="T10" fmla="*/ 2 w 84"/>
                  <a:gd name="T11" fmla="*/ 1 h 291"/>
                  <a:gd name="T12" fmla="*/ 0 w 84"/>
                  <a:gd name="T13" fmla="*/ 2 h 291"/>
                </a:gdLst>
                <a:ahLst/>
                <a:cxnLst>
                  <a:cxn ang="0">
                    <a:pos x="T0" y="T1"/>
                  </a:cxn>
                  <a:cxn ang="0">
                    <a:pos x="T2" y="T3"/>
                  </a:cxn>
                  <a:cxn ang="0">
                    <a:pos x="T4" y="T5"/>
                  </a:cxn>
                  <a:cxn ang="0">
                    <a:pos x="T6" y="T7"/>
                  </a:cxn>
                  <a:cxn ang="0">
                    <a:pos x="T8" y="T9"/>
                  </a:cxn>
                  <a:cxn ang="0">
                    <a:pos x="T10" y="T11"/>
                  </a:cxn>
                  <a:cxn ang="0">
                    <a:pos x="T12" y="T13"/>
                  </a:cxn>
                </a:cxnLst>
                <a:rect l="0" t="0" r="r" b="b"/>
                <a:pathLst>
                  <a:path w="84" h="291">
                    <a:moveTo>
                      <a:pt x="0" y="2"/>
                    </a:moveTo>
                    <a:cubicBezTo>
                      <a:pt x="0" y="52"/>
                      <a:pt x="9" y="102"/>
                      <a:pt x="22" y="150"/>
                    </a:cubicBezTo>
                    <a:cubicBezTo>
                      <a:pt x="34" y="199"/>
                      <a:pt x="53" y="249"/>
                      <a:pt x="82" y="290"/>
                    </a:cubicBezTo>
                    <a:cubicBezTo>
                      <a:pt x="83" y="291"/>
                      <a:pt x="84" y="290"/>
                      <a:pt x="84" y="289"/>
                    </a:cubicBezTo>
                    <a:cubicBezTo>
                      <a:pt x="54" y="247"/>
                      <a:pt x="37" y="198"/>
                      <a:pt x="23" y="149"/>
                    </a:cubicBezTo>
                    <a:cubicBezTo>
                      <a:pt x="10" y="101"/>
                      <a:pt x="2" y="51"/>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3" name="Freeform 181"/>
              <p:cNvSpPr/>
              <p:nvPr/>
            </p:nvSpPr>
            <p:spPr bwMode="auto">
              <a:xfrm>
                <a:off x="5081" y="1054"/>
                <a:ext cx="68" cy="194"/>
              </a:xfrm>
              <a:custGeom>
                <a:avLst/>
                <a:gdLst>
                  <a:gd name="T0" fmla="*/ 1 w 124"/>
                  <a:gd name="T1" fmla="*/ 2 h 354"/>
                  <a:gd name="T2" fmla="*/ 122 w 124"/>
                  <a:gd name="T3" fmla="*/ 353 h 354"/>
                  <a:gd name="T4" fmla="*/ 123 w 124"/>
                  <a:gd name="T5" fmla="*/ 352 h 354"/>
                  <a:gd name="T6" fmla="*/ 2 w 124"/>
                  <a:gd name="T7" fmla="*/ 0 h 354"/>
                  <a:gd name="T8" fmla="*/ 1 w 124"/>
                  <a:gd name="T9" fmla="*/ 2 h 354"/>
                </a:gdLst>
                <a:ahLst/>
                <a:cxnLst>
                  <a:cxn ang="0">
                    <a:pos x="T0" y="T1"/>
                  </a:cxn>
                  <a:cxn ang="0">
                    <a:pos x="T2" y="T3"/>
                  </a:cxn>
                  <a:cxn ang="0">
                    <a:pos x="T4" y="T5"/>
                  </a:cxn>
                  <a:cxn ang="0">
                    <a:pos x="T6" y="T7"/>
                  </a:cxn>
                  <a:cxn ang="0">
                    <a:pos x="T8" y="T9"/>
                  </a:cxn>
                </a:cxnLst>
                <a:rect l="0" t="0" r="r" b="b"/>
                <a:pathLst>
                  <a:path w="124" h="354">
                    <a:moveTo>
                      <a:pt x="1" y="2"/>
                    </a:moveTo>
                    <a:cubicBezTo>
                      <a:pt x="41" y="119"/>
                      <a:pt x="57" y="245"/>
                      <a:pt x="122" y="353"/>
                    </a:cubicBezTo>
                    <a:cubicBezTo>
                      <a:pt x="122" y="354"/>
                      <a:pt x="124" y="352"/>
                      <a:pt x="123" y="352"/>
                    </a:cubicBezTo>
                    <a:cubicBezTo>
                      <a:pt x="59" y="244"/>
                      <a:pt x="42" y="118"/>
                      <a:pt x="2" y="0"/>
                    </a:cubicBezTo>
                    <a:cubicBezTo>
                      <a:pt x="2"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4" name="Freeform 182"/>
              <p:cNvSpPr/>
              <p:nvPr/>
            </p:nvSpPr>
            <p:spPr bwMode="auto">
              <a:xfrm>
                <a:off x="5060" y="994"/>
                <a:ext cx="18" cy="49"/>
              </a:xfrm>
              <a:custGeom>
                <a:avLst/>
                <a:gdLst>
                  <a:gd name="T0" fmla="*/ 0 w 33"/>
                  <a:gd name="T1" fmla="*/ 2 h 90"/>
                  <a:gd name="T2" fmla="*/ 31 w 33"/>
                  <a:gd name="T3" fmla="*/ 90 h 90"/>
                  <a:gd name="T4" fmla="*/ 33 w 33"/>
                  <a:gd name="T5" fmla="*/ 88 h 90"/>
                  <a:gd name="T6" fmla="*/ 2 w 33"/>
                  <a:gd name="T7" fmla="*/ 1 h 90"/>
                  <a:gd name="T8" fmla="*/ 0 w 33"/>
                  <a:gd name="T9" fmla="*/ 2 h 90"/>
                </a:gdLst>
                <a:ahLst/>
                <a:cxnLst>
                  <a:cxn ang="0">
                    <a:pos x="T0" y="T1"/>
                  </a:cxn>
                  <a:cxn ang="0">
                    <a:pos x="T2" y="T3"/>
                  </a:cxn>
                  <a:cxn ang="0">
                    <a:pos x="T4" y="T5"/>
                  </a:cxn>
                  <a:cxn ang="0">
                    <a:pos x="T6" y="T7"/>
                  </a:cxn>
                  <a:cxn ang="0">
                    <a:pos x="T8" y="T9"/>
                  </a:cxn>
                </a:cxnLst>
                <a:rect l="0" t="0" r="r" b="b"/>
                <a:pathLst>
                  <a:path w="33" h="90">
                    <a:moveTo>
                      <a:pt x="0" y="2"/>
                    </a:moveTo>
                    <a:cubicBezTo>
                      <a:pt x="7" y="32"/>
                      <a:pt x="20" y="61"/>
                      <a:pt x="31" y="90"/>
                    </a:cubicBezTo>
                    <a:cubicBezTo>
                      <a:pt x="31" y="90"/>
                      <a:pt x="33" y="89"/>
                      <a:pt x="33" y="88"/>
                    </a:cubicBezTo>
                    <a:cubicBezTo>
                      <a:pt x="22" y="59"/>
                      <a:pt x="9" y="31"/>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5" name="Freeform 183"/>
              <p:cNvSpPr/>
              <p:nvPr/>
            </p:nvSpPr>
            <p:spPr bwMode="auto">
              <a:xfrm>
                <a:off x="5055" y="1024"/>
                <a:ext cx="96" cy="227"/>
              </a:xfrm>
              <a:custGeom>
                <a:avLst/>
                <a:gdLst>
                  <a:gd name="T0" fmla="*/ 0 w 175"/>
                  <a:gd name="T1" fmla="*/ 2 h 414"/>
                  <a:gd name="T2" fmla="*/ 77 w 175"/>
                  <a:gd name="T3" fmla="*/ 227 h 414"/>
                  <a:gd name="T4" fmla="*/ 111 w 175"/>
                  <a:gd name="T5" fmla="*/ 329 h 414"/>
                  <a:gd name="T6" fmla="*/ 173 w 175"/>
                  <a:gd name="T7" fmla="*/ 413 h 414"/>
                  <a:gd name="T8" fmla="*/ 174 w 175"/>
                  <a:gd name="T9" fmla="*/ 412 h 414"/>
                  <a:gd name="T10" fmla="*/ 109 w 175"/>
                  <a:gd name="T11" fmla="*/ 320 h 414"/>
                  <a:gd name="T12" fmla="*/ 76 w 175"/>
                  <a:gd name="T13" fmla="*/ 211 h 414"/>
                  <a:gd name="T14" fmla="*/ 2 w 175"/>
                  <a:gd name="T15" fmla="*/ 1 h 414"/>
                  <a:gd name="T16" fmla="*/ 0 w 175"/>
                  <a:gd name="T17" fmla="*/ 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414">
                    <a:moveTo>
                      <a:pt x="0" y="2"/>
                    </a:moveTo>
                    <a:cubicBezTo>
                      <a:pt x="23" y="79"/>
                      <a:pt x="59" y="149"/>
                      <a:pt x="77" y="227"/>
                    </a:cubicBezTo>
                    <a:cubicBezTo>
                      <a:pt x="86" y="262"/>
                      <a:pt x="95" y="297"/>
                      <a:pt x="111" y="329"/>
                    </a:cubicBezTo>
                    <a:cubicBezTo>
                      <a:pt x="128" y="359"/>
                      <a:pt x="149" y="388"/>
                      <a:pt x="173" y="413"/>
                    </a:cubicBezTo>
                    <a:cubicBezTo>
                      <a:pt x="174" y="414"/>
                      <a:pt x="175" y="413"/>
                      <a:pt x="174" y="412"/>
                    </a:cubicBezTo>
                    <a:cubicBezTo>
                      <a:pt x="149" y="385"/>
                      <a:pt x="127" y="354"/>
                      <a:pt x="109" y="320"/>
                    </a:cubicBezTo>
                    <a:cubicBezTo>
                      <a:pt x="92" y="287"/>
                      <a:pt x="85" y="248"/>
                      <a:pt x="76" y="211"/>
                    </a:cubicBezTo>
                    <a:cubicBezTo>
                      <a:pt x="58" y="138"/>
                      <a:pt x="23" y="72"/>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6" name="Freeform 184"/>
              <p:cNvSpPr/>
              <p:nvPr/>
            </p:nvSpPr>
            <p:spPr bwMode="auto">
              <a:xfrm>
                <a:off x="5015" y="770"/>
                <a:ext cx="72" cy="234"/>
              </a:xfrm>
              <a:custGeom>
                <a:avLst/>
                <a:gdLst>
                  <a:gd name="T0" fmla="*/ 0 w 131"/>
                  <a:gd name="T1" fmla="*/ 2 h 426"/>
                  <a:gd name="T2" fmla="*/ 59 w 131"/>
                  <a:gd name="T3" fmla="*/ 208 h 426"/>
                  <a:gd name="T4" fmla="*/ 130 w 131"/>
                  <a:gd name="T5" fmla="*/ 426 h 426"/>
                  <a:gd name="T6" fmla="*/ 131 w 131"/>
                  <a:gd name="T7" fmla="*/ 420 h 426"/>
                  <a:gd name="T8" fmla="*/ 61 w 131"/>
                  <a:gd name="T9" fmla="*/ 206 h 426"/>
                  <a:gd name="T10" fmla="*/ 2 w 131"/>
                  <a:gd name="T11" fmla="*/ 0 h 426"/>
                  <a:gd name="T12" fmla="*/ 0 w 131"/>
                  <a:gd name="T13" fmla="*/ 2 h 426"/>
                </a:gdLst>
                <a:ahLst/>
                <a:cxnLst>
                  <a:cxn ang="0">
                    <a:pos x="T0" y="T1"/>
                  </a:cxn>
                  <a:cxn ang="0">
                    <a:pos x="T2" y="T3"/>
                  </a:cxn>
                  <a:cxn ang="0">
                    <a:pos x="T4" y="T5"/>
                  </a:cxn>
                  <a:cxn ang="0">
                    <a:pos x="T6" y="T7"/>
                  </a:cxn>
                  <a:cxn ang="0">
                    <a:pos x="T8" y="T9"/>
                  </a:cxn>
                  <a:cxn ang="0">
                    <a:pos x="T10" y="T11"/>
                  </a:cxn>
                  <a:cxn ang="0">
                    <a:pos x="T12" y="T13"/>
                  </a:cxn>
                </a:cxnLst>
                <a:rect l="0" t="0" r="r" b="b"/>
                <a:pathLst>
                  <a:path w="131" h="426">
                    <a:moveTo>
                      <a:pt x="0" y="2"/>
                    </a:moveTo>
                    <a:cubicBezTo>
                      <a:pt x="29" y="68"/>
                      <a:pt x="41" y="139"/>
                      <a:pt x="59" y="208"/>
                    </a:cubicBezTo>
                    <a:cubicBezTo>
                      <a:pt x="78" y="282"/>
                      <a:pt x="106" y="353"/>
                      <a:pt x="130" y="426"/>
                    </a:cubicBezTo>
                    <a:cubicBezTo>
                      <a:pt x="131" y="426"/>
                      <a:pt x="131" y="421"/>
                      <a:pt x="131" y="420"/>
                    </a:cubicBezTo>
                    <a:cubicBezTo>
                      <a:pt x="106" y="348"/>
                      <a:pt x="80" y="280"/>
                      <a:pt x="61" y="206"/>
                    </a:cubicBezTo>
                    <a:cubicBezTo>
                      <a:pt x="42" y="137"/>
                      <a:pt x="31" y="66"/>
                      <a:pt x="2"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7" name="Freeform 185"/>
              <p:cNvSpPr/>
              <p:nvPr/>
            </p:nvSpPr>
            <p:spPr bwMode="auto">
              <a:xfrm>
                <a:off x="5109" y="1071"/>
                <a:ext cx="19" cy="75"/>
              </a:xfrm>
              <a:custGeom>
                <a:avLst/>
                <a:gdLst>
                  <a:gd name="T0" fmla="*/ 0 w 35"/>
                  <a:gd name="T1" fmla="*/ 5 h 137"/>
                  <a:gd name="T2" fmla="*/ 33 w 35"/>
                  <a:gd name="T3" fmla="*/ 135 h 137"/>
                  <a:gd name="T4" fmla="*/ 35 w 35"/>
                  <a:gd name="T5" fmla="*/ 134 h 137"/>
                  <a:gd name="T6" fmla="*/ 1 w 35"/>
                  <a:gd name="T7" fmla="*/ 0 h 137"/>
                  <a:gd name="T8" fmla="*/ 0 w 35"/>
                  <a:gd name="T9" fmla="*/ 5 h 137"/>
                </a:gdLst>
                <a:ahLst/>
                <a:cxnLst>
                  <a:cxn ang="0">
                    <a:pos x="T0" y="T1"/>
                  </a:cxn>
                  <a:cxn ang="0">
                    <a:pos x="T2" y="T3"/>
                  </a:cxn>
                  <a:cxn ang="0">
                    <a:pos x="T4" y="T5"/>
                  </a:cxn>
                  <a:cxn ang="0">
                    <a:pos x="T6" y="T7"/>
                  </a:cxn>
                  <a:cxn ang="0">
                    <a:pos x="T8" y="T9"/>
                  </a:cxn>
                </a:cxnLst>
                <a:rect l="0" t="0" r="r" b="b"/>
                <a:pathLst>
                  <a:path w="35" h="137">
                    <a:moveTo>
                      <a:pt x="0" y="5"/>
                    </a:moveTo>
                    <a:cubicBezTo>
                      <a:pt x="14" y="47"/>
                      <a:pt x="27" y="91"/>
                      <a:pt x="33" y="135"/>
                    </a:cubicBezTo>
                    <a:cubicBezTo>
                      <a:pt x="33" y="137"/>
                      <a:pt x="35" y="135"/>
                      <a:pt x="35" y="134"/>
                    </a:cubicBezTo>
                    <a:cubicBezTo>
                      <a:pt x="29" y="89"/>
                      <a:pt x="15" y="44"/>
                      <a:pt x="1" y="0"/>
                    </a:cubicBezTo>
                    <a:cubicBezTo>
                      <a:pt x="1" y="2"/>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8" name="Freeform 186"/>
              <p:cNvSpPr/>
              <p:nvPr/>
            </p:nvSpPr>
            <p:spPr bwMode="auto">
              <a:xfrm>
                <a:off x="5114" y="1059"/>
                <a:ext cx="14" cy="45"/>
              </a:xfrm>
              <a:custGeom>
                <a:avLst/>
                <a:gdLst>
                  <a:gd name="T0" fmla="*/ 1 w 25"/>
                  <a:gd name="T1" fmla="*/ 2 h 82"/>
                  <a:gd name="T2" fmla="*/ 23 w 25"/>
                  <a:gd name="T3" fmla="*/ 81 h 82"/>
                  <a:gd name="T4" fmla="*/ 25 w 25"/>
                  <a:gd name="T5" fmla="*/ 80 h 82"/>
                  <a:gd name="T6" fmla="*/ 2 w 25"/>
                  <a:gd name="T7" fmla="*/ 1 h 82"/>
                  <a:gd name="T8" fmla="*/ 1 w 25"/>
                  <a:gd name="T9" fmla="*/ 2 h 82"/>
                </a:gdLst>
                <a:ahLst/>
                <a:cxnLst>
                  <a:cxn ang="0">
                    <a:pos x="T0" y="T1"/>
                  </a:cxn>
                  <a:cxn ang="0">
                    <a:pos x="T2" y="T3"/>
                  </a:cxn>
                  <a:cxn ang="0">
                    <a:pos x="T4" y="T5"/>
                  </a:cxn>
                  <a:cxn ang="0">
                    <a:pos x="T6" y="T7"/>
                  </a:cxn>
                  <a:cxn ang="0">
                    <a:pos x="T8" y="T9"/>
                  </a:cxn>
                </a:cxnLst>
                <a:rect l="0" t="0" r="r" b="b"/>
                <a:pathLst>
                  <a:path w="25" h="82">
                    <a:moveTo>
                      <a:pt x="1" y="2"/>
                    </a:moveTo>
                    <a:cubicBezTo>
                      <a:pt x="8" y="28"/>
                      <a:pt x="16" y="55"/>
                      <a:pt x="23" y="81"/>
                    </a:cubicBezTo>
                    <a:cubicBezTo>
                      <a:pt x="24" y="82"/>
                      <a:pt x="25" y="80"/>
                      <a:pt x="25" y="80"/>
                    </a:cubicBezTo>
                    <a:cubicBezTo>
                      <a:pt x="18" y="53"/>
                      <a:pt x="10" y="27"/>
                      <a:pt x="2" y="1"/>
                    </a:cubicBezTo>
                    <a:cubicBezTo>
                      <a:pt x="2"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9" name="Freeform 187"/>
              <p:cNvSpPr/>
              <p:nvPr/>
            </p:nvSpPr>
            <p:spPr bwMode="auto">
              <a:xfrm>
                <a:off x="5097" y="996"/>
                <a:ext cx="11" cy="37"/>
              </a:xfrm>
              <a:custGeom>
                <a:avLst/>
                <a:gdLst>
                  <a:gd name="T0" fmla="*/ 0 w 20"/>
                  <a:gd name="T1" fmla="*/ 2 h 68"/>
                  <a:gd name="T2" fmla="*/ 18 w 20"/>
                  <a:gd name="T3" fmla="*/ 67 h 68"/>
                  <a:gd name="T4" fmla="*/ 20 w 20"/>
                  <a:gd name="T5" fmla="*/ 66 h 68"/>
                  <a:gd name="T6" fmla="*/ 2 w 20"/>
                  <a:gd name="T7" fmla="*/ 1 h 68"/>
                  <a:gd name="T8" fmla="*/ 0 w 20"/>
                  <a:gd name="T9" fmla="*/ 2 h 68"/>
                </a:gdLst>
                <a:ahLst/>
                <a:cxnLst>
                  <a:cxn ang="0">
                    <a:pos x="T0" y="T1"/>
                  </a:cxn>
                  <a:cxn ang="0">
                    <a:pos x="T2" y="T3"/>
                  </a:cxn>
                  <a:cxn ang="0">
                    <a:pos x="T4" y="T5"/>
                  </a:cxn>
                  <a:cxn ang="0">
                    <a:pos x="T6" y="T7"/>
                  </a:cxn>
                  <a:cxn ang="0">
                    <a:pos x="T8" y="T9"/>
                  </a:cxn>
                </a:cxnLst>
                <a:rect l="0" t="0" r="r" b="b"/>
                <a:pathLst>
                  <a:path w="20" h="68">
                    <a:moveTo>
                      <a:pt x="0" y="2"/>
                    </a:moveTo>
                    <a:cubicBezTo>
                      <a:pt x="6" y="23"/>
                      <a:pt x="12" y="45"/>
                      <a:pt x="18" y="67"/>
                    </a:cubicBezTo>
                    <a:cubicBezTo>
                      <a:pt x="18" y="68"/>
                      <a:pt x="20" y="67"/>
                      <a:pt x="20" y="66"/>
                    </a:cubicBezTo>
                    <a:cubicBezTo>
                      <a:pt x="14" y="44"/>
                      <a:pt x="8" y="22"/>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0" name="Freeform 188"/>
              <p:cNvSpPr/>
              <p:nvPr/>
            </p:nvSpPr>
            <p:spPr bwMode="auto">
              <a:xfrm>
                <a:off x="5020" y="770"/>
                <a:ext cx="70" cy="199"/>
              </a:xfrm>
              <a:custGeom>
                <a:avLst/>
                <a:gdLst>
                  <a:gd name="T0" fmla="*/ 1 w 127"/>
                  <a:gd name="T1" fmla="*/ 2 h 364"/>
                  <a:gd name="T2" fmla="*/ 70 w 127"/>
                  <a:gd name="T3" fmla="*/ 175 h 364"/>
                  <a:gd name="T4" fmla="*/ 126 w 127"/>
                  <a:gd name="T5" fmla="*/ 364 h 364"/>
                  <a:gd name="T6" fmla="*/ 127 w 127"/>
                  <a:gd name="T7" fmla="*/ 362 h 364"/>
                  <a:gd name="T8" fmla="*/ 72 w 127"/>
                  <a:gd name="T9" fmla="*/ 173 h 364"/>
                  <a:gd name="T10" fmla="*/ 2 w 127"/>
                  <a:gd name="T11" fmla="*/ 1 h 364"/>
                  <a:gd name="T12" fmla="*/ 1 w 127"/>
                  <a:gd name="T13" fmla="*/ 2 h 364"/>
                </a:gdLst>
                <a:ahLst/>
                <a:cxnLst>
                  <a:cxn ang="0">
                    <a:pos x="T0" y="T1"/>
                  </a:cxn>
                  <a:cxn ang="0">
                    <a:pos x="T2" y="T3"/>
                  </a:cxn>
                  <a:cxn ang="0">
                    <a:pos x="T4" y="T5"/>
                  </a:cxn>
                  <a:cxn ang="0">
                    <a:pos x="T6" y="T7"/>
                  </a:cxn>
                  <a:cxn ang="0">
                    <a:pos x="T8" y="T9"/>
                  </a:cxn>
                  <a:cxn ang="0">
                    <a:pos x="T10" y="T11"/>
                  </a:cxn>
                  <a:cxn ang="0">
                    <a:pos x="T12" y="T13"/>
                  </a:cxn>
                </a:cxnLst>
                <a:rect l="0" t="0" r="r" b="b"/>
                <a:pathLst>
                  <a:path w="127" h="364">
                    <a:moveTo>
                      <a:pt x="1" y="2"/>
                    </a:moveTo>
                    <a:cubicBezTo>
                      <a:pt x="34" y="55"/>
                      <a:pt x="53" y="115"/>
                      <a:pt x="70" y="175"/>
                    </a:cubicBezTo>
                    <a:cubicBezTo>
                      <a:pt x="88" y="238"/>
                      <a:pt x="107" y="301"/>
                      <a:pt x="126" y="364"/>
                    </a:cubicBezTo>
                    <a:cubicBezTo>
                      <a:pt x="126" y="364"/>
                      <a:pt x="127" y="363"/>
                      <a:pt x="127" y="362"/>
                    </a:cubicBezTo>
                    <a:cubicBezTo>
                      <a:pt x="109" y="299"/>
                      <a:pt x="90" y="236"/>
                      <a:pt x="72" y="173"/>
                    </a:cubicBezTo>
                    <a:cubicBezTo>
                      <a:pt x="55" y="113"/>
                      <a:pt x="36" y="53"/>
                      <a:pt x="2" y="1"/>
                    </a:cubicBezTo>
                    <a:cubicBezTo>
                      <a:pt x="2" y="0"/>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1" name="Freeform 189"/>
              <p:cNvSpPr/>
              <p:nvPr/>
            </p:nvSpPr>
            <p:spPr bwMode="auto">
              <a:xfrm>
                <a:off x="5143" y="1128"/>
                <a:ext cx="9" cy="35"/>
              </a:xfrm>
              <a:custGeom>
                <a:avLst/>
                <a:gdLst>
                  <a:gd name="T0" fmla="*/ 0 w 16"/>
                  <a:gd name="T1" fmla="*/ 2 h 64"/>
                  <a:gd name="T2" fmla="*/ 14 w 16"/>
                  <a:gd name="T3" fmla="*/ 63 h 64"/>
                  <a:gd name="T4" fmla="*/ 15 w 16"/>
                  <a:gd name="T5" fmla="*/ 61 h 64"/>
                  <a:gd name="T6" fmla="*/ 2 w 16"/>
                  <a:gd name="T7" fmla="*/ 1 h 64"/>
                  <a:gd name="T8" fmla="*/ 0 w 16"/>
                  <a:gd name="T9" fmla="*/ 2 h 64"/>
                </a:gdLst>
                <a:ahLst/>
                <a:cxnLst>
                  <a:cxn ang="0">
                    <a:pos x="T0" y="T1"/>
                  </a:cxn>
                  <a:cxn ang="0">
                    <a:pos x="T2" y="T3"/>
                  </a:cxn>
                  <a:cxn ang="0">
                    <a:pos x="T4" y="T5"/>
                  </a:cxn>
                  <a:cxn ang="0">
                    <a:pos x="T6" y="T7"/>
                  </a:cxn>
                  <a:cxn ang="0">
                    <a:pos x="T8" y="T9"/>
                  </a:cxn>
                </a:cxnLst>
                <a:rect l="0" t="0" r="r" b="b"/>
                <a:pathLst>
                  <a:path w="16" h="64">
                    <a:moveTo>
                      <a:pt x="0" y="2"/>
                    </a:moveTo>
                    <a:cubicBezTo>
                      <a:pt x="5" y="22"/>
                      <a:pt x="9" y="43"/>
                      <a:pt x="14" y="63"/>
                    </a:cubicBezTo>
                    <a:cubicBezTo>
                      <a:pt x="14" y="64"/>
                      <a:pt x="16" y="62"/>
                      <a:pt x="15" y="61"/>
                    </a:cubicBezTo>
                    <a:cubicBezTo>
                      <a:pt x="11" y="41"/>
                      <a:pt x="6" y="21"/>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2" name="Freeform 190"/>
              <p:cNvSpPr/>
              <p:nvPr/>
            </p:nvSpPr>
            <p:spPr bwMode="auto">
              <a:xfrm>
                <a:off x="5126" y="1058"/>
                <a:ext cx="6" cy="16"/>
              </a:xfrm>
              <a:custGeom>
                <a:avLst/>
                <a:gdLst>
                  <a:gd name="T0" fmla="*/ 0 w 10"/>
                  <a:gd name="T1" fmla="*/ 2 h 30"/>
                  <a:gd name="T2" fmla="*/ 8 w 10"/>
                  <a:gd name="T3" fmla="*/ 30 h 30"/>
                  <a:gd name="T4" fmla="*/ 10 w 10"/>
                  <a:gd name="T5" fmla="*/ 28 h 30"/>
                  <a:gd name="T6" fmla="*/ 2 w 10"/>
                  <a:gd name="T7" fmla="*/ 0 h 30"/>
                  <a:gd name="T8" fmla="*/ 0 w 10"/>
                  <a:gd name="T9" fmla="*/ 2 h 30"/>
                </a:gdLst>
                <a:ahLst/>
                <a:cxnLst>
                  <a:cxn ang="0">
                    <a:pos x="T0" y="T1"/>
                  </a:cxn>
                  <a:cxn ang="0">
                    <a:pos x="T2" y="T3"/>
                  </a:cxn>
                  <a:cxn ang="0">
                    <a:pos x="T4" y="T5"/>
                  </a:cxn>
                  <a:cxn ang="0">
                    <a:pos x="T6" y="T7"/>
                  </a:cxn>
                  <a:cxn ang="0">
                    <a:pos x="T8" y="T9"/>
                  </a:cxn>
                </a:cxnLst>
                <a:rect l="0" t="0" r="r" b="b"/>
                <a:pathLst>
                  <a:path w="10" h="30">
                    <a:moveTo>
                      <a:pt x="0" y="2"/>
                    </a:moveTo>
                    <a:cubicBezTo>
                      <a:pt x="3" y="11"/>
                      <a:pt x="6" y="20"/>
                      <a:pt x="8" y="30"/>
                    </a:cubicBezTo>
                    <a:cubicBezTo>
                      <a:pt x="9" y="30"/>
                      <a:pt x="10" y="29"/>
                      <a:pt x="10" y="28"/>
                    </a:cubicBezTo>
                    <a:cubicBezTo>
                      <a:pt x="8" y="19"/>
                      <a:pt x="4" y="10"/>
                      <a:pt x="2" y="0"/>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3" name="Freeform 191"/>
              <p:cNvSpPr/>
              <p:nvPr/>
            </p:nvSpPr>
            <p:spPr bwMode="auto">
              <a:xfrm>
                <a:off x="5100" y="960"/>
                <a:ext cx="12" cy="47"/>
              </a:xfrm>
              <a:custGeom>
                <a:avLst/>
                <a:gdLst>
                  <a:gd name="T0" fmla="*/ 0 w 22"/>
                  <a:gd name="T1" fmla="*/ 2 h 85"/>
                  <a:gd name="T2" fmla="*/ 20 w 22"/>
                  <a:gd name="T3" fmla="*/ 84 h 85"/>
                  <a:gd name="T4" fmla="*/ 21 w 22"/>
                  <a:gd name="T5" fmla="*/ 83 h 85"/>
                  <a:gd name="T6" fmla="*/ 2 w 22"/>
                  <a:gd name="T7" fmla="*/ 1 h 85"/>
                  <a:gd name="T8" fmla="*/ 0 w 22"/>
                  <a:gd name="T9" fmla="*/ 2 h 85"/>
                </a:gdLst>
                <a:ahLst/>
                <a:cxnLst>
                  <a:cxn ang="0">
                    <a:pos x="T0" y="T1"/>
                  </a:cxn>
                  <a:cxn ang="0">
                    <a:pos x="T2" y="T3"/>
                  </a:cxn>
                  <a:cxn ang="0">
                    <a:pos x="T4" y="T5"/>
                  </a:cxn>
                  <a:cxn ang="0">
                    <a:pos x="T6" y="T7"/>
                  </a:cxn>
                  <a:cxn ang="0">
                    <a:pos x="T8" y="T9"/>
                  </a:cxn>
                </a:cxnLst>
                <a:rect l="0" t="0" r="r" b="b"/>
                <a:pathLst>
                  <a:path w="22" h="85">
                    <a:moveTo>
                      <a:pt x="0" y="2"/>
                    </a:moveTo>
                    <a:cubicBezTo>
                      <a:pt x="6" y="29"/>
                      <a:pt x="12" y="57"/>
                      <a:pt x="20" y="84"/>
                    </a:cubicBezTo>
                    <a:cubicBezTo>
                      <a:pt x="20" y="85"/>
                      <a:pt x="22" y="84"/>
                      <a:pt x="21" y="83"/>
                    </a:cubicBezTo>
                    <a:cubicBezTo>
                      <a:pt x="14" y="56"/>
                      <a:pt x="8" y="28"/>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4" name="Freeform 192"/>
              <p:cNvSpPr/>
              <p:nvPr/>
            </p:nvSpPr>
            <p:spPr bwMode="auto">
              <a:xfrm>
                <a:off x="5028" y="769"/>
                <a:ext cx="66" cy="163"/>
              </a:xfrm>
              <a:custGeom>
                <a:avLst/>
                <a:gdLst>
                  <a:gd name="T0" fmla="*/ 0 w 120"/>
                  <a:gd name="T1" fmla="*/ 3 h 297"/>
                  <a:gd name="T2" fmla="*/ 118 w 120"/>
                  <a:gd name="T3" fmla="*/ 296 h 297"/>
                  <a:gd name="T4" fmla="*/ 120 w 120"/>
                  <a:gd name="T5" fmla="*/ 295 h 297"/>
                  <a:gd name="T6" fmla="*/ 2 w 120"/>
                  <a:gd name="T7" fmla="*/ 1 h 297"/>
                  <a:gd name="T8" fmla="*/ 0 w 120"/>
                  <a:gd name="T9" fmla="*/ 3 h 297"/>
                </a:gdLst>
                <a:ahLst/>
                <a:cxnLst>
                  <a:cxn ang="0">
                    <a:pos x="T0" y="T1"/>
                  </a:cxn>
                  <a:cxn ang="0">
                    <a:pos x="T2" y="T3"/>
                  </a:cxn>
                  <a:cxn ang="0">
                    <a:pos x="T4" y="T5"/>
                  </a:cxn>
                  <a:cxn ang="0">
                    <a:pos x="T6" y="T7"/>
                  </a:cxn>
                  <a:cxn ang="0">
                    <a:pos x="T8" y="T9"/>
                  </a:cxn>
                </a:cxnLst>
                <a:rect l="0" t="0" r="r" b="b"/>
                <a:pathLst>
                  <a:path w="120" h="297">
                    <a:moveTo>
                      <a:pt x="0" y="3"/>
                    </a:moveTo>
                    <a:cubicBezTo>
                      <a:pt x="65" y="89"/>
                      <a:pt x="94" y="193"/>
                      <a:pt x="118" y="296"/>
                    </a:cubicBezTo>
                    <a:cubicBezTo>
                      <a:pt x="118" y="297"/>
                      <a:pt x="120" y="296"/>
                      <a:pt x="120" y="295"/>
                    </a:cubicBezTo>
                    <a:cubicBezTo>
                      <a:pt x="96" y="191"/>
                      <a:pt x="66" y="88"/>
                      <a:pt x="2" y="1"/>
                    </a:cubicBezTo>
                    <a:cubicBezTo>
                      <a:pt x="1" y="0"/>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5" name="Freeform 193"/>
              <p:cNvSpPr/>
              <p:nvPr/>
            </p:nvSpPr>
            <p:spPr bwMode="auto">
              <a:xfrm>
                <a:off x="5036" y="770"/>
                <a:ext cx="56" cy="91"/>
              </a:xfrm>
              <a:custGeom>
                <a:avLst/>
                <a:gdLst>
                  <a:gd name="T0" fmla="*/ 0 w 101"/>
                  <a:gd name="T1" fmla="*/ 2 h 167"/>
                  <a:gd name="T2" fmla="*/ 99 w 101"/>
                  <a:gd name="T3" fmla="*/ 166 h 167"/>
                  <a:gd name="T4" fmla="*/ 101 w 101"/>
                  <a:gd name="T5" fmla="*/ 165 h 167"/>
                  <a:gd name="T6" fmla="*/ 2 w 101"/>
                  <a:gd name="T7" fmla="*/ 1 h 167"/>
                  <a:gd name="T8" fmla="*/ 0 w 101"/>
                  <a:gd name="T9" fmla="*/ 2 h 167"/>
                </a:gdLst>
                <a:ahLst/>
                <a:cxnLst>
                  <a:cxn ang="0">
                    <a:pos x="T0" y="T1"/>
                  </a:cxn>
                  <a:cxn ang="0">
                    <a:pos x="T2" y="T3"/>
                  </a:cxn>
                  <a:cxn ang="0">
                    <a:pos x="T4" y="T5"/>
                  </a:cxn>
                  <a:cxn ang="0">
                    <a:pos x="T6" y="T7"/>
                  </a:cxn>
                  <a:cxn ang="0">
                    <a:pos x="T8" y="T9"/>
                  </a:cxn>
                </a:cxnLst>
                <a:rect l="0" t="0" r="r" b="b"/>
                <a:pathLst>
                  <a:path w="101" h="167">
                    <a:moveTo>
                      <a:pt x="0" y="2"/>
                    </a:moveTo>
                    <a:cubicBezTo>
                      <a:pt x="47" y="49"/>
                      <a:pt x="75" y="106"/>
                      <a:pt x="99" y="166"/>
                    </a:cubicBezTo>
                    <a:cubicBezTo>
                      <a:pt x="99" y="167"/>
                      <a:pt x="101" y="166"/>
                      <a:pt x="101" y="165"/>
                    </a:cubicBezTo>
                    <a:cubicBezTo>
                      <a:pt x="76" y="104"/>
                      <a:pt x="48" y="48"/>
                      <a:pt x="2" y="1"/>
                    </a:cubicBezTo>
                    <a:cubicBezTo>
                      <a:pt x="1"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6" name="Freeform 194"/>
              <p:cNvSpPr/>
              <p:nvPr/>
            </p:nvSpPr>
            <p:spPr bwMode="auto">
              <a:xfrm>
                <a:off x="5143" y="1077"/>
                <a:ext cx="11" cy="60"/>
              </a:xfrm>
              <a:custGeom>
                <a:avLst/>
                <a:gdLst>
                  <a:gd name="T0" fmla="*/ 1 w 20"/>
                  <a:gd name="T1" fmla="*/ 2 h 109"/>
                  <a:gd name="T2" fmla="*/ 18 w 20"/>
                  <a:gd name="T3" fmla="*/ 108 h 109"/>
                  <a:gd name="T4" fmla="*/ 20 w 20"/>
                  <a:gd name="T5" fmla="*/ 105 h 109"/>
                  <a:gd name="T6" fmla="*/ 2 w 20"/>
                  <a:gd name="T7" fmla="*/ 1 h 109"/>
                  <a:gd name="T8" fmla="*/ 1 w 20"/>
                  <a:gd name="T9" fmla="*/ 2 h 109"/>
                </a:gdLst>
                <a:ahLst/>
                <a:cxnLst>
                  <a:cxn ang="0">
                    <a:pos x="T0" y="T1"/>
                  </a:cxn>
                  <a:cxn ang="0">
                    <a:pos x="T2" y="T3"/>
                  </a:cxn>
                  <a:cxn ang="0">
                    <a:pos x="T4" y="T5"/>
                  </a:cxn>
                  <a:cxn ang="0">
                    <a:pos x="T6" y="T7"/>
                  </a:cxn>
                  <a:cxn ang="0">
                    <a:pos x="T8" y="T9"/>
                  </a:cxn>
                </a:cxnLst>
                <a:rect l="0" t="0" r="r" b="b"/>
                <a:pathLst>
                  <a:path w="20" h="109">
                    <a:moveTo>
                      <a:pt x="1" y="2"/>
                    </a:moveTo>
                    <a:cubicBezTo>
                      <a:pt x="7" y="36"/>
                      <a:pt x="13" y="74"/>
                      <a:pt x="18" y="108"/>
                    </a:cubicBezTo>
                    <a:cubicBezTo>
                      <a:pt x="18" y="109"/>
                      <a:pt x="20" y="106"/>
                      <a:pt x="20" y="105"/>
                    </a:cubicBezTo>
                    <a:cubicBezTo>
                      <a:pt x="15" y="70"/>
                      <a:pt x="9" y="35"/>
                      <a:pt x="2" y="1"/>
                    </a:cubicBezTo>
                    <a:cubicBezTo>
                      <a:pt x="2"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7" name="Freeform 195"/>
              <p:cNvSpPr/>
              <p:nvPr/>
            </p:nvSpPr>
            <p:spPr bwMode="auto">
              <a:xfrm>
                <a:off x="5126" y="997"/>
                <a:ext cx="10" cy="43"/>
              </a:xfrm>
              <a:custGeom>
                <a:avLst/>
                <a:gdLst>
                  <a:gd name="T0" fmla="*/ 0 w 19"/>
                  <a:gd name="T1" fmla="*/ 2 h 78"/>
                  <a:gd name="T2" fmla="*/ 17 w 19"/>
                  <a:gd name="T3" fmla="*/ 77 h 78"/>
                  <a:gd name="T4" fmla="*/ 19 w 19"/>
                  <a:gd name="T5" fmla="*/ 76 h 78"/>
                  <a:gd name="T6" fmla="*/ 2 w 19"/>
                  <a:gd name="T7" fmla="*/ 1 h 78"/>
                  <a:gd name="T8" fmla="*/ 0 w 19"/>
                  <a:gd name="T9" fmla="*/ 2 h 78"/>
                </a:gdLst>
                <a:ahLst/>
                <a:cxnLst>
                  <a:cxn ang="0">
                    <a:pos x="T0" y="T1"/>
                  </a:cxn>
                  <a:cxn ang="0">
                    <a:pos x="T2" y="T3"/>
                  </a:cxn>
                  <a:cxn ang="0">
                    <a:pos x="T4" y="T5"/>
                  </a:cxn>
                  <a:cxn ang="0">
                    <a:pos x="T6" y="T7"/>
                  </a:cxn>
                  <a:cxn ang="0">
                    <a:pos x="T8" y="T9"/>
                  </a:cxn>
                </a:cxnLst>
                <a:rect l="0" t="0" r="r" b="b"/>
                <a:pathLst>
                  <a:path w="19" h="78">
                    <a:moveTo>
                      <a:pt x="0" y="2"/>
                    </a:moveTo>
                    <a:cubicBezTo>
                      <a:pt x="6" y="27"/>
                      <a:pt x="11" y="52"/>
                      <a:pt x="17" y="77"/>
                    </a:cubicBezTo>
                    <a:cubicBezTo>
                      <a:pt x="17" y="78"/>
                      <a:pt x="19" y="77"/>
                      <a:pt x="19" y="76"/>
                    </a:cubicBezTo>
                    <a:cubicBezTo>
                      <a:pt x="13" y="51"/>
                      <a:pt x="7" y="26"/>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8" name="Freeform 196"/>
              <p:cNvSpPr/>
              <p:nvPr/>
            </p:nvSpPr>
            <p:spPr bwMode="auto">
              <a:xfrm>
                <a:off x="5104" y="912"/>
                <a:ext cx="16" cy="61"/>
              </a:xfrm>
              <a:custGeom>
                <a:avLst/>
                <a:gdLst>
                  <a:gd name="T0" fmla="*/ 0 w 29"/>
                  <a:gd name="T1" fmla="*/ 2 h 111"/>
                  <a:gd name="T2" fmla="*/ 28 w 29"/>
                  <a:gd name="T3" fmla="*/ 111 h 111"/>
                  <a:gd name="T4" fmla="*/ 29 w 29"/>
                  <a:gd name="T5" fmla="*/ 110 h 111"/>
                  <a:gd name="T6" fmla="*/ 1 w 29"/>
                  <a:gd name="T7" fmla="*/ 0 h 111"/>
                  <a:gd name="T8" fmla="*/ 0 w 29"/>
                  <a:gd name="T9" fmla="*/ 2 h 111"/>
                </a:gdLst>
                <a:ahLst/>
                <a:cxnLst>
                  <a:cxn ang="0">
                    <a:pos x="T0" y="T1"/>
                  </a:cxn>
                  <a:cxn ang="0">
                    <a:pos x="T2" y="T3"/>
                  </a:cxn>
                  <a:cxn ang="0">
                    <a:pos x="T4" y="T5"/>
                  </a:cxn>
                  <a:cxn ang="0">
                    <a:pos x="T6" y="T7"/>
                  </a:cxn>
                  <a:cxn ang="0">
                    <a:pos x="T8" y="T9"/>
                  </a:cxn>
                </a:cxnLst>
                <a:rect l="0" t="0" r="r" b="b"/>
                <a:pathLst>
                  <a:path w="29" h="111">
                    <a:moveTo>
                      <a:pt x="0" y="2"/>
                    </a:moveTo>
                    <a:cubicBezTo>
                      <a:pt x="9" y="38"/>
                      <a:pt x="19" y="75"/>
                      <a:pt x="28" y="111"/>
                    </a:cubicBezTo>
                    <a:cubicBezTo>
                      <a:pt x="28" y="111"/>
                      <a:pt x="29" y="110"/>
                      <a:pt x="29" y="110"/>
                    </a:cubicBezTo>
                    <a:cubicBezTo>
                      <a:pt x="20" y="73"/>
                      <a:pt x="11" y="37"/>
                      <a:pt x="1"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9" name="Freeform 197"/>
              <p:cNvSpPr/>
              <p:nvPr/>
            </p:nvSpPr>
            <p:spPr bwMode="auto">
              <a:xfrm>
                <a:off x="5148" y="1057"/>
                <a:ext cx="10" cy="61"/>
              </a:xfrm>
              <a:custGeom>
                <a:avLst/>
                <a:gdLst>
                  <a:gd name="T0" fmla="*/ 0 w 18"/>
                  <a:gd name="T1" fmla="*/ 3 h 113"/>
                  <a:gd name="T2" fmla="*/ 17 w 18"/>
                  <a:gd name="T3" fmla="*/ 113 h 113"/>
                  <a:gd name="T4" fmla="*/ 18 w 18"/>
                  <a:gd name="T5" fmla="*/ 111 h 113"/>
                  <a:gd name="T6" fmla="*/ 2 w 18"/>
                  <a:gd name="T7" fmla="*/ 1 h 113"/>
                  <a:gd name="T8" fmla="*/ 0 w 18"/>
                  <a:gd name="T9" fmla="*/ 3 h 113"/>
                </a:gdLst>
                <a:ahLst/>
                <a:cxnLst>
                  <a:cxn ang="0">
                    <a:pos x="T0" y="T1"/>
                  </a:cxn>
                  <a:cxn ang="0">
                    <a:pos x="T2" y="T3"/>
                  </a:cxn>
                  <a:cxn ang="0">
                    <a:pos x="T4" y="T5"/>
                  </a:cxn>
                  <a:cxn ang="0">
                    <a:pos x="T6" y="T7"/>
                  </a:cxn>
                  <a:cxn ang="0">
                    <a:pos x="T8" y="T9"/>
                  </a:cxn>
                </a:cxnLst>
                <a:rect l="0" t="0" r="r" b="b"/>
                <a:pathLst>
                  <a:path w="18" h="113">
                    <a:moveTo>
                      <a:pt x="0" y="3"/>
                    </a:moveTo>
                    <a:cubicBezTo>
                      <a:pt x="6" y="39"/>
                      <a:pt x="11" y="76"/>
                      <a:pt x="17" y="113"/>
                    </a:cubicBezTo>
                    <a:cubicBezTo>
                      <a:pt x="17" y="113"/>
                      <a:pt x="18" y="112"/>
                      <a:pt x="18" y="111"/>
                    </a:cubicBezTo>
                    <a:cubicBezTo>
                      <a:pt x="13" y="75"/>
                      <a:pt x="7" y="38"/>
                      <a:pt x="2" y="1"/>
                    </a:cubicBezTo>
                    <a:cubicBezTo>
                      <a:pt x="2" y="0"/>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0" name="Freeform 198"/>
              <p:cNvSpPr/>
              <p:nvPr/>
            </p:nvSpPr>
            <p:spPr bwMode="auto">
              <a:xfrm>
                <a:off x="5133" y="970"/>
                <a:ext cx="13" cy="69"/>
              </a:xfrm>
              <a:custGeom>
                <a:avLst/>
                <a:gdLst>
                  <a:gd name="T0" fmla="*/ 0 w 24"/>
                  <a:gd name="T1" fmla="*/ 2 h 125"/>
                  <a:gd name="T2" fmla="*/ 22 w 24"/>
                  <a:gd name="T3" fmla="*/ 125 h 125"/>
                  <a:gd name="T4" fmla="*/ 23 w 24"/>
                  <a:gd name="T5" fmla="*/ 123 h 125"/>
                  <a:gd name="T6" fmla="*/ 2 w 24"/>
                  <a:gd name="T7" fmla="*/ 1 h 125"/>
                  <a:gd name="T8" fmla="*/ 0 w 24"/>
                  <a:gd name="T9" fmla="*/ 2 h 125"/>
                </a:gdLst>
                <a:ahLst/>
                <a:cxnLst>
                  <a:cxn ang="0">
                    <a:pos x="T0" y="T1"/>
                  </a:cxn>
                  <a:cxn ang="0">
                    <a:pos x="T2" y="T3"/>
                  </a:cxn>
                  <a:cxn ang="0">
                    <a:pos x="T4" y="T5"/>
                  </a:cxn>
                  <a:cxn ang="0">
                    <a:pos x="T6" y="T7"/>
                  </a:cxn>
                  <a:cxn ang="0">
                    <a:pos x="T8" y="T9"/>
                  </a:cxn>
                </a:cxnLst>
                <a:rect l="0" t="0" r="r" b="b"/>
                <a:pathLst>
                  <a:path w="24" h="125">
                    <a:moveTo>
                      <a:pt x="0" y="2"/>
                    </a:moveTo>
                    <a:cubicBezTo>
                      <a:pt x="8" y="43"/>
                      <a:pt x="15" y="84"/>
                      <a:pt x="22" y="125"/>
                    </a:cubicBezTo>
                    <a:cubicBezTo>
                      <a:pt x="22" y="125"/>
                      <a:pt x="24" y="124"/>
                      <a:pt x="23" y="123"/>
                    </a:cubicBezTo>
                    <a:cubicBezTo>
                      <a:pt x="17" y="82"/>
                      <a:pt x="10" y="41"/>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1" name="Freeform 199"/>
              <p:cNvSpPr/>
              <p:nvPr/>
            </p:nvSpPr>
            <p:spPr bwMode="auto">
              <a:xfrm>
                <a:off x="5117" y="906"/>
                <a:ext cx="12" cy="44"/>
              </a:xfrm>
              <a:custGeom>
                <a:avLst/>
                <a:gdLst>
                  <a:gd name="T0" fmla="*/ 0 w 21"/>
                  <a:gd name="T1" fmla="*/ 2 h 80"/>
                  <a:gd name="T2" fmla="*/ 20 w 21"/>
                  <a:gd name="T3" fmla="*/ 79 h 80"/>
                  <a:gd name="T4" fmla="*/ 21 w 21"/>
                  <a:gd name="T5" fmla="*/ 78 h 80"/>
                  <a:gd name="T6" fmla="*/ 2 w 21"/>
                  <a:gd name="T7" fmla="*/ 0 h 80"/>
                  <a:gd name="T8" fmla="*/ 0 w 21"/>
                  <a:gd name="T9" fmla="*/ 2 h 80"/>
                </a:gdLst>
                <a:ahLst/>
                <a:cxnLst>
                  <a:cxn ang="0">
                    <a:pos x="T0" y="T1"/>
                  </a:cxn>
                  <a:cxn ang="0">
                    <a:pos x="T2" y="T3"/>
                  </a:cxn>
                  <a:cxn ang="0">
                    <a:pos x="T4" y="T5"/>
                  </a:cxn>
                  <a:cxn ang="0">
                    <a:pos x="T6" y="T7"/>
                  </a:cxn>
                  <a:cxn ang="0">
                    <a:pos x="T8" y="T9"/>
                  </a:cxn>
                </a:cxnLst>
                <a:rect l="0" t="0" r="r" b="b"/>
                <a:pathLst>
                  <a:path w="21" h="80">
                    <a:moveTo>
                      <a:pt x="0" y="2"/>
                    </a:moveTo>
                    <a:cubicBezTo>
                      <a:pt x="7" y="27"/>
                      <a:pt x="14" y="53"/>
                      <a:pt x="20" y="79"/>
                    </a:cubicBezTo>
                    <a:cubicBezTo>
                      <a:pt x="20" y="80"/>
                      <a:pt x="21" y="79"/>
                      <a:pt x="21" y="78"/>
                    </a:cubicBezTo>
                    <a:cubicBezTo>
                      <a:pt x="15" y="52"/>
                      <a:pt x="9" y="26"/>
                      <a:pt x="2" y="0"/>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2" name="Freeform 200"/>
              <p:cNvSpPr/>
              <p:nvPr/>
            </p:nvSpPr>
            <p:spPr bwMode="auto">
              <a:xfrm>
                <a:off x="5045" y="770"/>
                <a:ext cx="64" cy="107"/>
              </a:xfrm>
              <a:custGeom>
                <a:avLst/>
                <a:gdLst>
                  <a:gd name="T0" fmla="*/ 0 w 117"/>
                  <a:gd name="T1" fmla="*/ 2 h 194"/>
                  <a:gd name="T2" fmla="*/ 115 w 117"/>
                  <a:gd name="T3" fmla="*/ 193 h 194"/>
                  <a:gd name="T4" fmla="*/ 117 w 117"/>
                  <a:gd name="T5" fmla="*/ 192 h 194"/>
                  <a:gd name="T6" fmla="*/ 2 w 117"/>
                  <a:gd name="T7" fmla="*/ 1 h 194"/>
                  <a:gd name="T8" fmla="*/ 0 w 117"/>
                  <a:gd name="T9" fmla="*/ 2 h 194"/>
                </a:gdLst>
                <a:ahLst/>
                <a:cxnLst>
                  <a:cxn ang="0">
                    <a:pos x="T0" y="T1"/>
                  </a:cxn>
                  <a:cxn ang="0">
                    <a:pos x="T2" y="T3"/>
                  </a:cxn>
                  <a:cxn ang="0">
                    <a:pos x="T4" y="T5"/>
                  </a:cxn>
                  <a:cxn ang="0">
                    <a:pos x="T6" y="T7"/>
                  </a:cxn>
                  <a:cxn ang="0">
                    <a:pos x="T8" y="T9"/>
                  </a:cxn>
                </a:cxnLst>
                <a:rect l="0" t="0" r="r" b="b"/>
                <a:pathLst>
                  <a:path w="117" h="194">
                    <a:moveTo>
                      <a:pt x="0" y="2"/>
                    </a:moveTo>
                    <a:cubicBezTo>
                      <a:pt x="57" y="54"/>
                      <a:pt x="91" y="122"/>
                      <a:pt x="115" y="193"/>
                    </a:cubicBezTo>
                    <a:cubicBezTo>
                      <a:pt x="116" y="194"/>
                      <a:pt x="117" y="193"/>
                      <a:pt x="117" y="192"/>
                    </a:cubicBezTo>
                    <a:cubicBezTo>
                      <a:pt x="93" y="120"/>
                      <a:pt x="59" y="52"/>
                      <a:pt x="2" y="1"/>
                    </a:cubicBezTo>
                    <a:cubicBezTo>
                      <a:pt x="1"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3" name="Freeform 201"/>
              <p:cNvSpPr/>
              <p:nvPr/>
            </p:nvSpPr>
            <p:spPr bwMode="auto">
              <a:xfrm>
                <a:off x="5059" y="772"/>
                <a:ext cx="64" cy="100"/>
              </a:xfrm>
              <a:custGeom>
                <a:avLst/>
                <a:gdLst>
                  <a:gd name="T0" fmla="*/ 1 w 116"/>
                  <a:gd name="T1" fmla="*/ 2 h 183"/>
                  <a:gd name="T2" fmla="*/ 114 w 116"/>
                  <a:gd name="T3" fmla="*/ 182 h 183"/>
                  <a:gd name="T4" fmla="*/ 115 w 116"/>
                  <a:gd name="T5" fmla="*/ 181 h 183"/>
                  <a:gd name="T6" fmla="*/ 2 w 116"/>
                  <a:gd name="T7" fmla="*/ 0 h 183"/>
                  <a:gd name="T8" fmla="*/ 1 w 116"/>
                  <a:gd name="T9" fmla="*/ 2 h 183"/>
                </a:gdLst>
                <a:ahLst/>
                <a:cxnLst>
                  <a:cxn ang="0">
                    <a:pos x="T0" y="T1"/>
                  </a:cxn>
                  <a:cxn ang="0">
                    <a:pos x="T2" y="T3"/>
                  </a:cxn>
                  <a:cxn ang="0">
                    <a:pos x="T4" y="T5"/>
                  </a:cxn>
                  <a:cxn ang="0">
                    <a:pos x="T6" y="T7"/>
                  </a:cxn>
                  <a:cxn ang="0">
                    <a:pos x="T8" y="T9"/>
                  </a:cxn>
                </a:cxnLst>
                <a:rect l="0" t="0" r="r" b="b"/>
                <a:pathLst>
                  <a:path w="116" h="183">
                    <a:moveTo>
                      <a:pt x="1" y="2"/>
                    </a:moveTo>
                    <a:cubicBezTo>
                      <a:pt x="56" y="49"/>
                      <a:pt x="91" y="114"/>
                      <a:pt x="114" y="182"/>
                    </a:cubicBezTo>
                    <a:cubicBezTo>
                      <a:pt x="114" y="183"/>
                      <a:pt x="116" y="181"/>
                      <a:pt x="115" y="181"/>
                    </a:cubicBezTo>
                    <a:cubicBezTo>
                      <a:pt x="92" y="112"/>
                      <a:pt x="58" y="47"/>
                      <a:pt x="2" y="0"/>
                    </a:cubicBezTo>
                    <a:cubicBezTo>
                      <a:pt x="1"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4" name="Freeform 202"/>
              <p:cNvSpPr/>
              <p:nvPr/>
            </p:nvSpPr>
            <p:spPr bwMode="auto">
              <a:xfrm>
                <a:off x="5157" y="1056"/>
                <a:ext cx="6" cy="44"/>
              </a:xfrm>
              <a:custGeom>
                <a:avLst/>
                <a:gdLst>
                  <a:gd name="T0" fmla="*/ 0 w 11"/>
                  <a:gd name="T1" fmla="*/ 2 h 80"/>
                  <a:gd name="T2" fmla="*/ 9 w 11"/>
                  <a:gd name="T3" fmla="*/ 79 h 80"/>
                  <a:gd name="T4" fmla="*/ 10 w 11"/>
                  <a:gd name="T5" fmla="*/ 78 h 80"/>
                  <a:gd name="T6" fmla="*/ 2 w 11"/>
                  <a:gd name="T7" fmla="*/ 1 h 80"/>
                  <a:gd name="T8" fmla="*/ 0 w 11"/>
                  <a:gd name="T9" fmla="*/ 2 h 80"/>
                </a:gdLst>
                <a:ahLst/>
                <a:cxnLst>
                  <a:cxn ang="0">
                    <a:pos x="T0" y="T1"/>
                  </a:cxn>
                  <a:cxn ang="0">
                    <a:pos x="T2" y="T3"/>
                  </a:cxn>
                  <a:cxn ang="0">
                    <a:pos x="T4" y="T5"/>
                  </a:cxn>
                  <a:cxn ang="0">
                    <a:pos x="T6" y="T7"/>
                  </a:cxn>
                  <a:cxn ang="0">
                    <a:pos x="T8" y="T9"/>
                  </a:cxn>
                </a:cxnLst>
                <a:rect l="0" t="0" r="r" b="b"/>
                <a:pathLst>
                  <a:path w="11" h="80">
                    <a:moveTo>
                      <a:pt x="0" y="2"/>
                    </a:moveTo>
                    <a:cubicBezTo>
                      <a:pt x="4" y="27"/>
                      <a:pt x="7" y="53"/>
                      <a:pt x="9" y="79"/>
                    </a:cubicBezTo>
                    <a:cubicBezTo>
                      <a:pt x="9" y="80"/>
                      <a:pt x="11" y="79"/>
                      <a:pt x="10" y="78"/>
                    </a:cubicBezTo>
                    <a:cubicBezTo>
                      <a:pt x="8" y="52"/>
                      <a:pt x="5" y="27"/>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5" name="Freeform 203"/>
              <p:cNvSpPr/>
              <p:nvPr/>
            </p:nvSpPr>
            <p:spPr bwMode="auto">
              <a:xfrm>
                <a:off x="5140" y="951"/>
                <a:ext cx="16" cy="88"/>
              </a:xfrm>
              <a:custGeom>
                <a:avLst/>
                <a:gdLst>
                  <a:gd name="T0" fmla="*/ 0 w 29"/>
                  <a:gd name="T1" fmla="*/ 2 h 160"/>
                  <a:gd name="T2" fmla="*/ 27 w 29"/>
                  <a:gd name="T3" fmla="*/ 160 h 160"/>
                  <a:gd name="T4" fmla="*/ 28 w 29"/>
                  <a:gd name="T5" fmla="*/ 158 h 160"/>
                  <a:gd name="T6" fmla="*/ 2 w 29"/>
                  <a:gd name="T7" fmla="*/ 1 h 160"/>
                  <a:gd name="T8" fmla="*/ 0 w 29"/>
                  <a:gd name="T9" fmla="*/ 2 h 160"/>
                </a:gdLst>
                <a:ahLst/>
                <a:cxnLst>
                  <a:cxn ang="0">
                    <a:pos x="T0" y="T1"/>
                  </a:cxn>
                  <a:cxn ang="0">
                    <a:pos x="T2" y="T3"/>
                  </a:cxn>
                  <a:cxn ang="0">
                    <a:pos x="T4" y="T5"/>
                  </a:cxn>
                  <a:cxn ang="0">
                    <a:pos x="T6" y="T7"/>
                  </a:cxn>
                  <a:cxn ang="0">
                    <a:pos x="T8" y="T9"/>
                  </a:cxn>
                </a:cxnLst>
                <a:rect l="0" t="0" r="r" b="b"/>
                <a:pathLst>
                  <a:path w="29" h="160">
                    <a:moveTo>
                      <a:pt x="0" y="2"/>
                    </a:moveTo>
                    <a:cubicBezTo>
                      <a:pt x="11" y="54"/>
                      <a:pt x="19" y="107"/>
                      <a:pt x="27" y="160"/>
                    </a:cubicBezTo>
                    <a:cubicBezTo>
                      <a:pt x="27" y="160"/>
                      <a:pt x="29" y="159"/>
                      <a:pt x="28" y="158"/>
                    </a:cubicBezTo>
                    <a:cubicBezTo>
                      <a:pt x="21" y="105"/>
                      <a:pt x="12" y="53"/>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6" name="Freeform 204"/>
              <p:cNvSpPr/>
              <p:nvPr/>
            </p:nvSpPr>
            <p:spPr bwMode="auto">
              <a:xfrm>
                <a:off x="5134" y="924"/>
                <a:ext cx="3" cy="11"/>
              </a:xfrm>
              <a:custGeom>
                <a:avLst/>
                <a:gdLst>
                  <a:gd name="T0" fmla="*/ 0 w 5"/>
                  <a:gd name="T1" fmla="*/ 2 h 20"/>
                  <a:gd name="T2" fmla="*/ 4 w 5"/>
                  <a:gd name="T3" fmla="*/ 19 h 20"/>
                  <a:gd name="T4" fmla="*/ 5 w 5"/>
                  <a:gd name="T5" fmla="*/ 18 h 20"/>
                  <a:gd name="T6" fmla="*/ 1 w 5"/>
                  <a:gd name="T7" fmla="*/ 1 h 20"/>
                  <a:gd name="T8" fmla="*/ 0 w 5"/>
                  <a:gd name="T9" fmla="*/ 2 h 20"/>
                </a:gdLst>
                <a:ahLst/>
                <a:cxnLst>
                  <a:cxn ang="0">
                    <a:pos x="T0" y="T1"/>
                  </a:cxn>
                  <a:cxn ang="0">
                    <a:pos x="T2" y="T3"/>
                  </a:cxn>
                  <a:cxn ang="0">
                    <a:pos x="T4" y="T5"/>
                  </a:cxn>
                  <a:cxn ang="0">
                    <a:pos x="T6" y="T7"/>
                  </a:cxn>
                  <a:cxn ang="0">
                    <a:pos x="T8" y="T9"/>
                  </a:cxn>
                </a:cxnLst>
                <a:rect l="0" t="0" r="r" b="b"/>
                <a:pathLst>
                  <a:path w="5" h="20">
                    <a:moveTo>
                      <a:pt x="0" y="2"/>
                    </a:moveTo>
                    <a:cubicBezTo>
                      <a:pt x="1" y="8"/>
                      <a:pt x="2" y="13"/>
                      <a:pt x="4" y="19"/>
                    </a:cubicBezTo>
                    <a:cubicBezTo>
                      <a:pt x="4" y="20"/>
                      <a:pt x="5" y="19"/>
                      <a:pt x="5" y="18"/>
                    </a:cubicBezTo>
                    <a:cubicBezTo>
                      <a:pt x="4" y="12"/>
                      <a:pt x="3" y="7"/>
                      <a:pt x="1"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68" name="Group 406"/>
            <p:cNvGrpSpPr/>
            <p:nvPr/>
          </p:nvGrpSpPr>
          <p:grpSpPr bwMode="auto">
            <a:xfrm>
              <a:off x="6505576" y="541338"/>
              <a:ext cx="2608262" cy="1838325"/>
              <a:chOff x="4098" y="341"/>
              <a:chExt cx="1643" cy="1158"/>
            </a:xfrm>
            <a:grpFill/>
          </p:grpSpPr>
          <p:sp>
            <p:nvSpPr>
              <p:cNvPr id="459" name="Freeform 206"/>
              <p:cNvSpPr/>
              <p:nvPr/>
            </p:nvSpPr>
            <p:spPr bwMode="auto">
              <a:xfrm>
                <a:off x="5077" y="775"/>
                <a:ext cx="61" cy="105"/>
              </a:xfrm>
              <a:custGeom>
                <a:avLst/>
                <a:gdLst>
                  <a:gd name="T0" fmla="*/ 1 w 112"/>
                  <a:gd name="T1" fmla="*/ 3 h 191"/>
                  <a:gd name="T2" fmla="*/ 110 w 112"/>
                  <a:gd name="T3" fmla="*/ 190 h 191"/>
                  <a:gd name="T4" fmla="*/ 111 w 112"/>
                  <a:gd name="T5" fmla="*/ 188 h 191"/>
                  <a:gd name="T6" fmla="*/ 2 w 112"/>
                  <a:gd name="T7" fmla="*/ 1 h 191"/>
                  <a:gd name="T8" fmla="*/ 1 w 112"/>
                  <a:gd name="T9" fmla="*/ 3 h 191"/>
                </a:gdLst>
                <a:ahLst/>
                <a:cxnLst>
                  <a:cxn ang="0">
                    <a:pos x="T0" y="T1"/>
                  </a:cxn>
                  <a:cxn ang="0">
                    <a:pos x="T2" y="T3"/>
                  </a:cxn>
                  <a:cxn ang="0">
                    <a:pos x="T4" y="T5"/>
                  </a:cxn>
                  <a:cxn ang="0">
                    <a:pos x="T6" y="T7"/>
                  </a:cxn>
                  <a:cxn ang="0">
                    <a:pos x="T8" y="T9"/>
                  </a:cxn>
                </a:cxnLst>
                <a:rect l="0" t="0" r="r" b="b"/>
                <a:pathLst>
                  <a:path w="112" h="191">
                    <a:moveTo>
                      <a:pt x="1" y="3"/>
                    </a:moveTo>
                    <a:cubicBezTo>
                      <a:pt x="60" y="47"/>
                      <a:pt x="88" y="121"/>
                      <a:pt x="110" y="190"/>
                    </a:cubicBezTo>
                    <a:cubicBezTo>
                      <a:pt x="110" y="191"/>
                      <a:pt x="112" y="189"/>
                      <a:pt x="111" y="188"/>
                    </a:cubicBezTo>
                    <a:cubicBezTo>
                      <a:pt x="90" y="120"/>
                      <a:pt x="62" y="46"/>
                      <a:pt x="2" y="1"/>
                    </a:cubicBezTo>
                    <a:cubicBezTo>
                      <a:pt x="1" y="0"/>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0" name="Freeform 207"/>
              <p:cNvSpPr/>
              <p:nvPr/>
            </p:nvSpPr>
            <p:spPr bwMode="auto">
              <a:xfrm>
                <a:off x="5166" y="1054"/>
                <a:ext cx="3" cy="31"/>
              </a:xfrm>
              <a:custGeom>
                <a:avLst/>
                <a:gdLst>
                  <a:gd name="T0" fmla="*/ 0 w 5"/>
                  <a:gd name="T1" fmla="*/ 2 h 56"/>
                  <a:gd name="T2" fmla="*/ 3 w 5"/>
                  <a:gd name="T3" fmla="*/ 56 h 56"/>
                  <a:gd name="T4" fmla="*/ 5 w 5"/>
                  <a:gd name="T5" fmla="*/ 54 h 56"/>
                  <a:gd name="T6" fmla="*/ 1 w 5"/>
                  <a:gd name="T7" fmla="*/ 0 h 56"/>
                  <a:gd name="T8" fmla="*/ 0 w 5"/>
                  <a:gd name="T9" fmla="*/ 2 h 56"/>
                </a:gdLst>
                <a:ahLst/>
                <a:cxnLst>
                  <a:cxn ang="0">
                    <a:pos x="T0" y="T1"/>
                  </a:cxn>
                  <a:cxn ang="0">
                    <a:pos x="T2" y="T3"/>
                  </a:cxn>
                  <a:cxn ang="0">
                    <a:pos x="T4" y="T5"/>
                  </a:cxn>
                  <a:cxn ang="0">
                    <a:pos x="T6" y="T7"/>
                  </a:cxn>
                  <a:cxn ang="0">
                    <a:pos x="T8" y="T9"/>
                  </a:cxn>
                </a:cxnLst>
                <a:rect l="0" t="0" r="r" b="b"/>
                <a:pathLst>
                  <a:path w="5" h="56">
                    <a:moveTo>
                      <a:pt x="0" y="2"/>
                    </a:moveTo>
                    <a:cubicBezTo>
                      <a:pt x="1" y="20"/>
                      <a:pt x="2" y="38"/>
                      <a:pt x="3" y="56"/>
                    </a:cubicBezTo>
                    <a:cubicBezTo>
                      <a:pt x="3" y="56"/>
                      <a:pt x="5" y="55"/>
                      <a:pt x="5" y="54"/>
                    </a:cubicBezTo>
                    <a:cubicBezTo>
                      <a:pt x="4" y="36"/>
                      <a:pt x="3" y="18"/>
                      <a:pt x="1"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1" name="Freeform 208"/>
              <p:cNvSpPr/>
              <p:nvPr/>
            </p:nvSpPr>
            <p:spPr bwMode="auto">
              <a:xfrm>
                <a:off x="5149" y="935"/>
                <a:ext cx="16" cy="102"/>
              </a:xfrm>
              <a:custGeom>
                <a:avLst/>
                <a:gdLst>
                  <a:gd name="T0" fmla="*/ 0 w 28"/>
                  <a:gd name="T1" fmla="*/ 2 h 186"/>
                  <a:gd name="T2" fmla="*/ 26 w 28"/>
                  <a:gd name="T3" fmla="*/ 185 h 186"/>
                  <a:gd name="T4" fmla="*/ 28 w 28"/>
                  <a:gd name="T5" fmla="*/ 184 h 186"/>
                  <a:gd name="T6" fmla="*/ 2 w 28"/>
                  <a:gd name="T7" fmla="*/ 1 h 186"/>
                  <a:gd name="T8" fmla="*/ 0 w 28"/>
                  <a:gd name="T9" fmla="*/ 2 h 186"/>
                </a:gdLst>
                <a:ahLst/>
                <a:cxnLst>
                  <a:cxn ang="0">
                    <a:pos x="T0" y="T1"/>
                  </a:cxn>
                  <a:cxn ang="0">
                    <a:pos x="T2" y="T3"/>
                  </a:cxn>
                  <a:cxn ang="0">
                    <a:pos x="T4" y="T5"/>
                  </a:cxn>
                  <a:cxn ang="0">
                    <a:pos x="T6" y="T7"/>
                  </a:cxn>
                  <a:cxn ang="0">
                    <a:pos x="T8" y="T9"/>
                  </a:cxn>
                </a:cxnLst>
                <a:rect l="0" t="0" r="r" b="b"/>
                <a:pathLst>
                  <a:path w="28" h="186">
                    <a:moveTo>
                      <a:pt x="0" y="2"/>
                    </a:moveTo>
                    <a:cubicBezTo>
                      <a:pt x="11" y="63"/>
                      <a:pt x="20" y="123"/>
                      <a:pt x="26" y="185"/>
                    </a:cubicBezTo>
                    <a:cubicBezTo>
                      <a:pt x="26" y="186"/>
                      <a:pt x="28" y="185"/>
                      <a:pt x="28" y="184"/>
                    </a:cubicBezTo>
                    <a:cubicBezTo>
                      <a:pt x="22" y="123"/>
                      <a:pt x="13" y="62"/>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2" name="Freeform 209"/>
              <p:cNvSpPr/>
              <p:nvPr/>
            </p:nvSpPr>
            <p:spPr bwMode="auto">
              <a:xfrm>
                <a:off x="5169" y="1109"/>
                <a:ext cx="5" cy="70"/>
              </a:xfrm>
              <a:custGeom>
                <a:avLst/>
                <a:gdLst>
                  <a:gd name="T0" fmla="*/ 7 w 8"/>
                  <a:gd name="T1" fmla="*/ 4 h 128"/>
                  <a:gd name="T2" fmla="*/ 0 w 8"/>
                  <a:gd name="T3" fmla="*/ 128 h 128"/>
                  <a:gd name="T4" fmla="*/ 2 w 8"/>
                  <a:gd name="T5" fmla="*/ 126 h 128"/>
                  <a:gd name="T6" fmla="*/ 8 w 8"/>
                  <a:gd name="T7" fmla="*/ 0 h 128"/>
                  <a:gd name="T8" fmla="*/ 7 w 8"/>
                  <a:gd name="T9" fmla="*/ 4 h 128"/>
                </a:gdLst>
                <a:ahLst/>
                <a:cxnLst>
                  <a:cxn ang="0">
                    <a:pos x="T0" y="T1"/>
                  </a:cxn>
                  <a:cxn ang="0">
                    <a:pos x="T2" y="T3"/>
                  </a:cxn>
                  <a:cxn ang="0">
                    <a:pos x="T4" y="T5"/>
                  </a:cxn>
                  <a:cxn ang="0">
                    <a:pos x="T6" y="T7"/>
                  </a:cxn>
                  <a:cxn ang="0">
                    <a:pos x="T8" y="T9"/>
                  </a:cxn>
                </a:cxnLst>
                <a:rect l="0" t="0" r="r" b="b"/>
                <a:pathLst>
                  <a:path w="8" h="128">
                    <a:moveTo>
                      <a:pt x="7" y="4"/>
                    </a:moveTo>
                    <a:cubicBezTo>
                      <a:pt x="6" y="46"/>
                      <a:pt x="3" y="86"/>
                      <a:pt x="0" y="128"/>
                    </a:cubicBezTo>
                    <a:cubicBezTo>
                      <a:pt x="0" y="128"/>
                      <a:pt x="2" y="127"/>
                      <a:pt x="2" y="126"/>
                    </a:cubicBezTo>
                    <a:cubicBezTo>
                      <a:pt x="5" y="84"/>
                      <a:pt x="7" y="42"/>
                      <a:pt x="8" y="0"/>
                    </a:cubicBezTo>
                    <a:cubicBezTo>
                      <a:pt x="8" y="0"/>
                      <a:pt x="7" y="3"/>
                      <a:pt x="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3" name="Freeform 210"/>
              <p:cNvSpPr/>
              <p:nvPr/>
            </p:nvSpPr>
            <p:spPr bwMode="auto">
              <a:xfrm>
                <a:off x="5172" y="1053"/>
                <a:ext cx="2" cy="19"/>
              </a:xfrm>
              <a:custGeom>
                <a:avLst/>
                <a:gdLst>
                  <a:gd name="T0" fmla="*/ 0 w 3"/>
                  <a:gd name="T1" fmla="*/ 2 h 35"/>
                  <a:gd name="T2" fmla="*/ 1 w 3"/>
                  <a:gd name="T3" fmla="*/ 35 h 35"/>
                  <a:gd name="T4" fmla="*/ 3 w 3"/>
                  <a:gd name="T5" fmla="*/ 34 h 35"/>
                  <a:gd name="T6" fmla="*/ 2 w 3"/>
                  <a:gd name="T7" fmla="*/ 1 h 35"/>
                  <a:gd name="T8" fmla="*/ 0 w 3"/>
                  <a:gd name="T9" fmla="*/ 2 h 35"/>
                </a:gdLst>
                <a:ahLst/>
                <a:cxnLst>
                  <a:cxn ang="0">
                    <a:pos x="T0" y="T1"/>
                  </a:cxn>
                  <a:cxn ang="0">
                    <a:pos x="T2" y="T3"/>
                  </a:cxn>
                  <a:cxn ang="0">
                    <a:pos x="T4" y="T5"/>
                  </a:cxn>
                  <a:cxn ang="0">
                    <a:pos x="T6" y="T7"/>
                  </a:cxn>
                  <a:cxn ang="0">
                    <a:pos x="T8" y="T9"/>
                  </a:cxn>
                </a:cxnLst>
                <a:rect l="0" t="0" r="r" b="b"/>
                <a:pathLst>
                  <a:path w="3" h="35">
                    <a:moveTo>
                      <a:pt x="0" y="2"/>
                    </a:moveTo>
                    <a:cubicBezTo>
                      <a:pt x="1" y="13"/>
                      <a:pt x="1" y="24"/>
                      <a:pt x="1" y="35"/>
                    </a:cubicBezTo>
                    <a:cubicBezTo>
                      <a:pt x="1" y="35"/>
                      <a:pt x="3" y="34"/>
                      <a:pt x="3" y="34"/>
                    </a:cubicBezTo>
                    <a:cubicBezTo>
                      <a:pt x="2" y="23"/>
                      <a:pt x="2" y="12"/>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4" name="Freeform 211"/>
              <p:cNvSpPr/>
              <p:nvPr/>
            </p:nvSpPr>
            <p:spPr bwMode="auto">
              <a:xfrm>
                <a:off x="5163" y="946"/>
                <a:ext cx="9" cy="88"/>
              </a:xfrm>
              <a:custGeom>
                <a:avLst/>
                <a:gdLst>
                  <a:gd name="T0" fmla="*/ 0 w 17"/>
                  <a:gd name="T1" fmla="*/ 2 h 160"/>
                  <a:gd name="T2" fmla="*/ 15 w 17"/>
                  <a:gd name="T3" fmla="*/ 159 h 160"/>
                  <a:gd name="T4" fmla="*/ 17 w 17"/>
                  <a:gd name="T5" fmla="*/ 158 h 160"/>
                  <a:gd name="T6" fmla="*/ 2 w 17"/>
                  <a:gd name="T7" fmla="*/ 1 h 160"/>
                  <a:gd name="T8" fmla="*/ 0 w 17"/>
                  <a:gd name="T9" fmla="*/ 2 h 160"/>
                </a:gdLst>
                <a:ahLst/>
                <a:cxnLst>
                  <a:cxn ang="0">
                    <a:pos x="T0" y="T1"/>
                  </a:cxn>
                  <a:cxn ang="0">
                    <a:pos x="T2" y="T3"/>
                  </a:cxn>
                  <a:cxn ang="0">
                    <a:pos x="T4" y="T5"/>
                  </a:cxn>
                  <a:cxn ang="0">
                    <a:pos x="T6" y="T7"/>
                  </a:cxn>
                  <a:cxn ang="0">
                    <a:pos x="T8" y="T9"/>
                  </a:cxn>
                </a:cxnLst>
                <a:rect l="0" t="0" r="r" b="b"/>
                <a:pathLst>
                  <a:path w="17" h="160">
                    <a:moveTo>
                      <a:pt x="0" y="2"/>
                    </a:moveTo>
                    <a:cubicBezTo>
                      <a:pt x="8" y="54"/>
                      <a:pt x="13" y="107"/>
                      <a:pt x="15" y="159"/>
                    </a:cubicBezTo>
                    <a:cubicBezTo>
                      <a:pt x="15" y="160"/>
                      <a:pt x="17" y="159"/>
                      <a:pt x="17" y="158"/>
                    </a:cubicBezTo>
                    <a:cubicBezTo>
                      <a:pt x="14" y="105"/>
                      <a:pt x="9" y="53"/>
                      <a:pt x="2" y="1"/>
                    </a:cubicBezTo>
                    <a:cubicBezTo>
                      <a:pt x="2"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5" name="Freeform 212"/>
              <p:cNvSpPr/>
              <p:nvPr/>
            </p:nvSpPr>
            <p:spPr bwMode="auto">
              <a:xfrm>
                <a:off x="5104" y="784"/>
                <a:ext cx="49" cy="104"/>
              </a:xfrm>
              <a:custGeom>
                <a:avLst/>
                <a:gdLst>
                  <a:gd name="T0" fmla="*/ 1 w 89"/>
                  <a:gd name="T1" fmla="*/ 2 h 191"/>
                  <a:gd name="T2" fmla="*/ 87 w 89"/>
                  <a:gd name="T3" fmla="*/ 191 h 191"/>
                  <a:gd name="T4" fmla="*/ 89 w 89"/>
                  <a:gd name="T5" fmla="*/ 189 h 191"/>
                  <a:gd name="T6" fmla="*/ 2 w 89"/>
                  <a:gd name="T7" fmla="*/ 0 h 191"/>
                  <a:gd name="T8" fmla="*/ 1 w 89"/>
                  <a:gd name="T9" fmla="*/ 2 h 191"/>
                </a:gdLst>
                <a:ahLst/>
                <a:cxnLst>
                  <a:cxn ang="0">
                    <a:pos x="T0" y="T1"/>
                  </a:cxn>
                  <a:cxn ang="0">
                    <a:pos x="T2" y="T3"/>
                  </a:cxn>
                  <a:cxn ang="0">
                    <a:pos x="T4" y="T5"/>
                  </a:cxn>
                  <a:cxn ang="0">
                    <a:pos x="T6" y="T7"/>
                  </a:cxn>
                  <a:cxn ang="0">
                    <a:pos x="T8" y="T9"/>
                  </a:cxn>
                </a:cxnLst>
                <a:rect l="0" t="0" r="r" b="b"/>
                <a:pathLst>
                  <a:path w="89" h="191">
                    <a:moveTo>
                      <a:pt x="1" y="2"/>
                    </a:moveTo>
                    <a:cubicBezTo>
                      <a:pt x="52" y="52"/>
                      <a:pt x="71" y="124"/>
                      <a:pt x="87" y="191"/>
                    </a:cubicBezTo>
                    <a:cubicBezTo>
                      <a:pt x="88" y="191"/>
                      <a:pt x="89" y="190"/>
                      <a:pt x="89" y="189"/>
                    </a:cubicBezTo>
                    <a:cubicBezTo>
                      <a:pt x="72" y="122"/>
                      <a:pt x="53" y="50"/>
                      <a:pt x="2" y="0"/>
                    </a:cubicBezTo>
                    <a:cubicBezTo>
                      <a:pt x="2" y="0"/>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6" name="Freeform 213"/>
              <p:cNvSpPr/>
              <p:nvPr/>
            </p:nvSpPr>
            <p:spPr bwMode="auto">
              <a:xfrm>
                <a:off x="5172" y="1090"/>
                <a:ext cx="7" cy="80"/>
              </a:xfrm>
              <a:custGeom>
                <a:avLst/>
                <a:gdLst>
                  <a:gd name="T0" fmla="*/ 12 w 13"/>
                  <a:gd name="T1" fmla="*/ 2 h 146"/>
                  <a:gd name="T2" fmla="*/ 0 w 13"/>
                  <a:gd name="T3" fmla="*/ 145 h 146"/>
                  <a:gd name="T4" fmla="*/ 1 w 13"/>
                  <a:gd name="T5" fmla="*/ 144 h 146"/>
                  <a:gd name="T6" fmla="*/ 13 w 13"/>
                  <a:gd name="T7" fmla="*/ 1 h 146"/>
                  <a:gd name="T8" fmla="*/ 12 w 13"/>
                  <a:gd name="T9" fmla="*/ 2 h 146"/>
                </a:gdLst>
                <a:ahLst/>
                <a:cxnLst>
                  <a:cxn ang="0">
                    <a:pos x="T0" y="T1"/>
                  </a:cxn>
                  <a:cxn ang="0">
                    <a:pos x="T2" y="T3"/>
                  </a:cxn>
                  <a:cxn ang="0">
                    <a:pos x="T4" y="T5"/>
                  </a:cxn>
                  <a:cxn ang="0">
                    <a:pos x="T6" y="T7"/>
                  </a:cxn>
                  <a:cxn ang="0">
                    <a:pos x="T8" y="T9"/>
                  </a:cxn>
                </a:cxnLst>
                <a:rect l="0" t="0" r="r" b="b"/>
                <a:pathLst>
                  <a:path w="13" h="146">
                    <a:moveTo>
                      <a:pt x="12" y="2"/>
                    </a:moveTo>
                    <a:cubicBezTo>
                      <a:pt x="10" y="50"/>
                      <a:pt x="6" y="97"/>
                      <a:pt x="0" y="145"/>
                    </a:cubicBezTo>
                    <a:cubicBezTo>
                      <a:pt x="0" y="146"/>
                      <a:pt x="1" y="144"/>
                      <a:pt x="1" y="144"/>
                    </a:cubicBezTo>
                    <a:cubicBezTo>
                      <a:pt x="7" y="96"/>
                      <a:pt x="11" y="49"/>
                      <a:pt x="13" y="1"/>
                    </a:cubicBezTo>
                    <a:cubicBezTo>
                      <a:pt x="13" y="0"/>
                      <a:pt x="12" y="1"/>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7" name="Freeform 214"/>
              <p:cNvSpPr/>
              <p:nvPr/>
            </p:nvSpPr>
            <p:spPr bwMode="auto">
              <a:xfrm>
                <a:off x="5179" y="1051"/>
                <a:ext cx="1" cy="11"/>
              </a:xfrm>
              <a:custGeom>
                <a:avLst/>
                <a:gdLst>
                  <a:gd name="T0" fmla="*/ 0 w 2"/>
                  <a:gd name="T1" fmla="*/ 2 h 20"/>
                  <a:gd name="T2" fmla="*/ 0 w 2"/>
                  <a:gd name="T3" fmla="*/ 20 h 20"/>
                  <a:gd name="T4" fmla="*/ 2 w 2"/>
                  <a:gd name="T5" fmla="*/ 18 h 20"/>
                  <a:gd name="T6" fmla="*/ 2 w 2"/>
                  <a:gd name="T7" fmla="*/ 1 h 20"/>
                  <a:gd name="T8" fmla="*/ 0 w 2"/>
                  <a:gd name="T9" fmla="*/ 2 h 20"/>
                </a:gdLst>
                <a:ahLst/>
                <a:cxnLst>
                  <a:cxn ang="0">
                    <a:pos x="T0" y="T1"/>
                  </a:cxn>
                  <a:cxn ang="0">
                    <a:pos x="T2" y="T3"/>
                  </a:cxn>
                  <a:cxn ang="0">
                    <a:pos x="T4" y="T5"/>
                  </a:cxn>
                  <a:cxn ang="0">
                    <a:pos x="T6" y="T7"/>
                  </a:cxn>
                  <a:cxn ang="0">
                    <a:pos x="T8" y="T9"/>
                  </a:cxn>
                </a:cxnLst>
                <a:rect l="0" t="0" r="r" b="b"/>
                <a:pathLst>
                  <a:path w="2" h="20">
                    <a:moveTo>
                      <a:pt x="0" y="2"/>
                    </a:moveTo>
                    <a:cubicBezTo>
                      <a:pt x="0" y="8"/>
                      <a:pt x="0" y="14"/>
                      <a:pt x="0" y="20"/>
                    </a:cubicBezTo>
                    <a:cubicBezTo>
                      <a:pt x="0" y="20"/>
                      <a:pt x="2" y="19"/>
                      <a:pt x="2" y="18"/>
                    </a:cubicBezTo>
                    <a:cubicBezTo>
                      <a:pt x="2" y="13"/>
                      <a:pt x="2" y="7"/>
                      <a:pt x="2" y="1"/>
                    </a:cubicBezTo>
                    <a:cubicBezTo>
                      <a:pt x="2"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8" name="Freeform 215"/>
              <p:cNvSpPr/>
              <p:nvPr/>
            </p:nvSpPr>
            <p:spPr bwMode="auto">
              <a:xfrm>
                <a:off x="5174" y="951"/>
                <a:ext cx="6" cy="80"/>
              </a:xfrm>
              <a:custGeom>
                <a:avLst/>
                <a:gdLst>
                  <a:gd name="T0" fmla="*/ 0 w 12"/>
                  <a:gd name="T1" fmla="*/ 2 h 146"/>
                  <a:gd name="T2" fmla="*/ 10 w 12"/>
                  <a:gd name="T3" fmla="*/ 144 h 146"/>
                  <a:gd name="T4" fmla="*/ 12 w 12"/>
                  <a:gd name="T5" fmla="*/ 143 h 146"/>
                  <a:gd name="T6" fmla="*/ 2 w 12"/>
                  <a:gd name="T7" fmla="*/ 1 h 146"/>
                  <a:gd name="T8" fmla="*/ 0 w 12"/>
                  <a:gd name="T9" fmla="*/ 2 h 146"/>
                </a:gdLst>
                <a:ahLst/>
                <a:cxnLst>
                  <a:cxn ang="0">
                    <a:pos x="T0" y="T1"/>
                  </a:cxn>
                  <a:cxn ang="0">
                    <a:pos x="T2" y="T3"/>
                  </a:cxn>
                  <a:cxn ang="0">
                    <a:pos x="T4" y="T5"/>
                  </a:cxn>
                  <a:cxn ang="0">
                    <a:pos x="T6" y="T7"/>
                  </a:cxn>
                  <a:cxn ang="0">
                    <a:pos x="T8" y="T9"/>
                  </a:cxn>
                </a:cxnLst>
                <a:rect l="0" t="0" r="r" b="b"/>
                <a:pathLst>
                  <a:path w="12" h="146">
                    <a:moveTo>
                      <a:pt x="0" y="2"/>
                    </a:moveTo>
                    <a:cubicBezTo>
                      <a:pt x="5" y="49"/>
                      <a:pt x="8" y="97"/>
                      <a:pt x="10" y="144"/>
                    </a:cubicBezTo>
                    <a:cubicBezTo>
                      <a:pt x="10" y="146"/>
                      <a:pt x="12" y="144"/>
                      <a:pt x="12" y="143"/>
                    </a:cubicBezTo>
                    <a:cubicBezTo>
                      <a:pt x="10" y="96"/>
                      <a:pt x="7" y="48"/>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9" name="Freeform 216"/>
              <p:cNvSpPr/>
              <p:nvPr/>
            </p:nvSpPr>
            <p:spPr bwMode="auto">
              <a:xfrm>
                <a:off x="5131" y="797"/>
                <a:ext cx="35" cy="102"/>
              </a:xfrm>
              <a:custGeom>
                <a:avLst/>
                <a:gdLst>
                  <a:gd name="T0" fmla="*/ 0 w 64"/>
                  <a:gd name="T1" fmla="*/ 2 h 185"/>
                  <a:gd name="T2" fmla="*/ 62 w 64"/>
                  <a:gd name="T3" fmla="*/ 185 h 185"/>
                  <a:gd name="T4" fmla="*/ 64 w 64"/>
                  <a:gd name="T5" fmla="*/ 183 h 185"/>
                  <a:gd name="T6" fmla="*/ 2 w 64"/>
                  <a:gd name="T7" fmla="*/ 0 h 185"/>
                  <a:gd name="T8" fmla="*/ 0 w 64"/>
                  <a:gd name="T9" fmla="*/ 2 h 185"/>
                </a:gdLst>
                <a:ahLst/>
                <a:cxnLst>
                  <a:cxn ang="0">
                    <a:pos x="T0" y="T1"/>
                  </a:cxn>
                  <a:cxn ang="0">
                    <a:pos x="T2" y="T3"/>
                  </a:cxn>
                  <a:cxn ang="0">
                    <a:pos x="T4" y="T5"/>
                  </a:cxn>
                  <a:cxn ang="0">
                    <a:pos x="T6" y="T7"/>
                  </a:cxn>
                  <a:cxn ang="0">
                    <a:pos x="T8" y="T9"/>
                  </a:cxn>
                </a:cxnLst>
                <a:rect l="0" t="0" r="r" b="b"/>
                <a:pathLst>
                  <a:path w="64" h="185">
                    <a:moveTo>
                      <a:pt x="0" y="2"/>
                    </a:moveTo>
                    <a:cubicBezTo>
                      <a:pt x="39" y="55"/>
                      <a:pt x="50" y="122"/>
                      <a:pt x="62" y="185"/>
                    </a:cubicBezTo>
                    <a:cubicBezTo>
                      <a:pt x="62" y="185"/>
                      <a:pt x="64" y="184"/>
                      <a:pt x="64" y="183"/>
                    </a:cubicBezTo>
                    <a:cubicBezTo>
                      <a:pt x="52" y="120"/>
                      <a:pt x="41" y="53"/>
                      <a:pt x="2"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0" name="Freeform 217"/>
              <p:cNvSpPr/>
              <p:nvPr/>
            </p:nvSpPr>
            <p:spPr bwMode="auto">
              <a:xfrm>
                <a:off x="5174" y="1076"/>
                <a:ext cx="11" cy="84"/>
              </a:xfrm>
              <a:custGeom>
                <a:avLst/>
                <a:gdLst>
                  <a:gd name="T0" fmla="*/ 18 w 20"/>
                  <a:gd name="T1" fmla="*/ 4 h 153"/>
                  <a:gd name="T2" fmla="*/ 0 w 20"/>
                  <a:gd name="T3" fmla="*/ 151 h 153"/>
                  <a:gd name="T4" fmla="*/ 2 w 20"/>
                  <a:gd name="T5" fmla="*/ 151 h 153"/>
                  <a:gd name="T6" fmla="*/ 20 w 20"/>
                  <a:gd name="T7" fmla="*/ 1 h 153"/>
                  <a:gd name="T8" fmla="*/ 18 w 20"/>
                  <a:gd name="T9" fmla="*/ 4 h 153"/>
                </a:gdLst>
                <a:ahLst/>
                <a:cxnLst>
                  <a:cxn ang="0">
                    <a:pos x="T0" y="T1"/>
                  </a:cxn>
                  <a:cxn ang="0">
                    <a:pos x="T2" y="T3"/>
                  </a:cxn>
                  <a:cxn ang="0">
                    <a:pos x="T4" y="T5"/>
                  </a:cxn>
                  <a:cxn ang="0">
                    <a:pos x="T6" y="T7"/>
                  </a:cxn>
                  <a:cxn ang="0">
                    <a:pos x="T8" y="T9"/>
                  </a:cxn>
                </a:cxnLst>
                <a:rect l="0" t="0" r="r" b="b"/>
                <a:pathLst>
                  <a:path w="20" h="153">
                    <a:moveTo>
                      <a:pt x="18" y="4"/>
                    </a:moveTo>
                    <a:cubicBezTo>
                      <a:pt x="14" y="55"/>
                      <a:pt x="8" y="102"/>
                      <a:pt x="0" y="151"/>
                    </a:cubicBezTo>
                    <a:cubicBezTo>
                      <a:pt x="0" y="153"/>
                      <a:pt x="2" y="152"/>
                      <a:pt x="2" y="151"/>
                    </a:cubicBezTo>
                    <a:cubicBezTo>
                      <a:pt x="10" y="101"/>
                      <a:pt x="16" y="52"/>
                      <a:pt x="20" y="1"/>
                    </a:cubicBezTo>
                    <a:cubicBezTo>
                      <a:pt x="20" y="0"/>
                      <a:pt x="18" y="3"/>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1" name="Freeform 218"/>
              <p:cNvSpPr/>
              <p:nvPr/>
            </p:nvSpPr>
            <p:spPr bwMode="auto">
              <a:xfrm>
                <a:off x="5186" y="1002"/>
                <a:ext cx="1" cy="26"/>
              </a:xfrm>
              <a:custGeom>
                <a:avLst/>
                <a:gdLst>
                  <a:gd name="T0" fmla="*/ 0 w 2"/>
                  <a:gd name="T1" fmla="*/ 2 h 48"/>
                  <a:gd name="T2" fmla="*/ 0 w 2"/>
                  <a:gd name="T3" fmla="*/ 47 h 48"/>
                  <a:gd name="T4" fmla="*/ 2 w 2"/>
                  <a:gd name="T5" fmla="*/ 47 h 48"/>
                  <a:gd name="T6" fmla="*/ 2 w 2"/>
                  <a:gd name="T7" fmla="*/ 1 h 48"/>
                  <a:gd name="T8" fmla="*/ 0 w 2"/>
                  <a:gd name="T9" fmla="*/ 2 h 48"/>
                </a:gdLst>
                <a:ahLst/>
                <a:cxnLst>
                  <a:cxn ang="0">
                    <a:pos x="T0" y="T1"/>
                  </a:cxn>
                  <a:cxn ang="0">
                    <a:pos x="T2" y="T3"/>
                  </a:cxn>
                  <a:cxn ang="0">
                    <a:pos x="T4" y="T5"/>
                  </a:cxn>
                  <a:cxn ang="0">
                    <a:pos x="T6" y="T7"/>
                  </a:cxn>
                  <a:cxn ang="0">
                    <a:pos x="T8" y="T9"/>
                  </a:cxn>
                </a:cxnLst>
                <a:rect l="0" t="0" r="r" b="b"/>
                <a:pathLst>
                  <a:path w="2" h="48">
                    <a:moveTo>
                      <a:pt x="0" y="2"/>
                    </a:moveTo>
                    <a:cubicBezTo>
                      <a:pt x="0" y="17"/>
                      <a:pt x="0" y="32"/>
                      <a:pt x="0" y="47"/>
                    </a:cubicBezTo>
                    <a:cubicBezTo>
                      <a:pt x="0" y="48"/>
                      <a:pt x="2" y="48"/>
                      <a:pt x="2" y="47"/>
                    </a:cubicBezTo>
                    <a:cubicBezTo>
                      <a:pt x="2" y="32"/>
                      <a:pt x="2" y="16"/>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2" name="Freeform 219"/>
              <p:cNvSpPr/>
              <p:nvPr/>
            </p:nvSpPr>
            <p:spPr bwMode="auto">
              <a:xfrm>
                <a:off x="5183" y="953"/>
                <a:ext cx="3" cy="34"/>
              </a:xfrm>
              <a:custGeom>
                <a:avLst/>
                <a:gdLst>
                  <a:gd name="T0" fmla="*/ 0 w 5"/>
                  <a:gd name="T1" fmla="*/ 2 h 62"/>
                  <a:gd name="T2" fmla="*/ 3 w 5"/>
                  <a:gd name="T3" fmla="*/ 61 h 62"/>
                  <a:gd name="T4" fmla="*/ 5 w 5"/>
                  <a:gd name="T5" fmla="*/ 60 h 62"/>
                  <a:gd name="T6" fmla="*/ 2 w 5"/>
                  <a:gd name="T7" fmla="*/ 1 h 62"/>
                  <a:gd name="T8" fmla="*/ 0 w 5"/>
                  <a:gd name="T9" fmla="*/ 2 h 62"/>
                </a:gdLst>
                <a:ahLst/>
                <a:cxnLst>
                  <a:cxn ang="0">
                    <a:pos x="T0" y="T1"/>
                  </a:cxn>
                  <a:cxn ang="0">
                    <a:pos x="T2" y="T3"/>
                  </a:cxn>
                  <a:cxn ang="0">
                    <a:pos x="T4" y="T5"/>
                  </a:cxn>
                  <a:cxn ang="0">
                    <a:pos x="T6" y="T7"/>
                  </a:cxn>
                  <a:cxn ang="0">
                    <a:pos x="T8" y="T9"/>
                  </a:cxn>
                </a:cxnLst>
                <a:rect l="0" t="0" r="r" b="b"/>
                <a:pathLst>
                  <a:path w="5" h="62">
                    <a:moveTo>
                      <a:pt x="0" y="2"/>
                    </a:moveTo>
                    <a:cubicBezTo>
                      <a:pt x="2" y="22"/>
                      <a:pt x="3" y="41"/>
                      <a:pt x="3" y="61"/>
                    </a:cubicBezTo>
                    <a:cubicBezTo>
                      <a:pt x="3" y="62"/>
                      <a:pt x="5" y="61"/>
                      <a:pt x="5" y="60"/>
                    </a:cubicBezTo>
                    <a:cubicBezTo>
                      <a:pt x="5" y="40"/>
                      <a:pt x="3" y="21"/>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3" name="Freeform 220"/>
              <p:cNvSpPr/>
              <p:nvPr/>
            </p:nvSpPr>
            <p:spPr bwMode="auto">
              <a:xfrm>
                <a:off x="5150" y="809"/>
                <a:ext cx="29" cy="99"/>
              </a:xfrm>
              <a:custGeom>
                <a:avLst/>
                <a:gdLst>
                  <a:gd name="T0" fmla="*/ 0 w 52"/>
                  <a:gd name="T1" fmla="*/ 2 h 180"/>
                  <a:gd name="T2" fmla="*/ 50 w 52"/>
                  <a:gd name="T3" fmla="*/ 180 h 180"/>
                  <a:gd name="T4" fmla="*/ 52 w 52"/>
                  <a:gd name="T5" fmla="*/ 178 h 180"/>
                  <a:gd name="T6" fmla="*/ 2 w 52"/>
                  <a:gd name="T7" fmla="*/ 1 h 180"/>
                  <a:gd name="T8" fmla="*/ 0 w 52"/>
                  <a:gd name="T9" fmla="*/ 2 h 180"/>
                </a:gdLst>
                <a:ahLst/>
                <a:cxnLst>
                  <a:cxn ang="0">
                    <a:pos x="T0" y="T1"/>
                  </a:cxn>
                  <a:cxn ang="0">
                    <a:pos x="T2" y="T3"/>
                  </a:cxn>
                  <a:cxn ang="0">
                    <a:pos x="T4" y="T5"/>
                  </a:cxn>
                  <a:cxn ang="0">
                    <a:pos x="T6" y="T7"/>
                  </a:cxn>
                  <a:cxn ang="0">
                    <a:pos x="T8" y="T9"/>
                  </a:cxn>
                </a:cxnLst>
                <a:rect l="0" t="0" r="r" b="b"/>
                <a:pathLst>
                  <a:path w="52" h="180">
                    <a:moveTo>
                      <a:pt x="0" y="2"/>
                    </a:moveTo>
                    <a:cubicBezTo>
                      <a:pt x="32" y="57"/>
                      <a:pt x="42" y="118"/>
                      <a:pt x="50" y="180"/>
                    </a:cubicBezTo>
                    <a:cubicBezTo>
                      <a:pt x="51" y="180"/>
                      <a:pt x="52" y="179"/>
                      <a:pt x="52" y="178"/>
                    </a:cubicBezTo>
                    <a:cubicBezTo>
                      <a:pt x="43" y="117"/>
                      <a:pt x="33" y="55"/>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4" name="Freeform 221"/>
              <p:cNvSpPr/>
              <p:nvPr/>
            </p:nvSpPr>
            <p:spPr bwMode="auto">
              <a:xfrm>
                <a:off x="5179" y="1065"/>
                <a:ext cx="13" cy="80"/>
              </a:xfrm>
              <a:custGeom>
                <a:avLst/>
                <a:gdLst>
                  <a:gd name="T0" fmla="*/ 21 w 23"/>
                  <a:gd name="T1" fmla="*/ 2 h 146"/>
                  <a:gd name="T2" fmla="*/ 0 w 23"/>
                  <a:gd name="T3" fmla="*/ 146 h 146"/>
                  <a:gd name="T4" fmla="*/ 1 w 23"/>
                  <a:gd name="T5" fmla="*/ 144 h 146"/>
                  <a:gd name="T6" fmla="*/ 23 w 23"/>
                  <a:gd name="T7" fmla="*/ 1 h 146"/>
                  <a:gd name="T8" fmla="*/ 21 w 23"/>
                  <a:gd name="T9" fmla="*/ 2 h 146"/>
                </a:gdLst>
                <a:ahLst/>
                <a:cxnLst>
                  <a:cxn ang="0">
                    <a:pos x="T0" y="T1"/>
                  </a:cxn>
                  <a:cxn ang="0">
                    <a:pos x="T2" y="T3"/>
                  </a:cxn>
                  <a:cxn ang="0">
                    <a:pos x="T4" y="T5"/>
                  </a:cxn>
                  <a:cxn ang="0">
                    <a:pos x="T6" y="T7"/>
                  </a:cxn>
                  <a:cxn ang="0">
                    <a:pos x="T8" y="T9"/>
                  </a:cxn>
                </a:cxnLst>
                <a:rect l="0" t="0" r="r" b="b"/>
                <a:pathLst>
                  <a:path w="23" h="146">
                    <a:moveTo>
                      <a:pt x="21" y="2"/>
                    </a:moveTo>
                    <a:cubicBezTo>
                      <a:pt x="16" y="50"/>
                      <a:pt x="9" y="98"/>
                      <a:pt x="0" y="146"/>
                    </a:cubicBezTo>
                    <a:cubicBezTo>
                      <a:pt x="0" y="146"/>
                      <a:pt x="1" y="145"/>
                      <a:pt x="1" y="144"/>
                    </a:cubicBezTo>
                    <a:cubicBezTo>
                      <a:pt x="10" y="97"/>
                      <a:pt x="17" y="49"/>
                      <a:pt x="23" y="1"/>
                    </a:cubicBezTo>
                    <a:cubicBezTo>
                      <a:pt x="23" y="0"/>
                      <a:pt x="21" y="1"/>
                      <a:pt x="2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5" name="Freeform 222"/>
              <p:cNvSpPr/>
              <p:nvPr/>
            </p:nvSpPr>
            <p:spPr bwMode="auto">
              <a:xfrm>
                <a:off x="5193" y="1012"/>
                <a:ext cx="2" cy="14"/>
              </a:xfrm>
              <a:custGeom>
                <a:avLst/>
                <a:gdLst>
                  <a:gd name="T0" fmla="*/ 1 w 3"/>
                  <a:gd name="T1" fmla="*/ 0 h 26"/>
                  <a:gd name="T2" fmla="*/ 0 w 3"/>
                  <a:gd name="T3" fmla="*/ 25 h 26"/>
                  <a:gd name="T4" fmla="*/ 2 w 3"/>
                  <a:gd name="T5" fmla="*/ 25 h 26"/>
                  <a:gd name="T6" fmla="*/ 3 w 3"/>
                  <a:gd name="T7" fmla="*/ 1 h 26"/>
                  <a:gd name="T8" fmla="*/ 1 w 3"/>
                  <a:gd name="T9" fmla="*/ 0 h 26"/>
                </a:gdLst>
                <a:ahLst/>
                <a:cxnLst>
                  <a:cxn ang="0">
                    <a:pos x="T0" y="T1"/>
                  </a:cxn>
                  <a:cxn ang="0">
                    <a:pos x="T2" y="T3"/>
                  </a:cxn>
                  <a:cxn ang="0">
                    <a:pos x="T4" y="T5"/>
                  </a:cxn>
                  <a:cxn ang="0">
                    <a:pos x="T6" y="T7"/>
                  </a:cxn>
                  <a:cxn ang="0">
                    <a:pos x="T8" y="T9"/>
                  </a:cxn>
                </a:cxnLst>
                <a:rect l="0" t="0" r="r" b="b"/>
                <a:pathLst>
                  <a:path w="3" h="26">
                    <a:moveTo>
                      <a:pt x="1" y="0"/>
                    </a:moveTo>
                    <a:cubicBezTo>
                      <a:pt x="1" y="8"/>
                      <a:pt x="1" y="18"/>
                      <a:pt x="0" y="25"/>
                    </a:cubicBezTo>
                    <a:cubicBezTo>
                      <a:pt x="0" y="26"/>
                      <a:pt x="2" y="25"/>
                      <a:pt x="2" y="25"/>
                    </a:cubicBezTo>
                    <a:cubicBezTo>
                      <a:pt x="2" y="17"/>
                      <a:pt x="3" y="8"/>
                      <a:pt x="3" y="1"/>
                    </a:cubicBezTo>
                    <a:cubicBezTo>
                      <a:pt x="3"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6" name="Freeform 223"/>
              <p:cNvSpPr/>
              <p:nvPr/>
            </p:nvSpPr>
            <p:spPr bwMode="auto">
              <a:xfrm>
                <a:off x="5193" y="935"/>
                <a:ext cx="3" cy="54"/>
              </a:xfrm>
              <a:custGeom>
                <a:avLst/>
                <a:gdLst>
                  <a:gd name="T0" fmla="*/ 1 w 5"/>
                  <a:gd name="T1" fmla="*/ 2 h 97"/>
                  <a:gd name="T2" fmla="*/ 3 w 5"/>
                  <a:gd name="T3" fmla="*/ 96 h 97"/>
                  <a:gd name="T4" fmla="*/ 5 w 5"/>
                  <a:gd name="T5" fmla="*/ 95 h 97"/>
                  <a:gd name="T6" fmla="*/ 2 w 5"/>
                  <a:gd name="T7" fmla="*/ 1 h 97"/>
                  <a:gd name="T8" fmla="*/ 1 w 5"/>
                  <a:gd name="T9" fmla="*/ 2 h 97"/>
                </a:gdLst>
                <a:ahLst/>
                <a:cxnLst>
                  <a:cxn ang="0">
                    <a:pos x="T0" y="T1"/>
                  </a:cxn>
                  <a:cxn ang="0">
                    <a:pos x="T2" y="T3"/>
                  </a:cxn>
                  <a:cxn ang="0">
                    <a:pos x="T4" y="T5"/>
                  </a:cxn>
                  <a:cxn ang="0">
                    <a:pos x="T6" y="T7"/>
                  </a:cxn>
                  <a:cxn ang="0">
                    <a:pos x="T8" y="T9"/>
                  </a:cxn>
                </a:cxnLst>
                <a:rect l="0" t="0" r="r" b="b"/>
                <a:pathLst>
                  <a:path w="5" h="97">
                    <a:moveTo>
                      <a:pt x="1" y="2"/>
                    </a:moveTo>
                    <a:cubicBezTo>
                      <a:pt x="3" y="34"/>
                      <a:pt x="3" y="65"/>
                      <a:pt x="3" y="96"/>
                    </a:cubicBezTo>
                    <a:cubicBezTo>
                      <a:pt x="3" y="97"/>
                      <a:pt x="5" y="95"/>
                      <a:pt x="5" y="95"/>
                    </a:cubicBezTo>
                    <a:cubicBezTo>
                      <a:pt x="5" y="63"/>
                      <a:pt x="4" y="32"/>
                      <a:pt x="2" y="1"/>
                    </a:cubicBezTo>
                    <a:cubicBezTo>
                      <a:pt x="2" y="0"/>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7" name="Freeform 224"/>
              <p:cNvSpPr/>
              <p:nvPr/>
            </p:nvSpPr>
            <p:spPr bwMode="auto">
              <a:xfrm>
                <a:off x="5169" y="826"/>
                <a:ext cx="23" cy="90"/>
              </a:xfrm>
              <a:custGeom>
                <a:avLst/>
                <a:gdLst>
                  <a:gd name="T0" fmla="*/ 0 w 42"/>
                  <a:gd name="T1" fmla="*/ 2 h 164"/>
                  <a:gd name="T2" fmla="*/ 40 w 42"/>
                  <a:gd name="T3" fmla="*/ 162 h 164"/>
                  <a:gd name="T4" fmla="*/ 42 w 42"/>
                  <a:gd name="T5" fmla="*/ 163 h 164"/>
                  <a:gd name="T6" fmla="*/ 2 w 42"/>
                  <a:gd name="T7" fmla="*/ 1 h 164"/>
                  <a:gd name="T8" fmla="*/ 0 w 42"/>
                  <a:gd name="T9" fmla="*/ 2 h 164"/>
                </a:gdLst>
                <a:ahLst/>
                <a:cxnLst>
                  <a:cxn ang="0">
                    <a:pos x="T0" y="T1"/>
                  </a:cxn>
                  <a:cxn ang="0">
                    <a:pos x="T2" y="T3"/>
                  </a:cxn>
                  <a:cxn ang="0">
                    <a:pos x="T4" y="T5"/>
                  </a:cxn>
                  <a:cxn ang="0">
                    <a:pos x="T6" y="T7"/>
                  </a:cxn>
                  <a:cxn ang="0">
                    <a:pos x="T8" y="T9"/>
                  </a:cxn>
                </a:cxnLst>
                <a:rect l="0" t="0" r="r" b="b"/>
                <a:pathLst>
                  <a:path w="42" h="164">
                    <a:moveTo>
                      <a:pt x="0" y="2"/>
                    </a:moveTo>
                    <a:cubicBezTo>
                      <a:pt x="27" y="51"/>
                      <a:pt x="34" y="107"/>
                      <a:pt x="40" y="162"/>
                    </a:cubicBezTo>
                    <a:cubicBezTo>
                      <a:pt x="40" y="163"/>
                      <a:pt x="42" y="164"/>
                      <a:pt x="42" y="163"/>
                    </a:cubicBezTo>
                    <a:cubicBezTo>
                      <a:pt x="36" y="108"/>
                      <a:pt x="29" y="50"/>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8" name="Freeform 225"/>
              <p:cNvSpPr/>
              <p:nvPr/>
            </p:nvSpPr>
            <p:spPr bwMode="auto">
              <a:xfrm>
                <a:off x="5185" y="1052"/>
                <a:ext cx="15" cy="77"/>
              </a:xfrm>
              <a:custGeom>
                <a:avLst/>
                <a:gdLst>
                  <a:gd name="T0" fmla="*/ 26 w 28"/>
                  <a:gd name="T1" fmla="*/ 2 h 140"/>
                  <a:gd name="T2" fmla="*/ 0 w 28"/>
                  <a:gd name="T3" fmla="*/ 138 h 140"/>
                  <a:gd name="T4" fmla="*/ 2 w 28"/>
                  <a:gd name="T5" fmla="*/ 137 h 140"/>
                  <a:gd name="T6" fmla="*/ 28 w 28"/>
                  <a:gd name="T7" fmla="*/ 1 h 140"/>
                  <a:gd name="T8" fmla="*/ 26 w 28"/>
                  <a:gd name="T9" fmla="*/ 2 h 140"/>
                </a:gdLst>
                <a:ahLst/>
                <a:cxnLst>
                  <a:cxn ang="0">
                    <a:pos x="T0" y="T1"/>
                  </a:cxn>
                  <a:cxn ang="0">
                    <a:pos x="T2" y="T3"/>
                  </a:cxn>
                  <a:cxn ang="0">
                    <a:pos x="T4" y="T5"/>
                  </a:cxn>
                  <a:cxn ang="0">
                    <a:pos x="T6" y="T7"/>
                  </a:cxn>
                  <a:cxn ang="0">
                    <a:pos x="T8" y="T9"/>
                  </a:cxn>
                </a:cxnLst>
                <a:rect l="0" t="0" r="r" b="b"/>
                <a:pathLst>
                  <a:path w="28" h="140">
                    <a:moveTo>
                      <a:pt x="26" y="2"/>
                    </a:moveTo>
                    <a:cubicBezTo>
                      <a:pt x="20" y="47"/>
                      <a:pt x="11" y="94"/>
                      <a:pt x="0" y="138"/>
                    </a:cubicBezTo>
                    <a:cubicBezTo>
                      <a:pt x="0" y="140"/>
                      <a:pt x="2" y="138"/>
                      <a:pt x="2" y="137"/>
                    </a:cubicBezTo>
                    <a:cubicBezTo>
                      <a:pt x="14" y="92"/>
                      <a:pt x="22" y="47"/>
                      <a:pt x="28" y="1"/>
                    </a:cubicBezTo>
                    <a:cubicBezTo>
                      <a:pt x="28" y="0"/>
                      <a:pt x="26" y="1"/>
                      <a:pt x="2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9" name="Freeform 226"/>
              <p:cNvSpPr/>
              <p:nvPr/>
            </p:nvSpPr>
            <p:spPr bwMode="auto">
              <a:xfrm>
                <a:off x="5202" y="1017"/>
                <a:ext cx="1" cy="7"/>
              </a:xfrm>
              <a:custGeom>
                <a:avLst/>
                <a:gdLst>
                  <a:gd name="T0" fmla="*/ 1 w 3"/>
                  <a:gd name="T1" fmla="*/ 2 h 13"/>
                  <a:gd name="T2" fmla="*/ 1 w 3"/>
                  <a:gd name="T3" fmla="*/ 6 h 13"/>
                  <a:gd name="T4" fmla="*/ 1 w 3"/>
                  <a:gd name="T5" fmla="*/ 6 h 13"/>
                  <a:gd name="T6" fmla="*/ 2 w 3"/>
                  <a:gd name="T7" fmla="*/ 6 h 13"/>
                  <a:gd name="T8" fmla="*/ 0 w 3"/>
                  <a:gd name="T9" fmla="*/ 13 h 13"/>
                  <a:gd name="T10" fmla="*/ 2 w 3"/>
                  <a:gd name="T11" fmla="*/ 12 h 13"/>
                  <a:gd name="T12" fmla="*/ 2 w 3"/>
                  <a:gd name="T13" fmla="*/ 6 h 13"/>
                  <a:gd name="T14" fmla="*/ 2 w 3"/>
                  <a:gd name="T15" fmla="*/ 7 h 13"/>
                  <a:gd name="T16" fmla="*/ 3 w 3"/>
                  <a:gd name="T17" fmla="*/ 0 h 13"/>
                  <a:gd name="T18" fmla="*/ 1 w 3"/>
                  <a:gd name="T1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3">
                    <a:moveTo>
                      <a:pt x="1" y="2"/>
                    </a:moveTo>
                    <a:cubicBezTo>
                      <a:pt x="1" y="3"/>
                      <a:pt x="1" y="5"/>
                      <a:pt x="1" y="6"/>
                    </a:cubicBezTo>
                    <a:cubicBezTo>
                      <a:pt x="1" y="7"/>
                      <a:pt x="1" y="8"/>
                      <a:pt x="1" y="6"/>
                    </a:cubicBezTo>
                    <a:cubicBezTo>
                      <a:pt x="2" y="6"/>
                      <a:pt x="2" y="6"/>
                      <a:pt x="2" y="6"/>
                    </a:cubicBezTo>
                    <a:cubicBezTo>
                      <a:pt x="0" y="6"/>
                      <a:pt x="0" y="12"/>
                      <a:pt x="0" y="13"/>
                    </a:cubicBezTo>
                    <a:cubicBezTo>
                      <a:pt x="0" y="13"/>
                      <a:pt x="2" y="12"/>
                      <a:pt x="2" y="12"/>
                    </a:cubicBezTo>
                    <a:cubicBezTo>
                      <a:pt x="2" y="10"/>
                      <a:pt x="2" y="8"/>
                      <a:pt x="2" y="6"/>
                    </a:cubicBezTo>
                    <a:cubicBezTo>
                      <a:pt x="2" y="5"/>
                      <a:pt x="0" y="9"/>
                      <a:pt x="2" y="7"/>
                    </a:cubicBezTo>
                    <a:cubicBezTo>
                      <a:pt x="3" y="5"/>
                      <a:pt x="3" y="2"/>
                      <a:pt x="3" y="0"/>
                    </a:cubicBezTo>
                    <a:cubicBezTo>
                      <a:pt x="3"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0" name="Freeform 227"/>
              <p:cNvSpPr/>
              <p:nvPr/>
            </p:nvSpPr>
            <p:spPr bwMode="auto">
              <a:xfrm>
                <a:off x="5204" y="943"/>
                <a:ext cx="1" cy="50"/>
              </a:xfrm>
              <a:custGeom>
                <a:avLst/>
                <a:gdLst>
                  <a:gd name="T0" fmla="*/ 0 w 3"/>
                  <a:gd name="T1" fmla="*/ 2 h 92"/>
                  <a:gd name="T2" fmla="*/ 0 w 3"/>
                  <a:gd name="T3" fmla="*/ 91 h 92"/>
                  <a:gd name="T4" fmla="*/ 1 w 3"/>
                  <a:gd name="T5" fmla="*/ 90 h 92"/>
                  <a:gd name="T6" fmla="*/ 2 w 3"/>
                  <a:gd name="T7" fmla="*/ 1 h 92"/>
                  <a:gd name="T8" fmla="*/ 0 w 3"/>
                  <a:gd name="T9" fmla="*/ 2 h 92"/>
                </a:gdLst>
                <a:ahLst/>
                <a:cxnLst>
                  <a:cxn ang="0">
                    <a:pos x="T0" y="T1"/>
                  </a:cxn>
                  <a:cxn ang="0">
                    <a:pos x="T2" y="T3"/>
                  </a:cxn>
                  <a:cxn ang="0">
                    <a:pos x="T4" y="T5"/>
                  </a:cxn>
                  <a:cxn ang="0">
                    <a:pos x="T6" y="T7"/>
                  </a:cxn>
                  <a:cxn ang="0">
                    <a:pos x="T8" y="T9"/>
                  </a:cxn>
                </a:cxnLst>
                <a:rect l="0" t="0" r="r" b="b"/>
                <a:pathLst>
                  <a:path w="3" h="92">
                    <a:moveTo>
                      <a:pt x="0" y="2"/>
                    </a:moveTo>
                    <a:cubicBezTo>
                      <a:pt x="1" y="32"/>
                      <a:pt x="1" y="61"/>
                      <a:pt x="0" y="91"/>
                    </a:cubicBezTo>
                    <a:cubicBezTo>
                      <a:pt x="0" y="92"/>
                      <a:pt x="1" y="90"/>
                      <a:pt x="1" y="90"/>
                    </a:cubicBezTo>
                    <a:cubicBezTo>
                      <a:pt x="2" y="60"/>
                      <a:pt x="3" y="31"/>
                      <a:pt x="2" y="1"/>
                    </a:cubicBezTo>
                    <a:cubicBezTo>
                      <a:pt x="2"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1" name="Freeform 228"/>
              <p:cNvSpPr/>
              <p:nvPr/>
            </p:nvSpPr>
            <p:spPr bwMode="auto">
              <a:xfrm>
                <a:off x="5191" y="851"/>
                <a:ext cx="13" cy="69"/>
              </a:xfrm>
              <a:custGeom>
                <a:avLst/>
                <a:gdLst>
                  <a:gd name="T0" fmla="*/ 0 w 23"/>
                  <a:gd name="T1" fmla="*/ 1 h 126"/>
                  <a:gd name="T2" fmla="*/ 21 w 23"/>
                  <a:gd name="T3" fmla="*/ 125 h 126"/>
                  <a:gd name="T4" fmla="*/ 23 w 23"/>
                  <a:gd name="T5" fmla="*/ 124 h 126"/>
                  <a:gd name="T6" fmla="*/ 3 w 23"/>
                  <a:gd name="T7" fmla="*/ 2 h 126"/>
                  <a:gd name="T8" fmla="*/ 0 w 23"/>
                  <a:gd name="T9" fmla="*/ 1 h 126"/>
                </a:gdLst>
                <a:ahLst/>
                <a:cxnLst>
                  <a:cxn ang="0">
                    <a:pos x="T0" y="T1"/>
                  </a:cxn>
                  <a:cxn ang="0">
                    <a:pos x="T2" y="T3"/>
                  </a:cxn>
                  <a:cxn ang="0">
                    <a:pos x="T4" y="T5"/>
                  </a:cxn>
                  <a:cxn ang="0">
                    <a:pos x="T6" y="T7"/>
                  </a:cxn>
                  <a:cxn ang="0">
                    <a:pos x="T8" y="T9"/>
                  </a:cxn>
                </a:cxnLst>
                <a:rect l="0" t="0" r="r" b="b"/>
                <a:pathLst>
                  <a:path w="23" h="126">
                    <a:moveTo>
                      <a:pt x="0" y="1"/>
                    </a:moveTo>
                    <a:cubicBezTo>
                      <a:pt x="12" y="40"/>
                      <a:pt x="17" y="84"/>
                      <a:pt x="21" y="125"/>
                    </a:cubicBezTo>
                    <a:cubicBezTo>
                      <a:pt x="21" y="126"/>
                      <a:pt x="23" y="125"/>
                      <a:pt x="23" y="124"/>
                    </a:cubicBezTo>
                    <a:cubicBezTo>
                      <a:pt x="19" y="83"/>
                      <a:pt x="15" y="42"/>
                      <a:pt x="3" y="2"/>
                    </a:cubicBezTo>
                    <a:cubicBezTo>
                      <a:pt x="2"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2" name="Freeform 229"/>
              <p:cNvSpPr/>
              <p:nvPr/>
            </p:nvSpPr>
            <p:spPr bwMode="auto">
              <a:xfrm>
                <a:off x="5190" y="1044"/>
                <a:ext cx="18" cy="76"/>
              </a:xfrm>
              <a:custGeom>
                <a:avLst/>
                <a:gdLst>
                  <a:gd name="T0" fmla="*/ 31 w 33"/>
                  <a:gd name="T1" fmla="*/ 2 h 138"/>
                  <a:gd name="T2" fmla="*/ 1 w 33"/>
                  <a:gd name="T3" fmla="*/ 136 h 138"/>
                  <a:gd name="T4" fmla="*/ 2 w 33"/>
                  <a:gd name="T5" fmla="*/ 136 h 138"/>
                  <a:gd name="T6" fmla="*/ 33 w 33"/>
                  <a:gd name="T7" fmla="*/ 2 h 138"/>
                  <a:gd name="T8" fmla="*/ 31 w 33"/>
                  <a:gd name="T9" fmla="*/ 2 h 138"/>
                </a:gdLst>
                <a:ahLst/>
                <a:cxnLst>
                  <a:cxn ang="0">
                    <a:pos x="T0" y="T1"/>
                  </a:cxn>
                  <a:cxn ang="0">
                    <a:pos x="T2" y="T3"/>
                  </a:cxn>
                  <a:cxn ang="0">
                    <a:pos x="T4" y="T5"/>
                  </a:cxn>
                  <a:cxn ang="0">
                    <a:pos x="T6" y="T7"/>
                  </a:cxn>
                  <a:cxn ang="0">
                    <a:pos x="T8" y="T9"/>
                  </a:cxn>
                </a:cxnLst>
                <a:rect l="0" t="0" r="r" b="b"/>
                <a:pathLst>
                  <a:path w="33" h="138">
                    <a:moveTo>
                      <a:pt x="31" y="2"/>
                    </a:moveTo>
                    <a:cubicBezTo>
                      <a:pt x="24" y="48"/>
                      <a:pt x="13" y="92"/>
                      <a:pt x="1" y="136"/>
                    </a:cubicBezTo>
                    <a:cubicBezTo>
                      <a:pt x="0" y="138"/>
                      <a:pt x="2" y="137"/>
                      <a:pt x="2" y="136"/>
                    </a:cubicBezTo>
                    <a:cubicBezTo>
                      <a:pt x="15" y="92"/>
                      <a:pt x="26" y="47"/>
                      <a:pt x="33" y="2"/>
                    </a:cubicBezTo>
                    <a:cubicBezTo>
                      <a:pt x="33" y="0"/>
                      <a:pt x="32" y="1"/>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3" name="Freeform 230"/>
              <p:cNvSpPr/>
              <p:nvPr/>
            </p:nvSpPr>
            <p:spPr bwMode="auto">
              <a:xfrm>
                <a:off x="5211" y="947"/>
                <a:ext cx="4" cy="51"/>
              </a:xfrm>
              <a:custGeom>
                <a:avLst/>
                <a:gdLst>
                  <a:gd name="T0" fmla="*/ 4 w 6"/>
                  <a:gd name="T1" fmla="*/ 3 h 94"/>
                  <a:gd name="T2" fmla="*/ 0 w 6"/>
                  <a:gd name="T3" fmla="*/ 93 h 94"/>
                  <a:gd name="T4" fmla="*/ 2 w 6"/>
                  <a:gd name="T5" fmla="*/ 92 h 94"/>
                  <a:gd name="T6" fmla="*/ 5 w 6"/>
                  <a:gd name="T7" fmla="*/ 1 h 94"/>
                  <a:gd name="T8" fmla="*/ 4 w 6"/>
                  <a:gd name="T9" fmla="*/ 3 h 94"/>
                </a:gdLst>
                <a:ahLst/>
                <a:cxnLst>
                  <a:cxn ang="0">
                    <a:pos x="T0" y="T1"/>
                  </a:cxn>
                  <a:cxn ang="0">
                    <a:pos x="T2" y="T3"/>
                  </a:cxn>
                  <a:cxn ang="0">
                    <a:pos x="T4" y="T5"/>
                  </a:cxn>
                  <a:cxn ang="0">
                    <a:pos x="T6" y="T7"/>
                  </a:cxn>
                  <a:cxn ang="0">
                    <a:pos x="T8" y="T9"/>
                  </a:cxn>
                </a:cxnLst>
                <a:rect l="0" t="0" r="r" b="b"/>
                <a:pathLst>
                  <a:path w="6" h="94">
                    <a:moveTo>
                      <a:pt x="4" y="3"/>
                    </a:moveTo>
                    <a:cubicBezTo>
                      <a:pt x="4" y="33"/>
                      <a:pt x="2" y="63"/>
                      <a:pt x="0" y="93"/>
                    </a:cubicBezTo>
                    <a:cubicBezTo>
                      <a:pt x="0" y="94"/>
                      <a:pt x="2" y="93"/>
                      <a:pt x="2" y="92"/>
                    </a:cubicBezTo>
                    <a:cubicBezTo>
                      <a:pt x="4" y="62"/>
                      <a:pt x="5" y="32"/>
                      <a:pt x="5" y="1"/>
                    </a:cubicBezTo>
                    <a:cubicBezTo>
                      <a:pt x="6" y="0"/>
                      <a:pt x="4"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4" name="Freeform 231"/>
              <p:cNvSpPr/>
              <p:nvPr/>
            </p:nvSpPr>
            <p:spPr bwMode="auto">
              <a:xfrm>
                <a:off x="5204" y="869"/>
                <a:ext cx="11" cy="55"/>
              </a:xfrm>
              <a:custGeom>
                <a:avLst/>
                <a:gdLst>
                  <a:gd name="T0" fmla="*/ 1 w 19"/>
                  <a:gd name="T1" fmla="*/ 2 h 101"/>
                  <a:gd name="T2" fmla="*/ 16 w 19"/>
                  <a:gd name="T3" fmla="*/ 99 h 101"/>
                  <a:gd name="T4" fmla="*/ 18 w 19"/>
                  <a:gd name="T5" fmla="*/ 101 h 101"/>
                  <a:gd name="T6" fmla="*/ 2 w 19"/>
                  <a:gd name="T7" fmla="*/ 1 h 101"/>
                  <a:gd name="T8" fmla="*/ 1 w 19"/>
                  <a:gd name="T9" fmla="*/ 2 h 101"/>
                </a:gdLst>
                <a:ahLst/>
                <a:cxnLst>
                  <a:cxn ang="0">
                    <a:pos x="T0" y="T1"/>
                  </a:cxn>
                  <a:cxn ang="0">
                    <a:pos x="T2" y="T3"/>
                  </a:cxn>
                  <a:cxn ang="0">
                    <a:pos x="T4" y="T5"/>
                  </a:cxn>
                  <a:cxn ang="0">
                    <a:pos x="T6" y="T7"/>
                  </a:cxn>
                  <a:cxn ang="0">
                    <a:pos x="T8" y="T9"/>
                  </a:cxn>
                </a:cxnLst>
                <a:rect l="0" t="0" r="r" b="b"/>
                <a:pathLst>
                  <a:path w="19" h="101">
                    <a:moveTo>
                      <a:pt x="1" y="2"/>
                    </a:moveTo>
                    <a:cubicBezTo>
                      <a:pt x="17" y="32"/>
                      <a:pt x="15" y="66"/>
                      <a:pt x="16" y="99"/>
                    </a:cubicBezTo>
                    <a:cubicBezTo>
                      <a:pt x="16" y="100"/>
                      <a:pt x="18" y="101"/>
                      <a:pt x="18" y="101"/>
                    </a:cubicBezTo>
                    <a:cubicBezTo>
                      <a:pt x="17" y="67"/>
                      <a:pt x="19" y="31"/>
                      <a:pt x="2" y="1"/>
                    </a:cubicBezTo>
                    <a:cubicBezTo>
                      <a:pt x="2"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5" name="Freeform 232"/>
              <p:cNvSpPr/>
              <p:nvPr/>
            </p:nvSpPr>
            <p:spPr bwMode="auto">
              <a:xfrm>
                <a:off x="5196" y="1043"/>
                <a:ext cx="19" cy="69"/>
              </a:xfrm>
              <a:custGeom>
                <a:avLst/>
                <a:gdLst>
                  <a:gd name="T0" fmla="*/ 34 w 36"/>
                  <a:gd name="T1" fmla="*/ 2 h 126"/>
                  <a:gd name="T2" fmla="*/ 0 w 36"/>
                  <a:gd name="T3" fmla="*/ 125 h 126"/>
                  <a:gd name="T4" fmla="*/ 1 w 36"/>
                  <a:gd name="T5" fmla="*/ 124 h 126"/>
                  <a:gd name="T6" fmla="*/ 36 w 36"/>
                  <a:gd name="T7" fmla="*/ 1 h 126"/>
                  <a:gd name="T8" fmla="*/ 34 w 36"/>
                  <a:gd name="T9" fmla="*/ 2 h 126"/>
                </a:gdLst>
                <a:ahLst/>
                <a:cxnLst>
                  <a:cxn ang="0">
                    <a:pos x="T0" y="T1"/>
                  </a:cxn>
                  <a:cxn ang="0">
                    <a:pos x="T2" y="T3"/>
                  </a:cxn>
                  <a:cxn ang="0">
                    <a:pos x="T4" y="T5"/>
                  </a:cxn>
                  <a:cxn ang="0">
                    <a:pos x="T6" y="T7"/>
                  </a:cxn>
                  <a:cxn ang="0">
                    <a:pos x="T8" y="T9"/>
                  </a:cxn>
                </a:cxnLst>
                <a:rect l="0" t="0" r="r" b="b"/>
                <a:pathLst>
                  <a:path w="36" h="126">
                    <a:moveTo>
                      <a:pt x="34" y="2"/>
                    </a:moveTo>
                    <a:cubicBezTo>
                      <a:pt x="26" y="43"/>
                      <a:pt x="14" y="84"/>
                      <a:pt x="0" y="125"/>
                    </a:cubicBezTo>
                    <a:cubicBezTo>
                      <a:pt x="0" y="126"/>
                      <a:pt x="1" y="124"/>
                      <a:pt x="1" y="124"/>
                    </a:cubicBezTo>
                    <a:cubicBezTo>
                      <a:pt x="15" y="83"/>
                      <a:pt x="27" y="42"/>
                      <a:pt x="36" y="1"/>
                    </a:cubicBezTo>
                    <a:cubicBezTo>
                      <a:pt x="36" y="0"/>
                      <a:pt x="35" y="1"/>
                      <a:pt x="3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6" name="Freeform 233"/>
              <p:cNvSpPr/>
              <p:nvPr/>
            </p:nvSpPr>
            <p:spPr bwMode="auto">
              <a:xfrm>
                <a:off x="5220" y="951"/>
                <a:ext cx="5" cy="55"/>
              </a:xfrm>
              <a:custGeom>
                <a:avLst/>
                <a:gdLst>
                  <a:gd name="T0" fmla="*/ 7 w 9"/>
                  <a:gd name="T1" fmla="*/ 2 h 100"/>
                  <a:gd name="T2" fmla="*/ 0 w 9"/>
                  <a:gd name="T3" fmla="*/ 98 h 100"/>
                  <a:gd name="T4" fmla="*/ 2 w 9"/>
                  <a:gd name="T5" fmla="*/ 98 h 100"/>
                  <a:gd name="T6" fmla="*/ 9 w 9"/>
                  <a:gd name="T7" fmla="*/ 1 h 100"/>
                  <a:gd name="T8" fmla="*/ 7 w 9"/>
                  <a:gd name="T9" fmla="*/ 2 h 100"/>
                </a:gdLst>
                <a:ahLst/>
                <a:cxnLst>
                  <a:cxn ang="0">
                    <a:pos x="T0" y="T1"/>
                  </a:cxn>
                  <a:cxn ang="0">
                    <a:pos x="T2" y="T3"/>
                  </a:cxn>
                  <a:cxn ang="0">
                    <a:pos x="T4" y="T5"/>
                  </a:cxn>
                  <a:cxn ang="0">
                    <a:pos x="T6" y="T7"/>
                  </a:cxn>
                  <a:cxn ang="0">
                    <a:pos x="T8" y="T9"/>
                  </a:cxn>
                </a:cxnLst>
                <a:rect l="0" t="0" r="r" b="b"/>
                <a:pathLst>
                  <a:path w="9" h="100">
                    <a:moveTo>
                      <a:pt x="7" y="2"/>
                    </a:moveTo>
                    <a:cubicBezTo>
                      <a:pt x="7" y="34"/>
                      <a:pt x="4" y="66"/>
                      <a:pt x="0" y="98"/>
                    </a:cubicBezTo>
                    <a:cubicBezTo>
                      <a:pt x="0" y="100"/>
                      <a:pt x="2" y="99"/>
                      <a:pt x="2" y="98"/>
                    </a:cubicBezTo>
                    <a:cubicBezTo>
                      <a:pt x="6" y="66"/>
                      <a:pt x="8" y="33"/>
                      <a:pt x="9" y="1"/>
                    </a:cubicBezTo>
                    <a:cubicBezTo>
                      <a:pt x="9" y="0"/>
                      <a:pt x="7" y="1"/>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7" name="Freeform 234"/>
              <p:cNvSpPr/>
              <p:nvPr/>
            </p:nvSpPr>
            <p:spPr bwMode="auto">
              <a:xfrm>
                <a:off x="5220" y="897"/>
                <a:ext cx="5" cy="33"/>
              </a:xfrm>
              <a:custGeom>
                <a:avLst/>
                <a:gdLst>
                  <a:gd name="T0" fmla="*/ 1 w 8"/>
                  <a:gd name="T1" fmla="*/ 2 h 60"/>
                  <a:gd name="T2" fmla="*/ 6 w 8"/>
                  <a:gd name="T3" fmla="*/ 59 h 60"/>
                  <a:gd name="T4" fmla="*/ 8 w 8"/>
                  <a:gd name="T5" fmla="*/ 58 h 60"/>
                  <a:gd name="T6" fmla="*/ 2 w 8"/>
                  <a:gd name="T7" fmla="*/ 1 h 60"/>
                  <a:gd name="T8" fmla="*/ 1 w 8"/>
                  <a:gd name="T9" fmla="*/ 2 h 60"/>
                </a:gdLst>
                <a:ahLst/>
                <a:cxnLst>
                  <a:cxn ang="0">
                    <a:pos x="T0" y="T1"/>
                  </a:cxn>
                  <a:cxn ang="0">
                    <a:pos x="T2" y="T3"/>
                  </a:cxn>
                  <a:cxn ang="0">
                    <a:pos x="T4" y="T5"/>
                  </a:cxn>
                  <a:cxn ang="0">
                    <a:pos x="T6" y="T7"/>
                  </a:cxn>
                  <a:cxn ang="0">
                    <a:pos x="T8" y="T9"/>
                  </a:cxn>
                </a:cxnLst>
                <a:rect l="0" t="0" r="r" b="b"/>
                <a:pathLst>
                  <a:path w="8" h="60">
                    <a:moveTo>
                      <a:pt x="1" y="2"/>
                    </a:moveTo>
                    <a:cubicBezTo>
                      <a:pt x="4" y="21"/>
                      <a:pt x="5" y="40"/>
                      <a:pt x="6" y="59"/>
                    </a:cubicBezTo>
                    <a:cubicBezTo>
                      <a:pt x="6" y="60"/>
                      <a:pt x="8" y="59"/>
                      <a:pt x="8" y="58"/>
                    </a:cubicBezTo>
                    <a:cubicBezTo>
                      <a:pt x="7" y="39"/>
                      <a:pt x="6" y="20"/>
                      <a:pt x="2" y="1"/>
                    </a:cubicBezTo>
                    <a:cubicBezTo>
                      <a:pt x="2"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8" name="Freeform 235"/>
              <p:cNvSpPr/>
              <p:nvPr/>
            </p:nvSpPr>
            <p:spPr bwMode="auto">
              <a:xfrm>
                <a:off x="5227" y="915"/>
                <a:ext cx="2" cy="1"/>
              </a:xfrm>
              <a:custGeom>
                <a:avLst/>
                <a:gdLst>
                  <a:gd name="T0" fmla="*/ 1 w 2"/>
                  <a:gd name="T1" fmla="*/ 1 h 3"/>
                  <a:gd name="T2" fmla="*/ 1 w 2"/>
                  <a:gd name="T3" fmla="*/ 2 h 3"/>
                  <a:gd name="T4" fmla="*/ 1 w 2"/>
                  <a:gd name="T5" fmla="*/ 1 h 3"/>
                </a:gdLst>
                <a:ahLst/>
                <a:cxnLst>
                  <a:cxn ang="0">
                    <a:pos x="T0" y="T1"/>
                  </a:cxn>
                  <a:cxn ang="0">
                    <a:pos x="T2" y="T3"/>
                  </a:cxn>
                  <a:cxn ang="0">
                    <a:pos x="T4" y="T5"/>
                  </a:cxn>
                </a:cxnLst>
                <a:rect l="0" t="0" r="r" b="b"/>
                <a:pathLst>
                  <a:path w="2" h="3">
                    <a:moveTo>
                      <a:pt x="1" y="1"/>
                    </a:moveTo>
                    <a:cubicBezTo>
                      <a:pt x="1" y="1"/>
                      <a:pt x="0" y="3"/>
                      <a:pt x="1" y="2"/>
                    </a:cubicBezTo>
                    <a:cubicBezTo>
                      <a:pt x="1" y="2"/>
                      <a:pt x="2"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9" name="Freeform 236"/>
              <p:cNvSpPr/>
              <p:nvPr/>
            </p:nvSpPr>
            <p:spPr bwMode="auto">
              <a:xfrm>
                <a:off x="5202" y="1040"/>
                <a:ext cx="22" cy="63"/>
              </a:xfrm>
              <a:custGeom>
                <a:avLst/>
                <a:gdLst>
                  <a:gd name="T0" fmla="*/ 38 w 40"/>
                  <a:gd name="T1" fmla="*/ 2 h 115"/>
                  <a:gd name="T2" fmla="*/ 1 w 40"/>
                  <a:gd name="T3" fmla="*/ 113 h 115"/>
                  <a:gd name="T4" fmla="*/ 2 w 40"/>
                  <a:gd name="T5" fmla="*/ 113 h 115"/>
                  <a:gd name="T6" fmla="*/ 40 w 40"/>
                  <a:gd name="T7" fmla="*/ 1 h 115"/>
                  <a:gd name="T8" fmla="*/ 38 w 40"/>
                  <a:gd name="T9" fmla="*/ 2 h 115"/>
                </a:gdLst>
                <a:ahLst/>
                <a:cxnLst>
                  <a:cxn ang="0">
                    <a:pos x="T0" y="T1"/>
                  </a:cxn>
                  <a:cxn ang="0">
                    <a:pos x="T2" y="T3"/>
                  </a:cxn>
                  <a:cxn ang="0">
                    <a:pos x="T4" y="T5"/>
                  </a:cxn>
                  <a:cxn ang="0">
                    <a:pos x="T6" y="T7"/>
                  </a:cxn>
                  <a:cxn ang="0">
                    <a:pos x="T8" y="T9"/>
                  </a:cxn>
                </a:cxnLst>
                <a:rect l="0" t="0" r="r" b="b"/>
                <a:pathLst>
                  <a:path w="40" h="115">
                    <a:moveTo>
                      <a:pt x="38" y="2"/>
                    </a:moveTo>
                    <a:cubicBezTo>
                      <a:pt x="29" y="40"/>
                      <a:pt x="16" y="77"/>
                      <a:pt x="1" y="113"/>
                    </a:cubicBezTo>
                    <a:cubicBezTo>
                      <a:pt x="0" y="115"/>
                      <a:pt x="2" y="114"/>
                      <a:pt x="2" y="113"/>
                    </a:cubicBezTo>
                    <a:cubicBezTo>
                      <a:pt x="17" y="77"/>
                      <a:pt x="30" y="39"/>
                      <a:pt x="40" y="1"/>
                    </a:cubicBezTo>
                    <a:cubicBezTo>
                      <a:pt x="40" y="0"/>
                      <a:pt x="39" y="1"/>
                      <a:pt x="3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0" name="Freeform 237"/>
              <p:cNvSpPr/>
              <p:nvPr/>
            </p:nvSpPr>
            <p:spPr bwMode="auto">
              <a:xfrm>
                <a:off x="5229" y="953"/>
                <a:ext cx="5" cy="61"/>
              </a:xfrm>
              <a:custGeom>
                <a:avLst/>
                <a:gdLst>
                  <a:gd name="T0" fmla="*/ 8 w 10"/>
                  <a:gd name="T1" fmla="*/ 2 h 111"/>
                  <a:gd name="T2" fmla="*/ 0 w 10"/>
                  <a:gd name="T3" fmla="*/ 111 h 111"/>
                  <a:gd name="T4" fmla="*/ 2 w 10"/>
                  <a:gd name="T5" fmla="*/ 109 h 111"/>
                  <a:gd name="T6" fmla="*/ 10 w 10"/>
                  <a:gd name="T7" fmla="*/ 1 h 111"/>
                  <a:gd name="T8" fmla="*/ 8 w 10"/>
                  <a:gd name="T9" fmla="*/ 2 h 111"/>
                </a:gdLst>
                <a:ahLst/>
                <a:cxnLst>
                  <a:cxn ang="0">
                    <a:pos x="T0" y="T1"/>
                  </a:cxn>
                  <a:cxn ang="0">
                    <a:pos x="T2" y="T3"/>
                  </a:cxn>
                  <a:cxn ang="0">
                    <a:pos x="T4" y="T5"/>
                  </a:cxn>
                  <a:cxn ang="0">
                    <a:pos x="T6" y="T7"/>
                  </a:cxn>
                  <a:cxn ang="0">
                    <a:pos x="T8" y="T9"/>
                  </a:cxn>
                </a:cxnLst>
                <a:rect l="0" t="0" r="r" b="b"/>
                <a:pathLst>
                  <a:path w="10" h="111">
                    <a:moveTo>
                      <a:pt x="8" y="2"/>
                    </a:moveTo>
                    <a:cubicBezTo>
                      <a:pt x="9" y="38"/>
                      <a:pt x="6" y="75"/>
                      <a:pt x="0" y="111"/>
                    </a:cubicBezTo>
                    <a:cubicBezTo>
                      <a:pt x="0" y="111"/>
                      <a:pt x="1" y="110"/>
                      <a:pt x="2" y="109"/>
                    </a:cubicBezTo>
                    <a:cubicBezTo>
                      <a:pt x="7" y="73"/>
                      <a:pt x="10" y="37"/>
                      <a:pt x="10" y="1"/>
                    </a:cubicBezTo>
                    <a:cubicBezTo>
                      <a:pt x="10" y="0"/>
                      <a:pt x="8" y="1"/>
                      <a:pt x="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1" name="Freeform 238"/>
              <p:cNvSpPr/>
              <p:nvPr/>
            </p:nvSpPr>
            <p:spPr bwMode="auto">
              <a:xfrm>
                <a:off x="5227" y="915"/>
                <a:ext cx="6" cy="23"/>
              </a:xfrm>
              <a:custGeom>
                <a:avLst/>
                <a:gdLst>
                  <a:gd name="T0" fmla="*/ 0 w 10"/>
                  <a:gd name="T1" fmla="*/ 2 h 42"/>
                  <a:gd name="T2" fmla="*/ 8 w 10"/>
                  <a:gd name="T3" fmla="*/ 39 h 42"/>
                  <a:gd name="T4" fmla="*/ 10 w 10"/>
                  <a:gd name="T5" fmla="*/ 41 h 42"/>
                  <a:gd name="T6" fmla="*/ 2 w 10"/>
                  <a:gd name="T7" fmla="*/ 1 h 42"/>
                  <a:gd name="T8" fmla="*/ 0 w 10"/>
                  <a:gd name="T9" fmla="*/ 2 h 42"/>
                </a:gdLst>
                <a:ahLst/>
                <a:cxnLst>
                  <a:cxn ang="0">
                    <a:pos x="T0" y="T1"/>
                  </a:cxn>
                  <a:cxn ang="0">
                    <a:pos x="T2" y="T3"/>
                  </a:cxn>
                  <a:cxn ang="0">
                    <a:pos x="T4" y="T5"/>
                  </a:cxn>
                  <a:cxn ang="0">
                    <a:pos x="T6" y="T7"/>
                  </a:cxn>
                  <a:cxn ang="0">
                    <a:pos x="T8" y="T9"/>
                  </a:cxn>
                </a:cxnLst>
                <a:rect l="0" t="0" r="r" b="b"/>
                <a:pathLst>
                  <a:path w="10" h="42">
                    <a:moveTo>
                      <a:pt x="0" y="2"/>
                    </a:moveTo>
                    <a:cubicBezTo>
                      <a:pt x="5" y="14"/>
                      <a:pt x="6" y="26"/>
                      <a:pt x="8" y="39"/>
                    </a:cubicBezTo>
                    <a:cubicBezTo>
                      <a:pt x="8" y="39"/>
                      <a:pt x="10" y="42"/>
                      <a:pt x="10" y="41"/>
                    </a:cubicBezTo>
                    <a:cubicBezTo>
                      <a:pt x="8" y="28"/>
                      <a:pt x="6" y="13"/>
                      <a:pt x="2" y="1"/>
                    </a:cubicBezTo>
                    <a:cubicBezTo>
                      <a:pt x="2"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2" name="Freeform 239"/>
              <p:cNvSpPr/>
              <p:nvPr/>
            </p:nvSpPr>
            <p:spPr bwMode="auto">
              <a:xfrm>
                <a:off x="5210" y="1039"/>
                <a:ext cx="21" cy="53"/>
              </a:xfrm>
              <a:custGeom>
                <a:avLst/>
                <a:gdLst>
                  <a:gd name="T0" fmla="*/ 35 w 38"/>
                  <a:gd name="T1" fmla="*/ 1 h 97"/>
                  <a:gd name="T2" fmla="*/ 0 w 38"/>
                  <a:gd name="T3" fmla="*/ 96 h 97"/>
                  <a:gd name="T4" fmla="*/ 2 w 38"/>
                  <a:gd name="T5" fmla="*/ 95 h 97"/>
                  <a:gd name="T6" fmla="*/ 37 w 38"/>
                  <a:gd name="T7" fmla="*/ 1 h 97"/>
                  <a:gd name="T8" fmla="*/ 35 w 38"/>
                  <a:gd name="T9" fmla="*/ 1 h 97"/>
                </a:gdLst>
                <a:ahLst/>
                <a:cxnLst>
                  <a:cxn ang="0">
                    <a:pos x="T0" y="T1"/>
                  </a:cxn>
                  <a:cxn ang="0">
                    <a:pos x="T2" y="T3"/>
                  </a:cxn>
                  <a:cxn ang="0">
                    <a:pos x="T4" y="T5"/>
                  </a:cxn>
                  <a:cxn ang="0">
                    <a:pos x="T6" y="T7"/>
                  </a:cxn>
                  <a:cxn ang="0">
                    <a:pos x="T8" y="T9"/>
                  </a:cxn>
                </a:cxnLst>
                <a:rect l="0" t="0" r="r" b="b"/>
                <a:pathLst>
                  <a:path w="38" h="97">
                    <a:moveTo>
                      <a:pt x="35" y="1"/>
                    </a:moveTo>
                    <a:cubicBezTo>
                      <a:pt x="25" y="33"/>
                      <a:pt x="14" y="65"/>
                      <a:pt x="0" y="96"/>
                    </a:cubicBezTo>
                    <a:cubicBezTo>
                      <a:pt x="0" y="97"/>
                      <a:pt x="2" y="95"/>
                      <a:pt x="2" y="95"/>
                    </a:cubicBezTo>
                    <a:cubicBezTo>
                      <a:pt x="16" y="64"/>
                      <a:pt x="28" y="33"/>
                      <a:pt x="37" y="1"/>
                    </a:cubicBezTo>
                    <a:cubicBezTo>
                      <a:pt x="38" y="0"/>
                      <a:pt x="35" y="1"/>
                      <a:pt x="3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3" name="Freeform 240"/>
              <p:cNvSpPr/>
              <p:nvPr/>
            </p:nvSpPr>
            <p:spPr bwMode="auto">
              <a:xfrm>
                <a:off x="5235" y="958"/>
                <a:ext cx="9" cy="57"/>
              </a:xfrm>
              <a:custGeom>
                <a:avLst/>
                <a:gdLst>
                  <a:gd name="T0" fmla="*/ 0 w 17"/>
                  <a:gd name="T1" fmla="*/ 104 h 104"/>
                  <a:gd name="T2" fmla="*/ 3 w 17"/>
                  <a:gd name="T3" fmla="*/ 104 h 104"/>
                  <a:gd name="T4" fmla="*/ 10 w 17"/>
                  <a:gd name="T5" fmla="*/ 1 h 104"/>
                  <a:gd name="T6" fmla="*/ 8 w 17"/>
                  <a:gd name="T7" fmla="*/ 2 h 104"/>
                  <a:gd name="T8" fmla="*/ 0 w 17"/>
                  <a:gd name="T9" fmla="*/ 104 h 104"/>
                  <a:gd name="T10" fmla="*/ 0 w 17"/>
                  <a:gd name="T11" fmla="*/ 104 h 104"/>
                </a:gdLst>
                <a:ahLst/>
                <a:cxnLst>
                  <a:cxn ang="0">
                    <a:pos x="T0" y="T1"/>
                  </a:cxn>
                  <a:cxn ang="0">
                    <a:pos x="T2" y="T3"/>
                  </a:cxn>
                  <a:cxn ang="0">
                    <a:pos x="T4" y="T5"/>
                  </a:cxn>
                  <a:cxn ang="0">
                    <a:pos x="T6" y="T7"/>
                  </a:cxn>
                  <a:cxn ang="0">
                    <a:pos x="T8" y="T9"/>
                  </a:cxn>
                  <a:cxn ang="0">
                    <a:pos x="T10" y="T11"/>
                  </a:cxn>
                </a:cxnLst>
                <a:rect l="0" t="0" r="r" b="b"/>
                <a:pathLst>
                  <a:path w="17" h="104">
                    <a:moveTo>
                      <a:pt x="0" y="104"/>
                    </a:moveTo>
                    <a:cubicBezTo>
                      <a:pt x="1" y="104"/>
                      <a:pt x="2" y="104"/>
                      <a:pt x="3" y="104"/>
                    </a:cubicBezTo>
                    <a:cubicBezTo>
                      <a:pt x="10" y="70"/>
                      <a:pt x="17" y="36"/>
                      <a:pt x="10" y="1"/>
                    </a:cubicBezTo>
                    <a:cubicBezTo>
                      <a:pt x="10" y="0"/>
                      <a:pt x="8" y="1"/>
                      <a:pt x="8" y="2"/>
                    </a:cubicBezTo>
                    <a:cubicBezTo>
                      <a:pt x="15" y="37"/>
                      <a:pt x="8" y="71"/>
                      <a:pt x="0" y="104"/>
                    </a:cubicBezTo>
                    <a:cubicBezTo>
                      <a:pt x="0" y="104"/>
                      <a:pt x="0" y="104"/>
                      <a:pt x="0"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4" name="Freeform 241"/>
              <p:cNvSpPr/>
              <p:nvPr/>
            </p:nvSpPr>
            <p:spPr bwMode="auto">
              <a:xfrm>
                <a:off x="5210" y="959"/>
                <a:ext cx="525" cy="336"/>
              </a:xfrm>
              <a:custGeom>
                <a:avLst/>
                <a:gdLst>
                  <a:gd name="T0" fmla="*/ 2 w 954"/>
                  <a:gd name="T1" fmla="*/ 612 h 614"/>
                  <a:gd name="T2" fmla="*/ 485 w 954"/>
                  <a:gd name="T3" fmla="*/ 270 h 614"/>
                  <a:gd name="T4" fmla="*/ 735 w 954"/>
                  <a:gd name="T5" fmla="*/ 145 h 614"/>
                  <a:gd name="T6" fmla="*/ 954 w 954"/>
                  <a:gd name="T7" fmla="*/ 2 h 614"/>
                  <a:gd name="T8" fmla="*/ 952 w 954"/>
                  <a:gd name="T9" fmla="*/ 1 h 614"/>
                  <a:gd name="T10" fmla="*/ 713 w 954"/>
                  <a:gd name="T11" fmla="*/ 154 h 614"/>
                  <a:gd name="T12" fmla="*/ 454 w 954"/>
                  <a:gd name="T13" fmla="*/ 283 h 614"/>
                  <a:gd name="T14" fmla="*/ 1 w 954"/>
                  <a:gd name="T15" fmla="*/ 611 h 614"/>
                  <a:gd name="T16" fmla="*/ 2 w 954"/>
                  <a:gd name="T17" fmla="*/ 612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 h="614">
                    <a:moveTo>
                      <a:pt x="2" y="612"/>
                    </a:moveTo>
                    <a:cubicBezTo>
                      <a:pt x="127" y="453"/>
                      <a:pt x="307" y="359"/>
                      <a:pt x="485" y="270"/>
                    </a:cubicBezTo>
                    <a:cubicBezTo>
                      <a:pt x="568" y="228"/>
                      <a:pt x="651" y="185"/>
                      <a:pt x="735" y="145"/>
                    </a:cubicBezTo>
                    <a:cubicBezTo>
                      <a:pt x="814" y="108"/>
                      <a:pt x="894" y="68"/>
                      <a:pt x="954" y="2"/>
                    </a:cubicBezTo>
                    <a:cubicBezTo>
                      <a:pt x="954" y="1"/>
                      <a:pt x="953" y="0"/>
                      <a:pt x="952" y="1"/>
                    </a:cubicBezTo>
                    <a:cubicBezTo>
                      <a:pt x="888" y="73"/>
                      <a:pt x="799" y="113"/>
                      <a:pt x="713" y="154"/>
                    </a:cubicBezTo>
                    <a:cubicBezTo>
                      <a:pt x="626" y="195"/>
                      <a:pt x="540" y="240"/>
                      <a:pt x="454" y="283"/>
                    </a:cubicBezTo>
                    <a:cubicBezTo>
                      <a:pt x="286" y="368"/>
                      <a:pt x="119" y="461"/>
                      <a:pt x="1" y="611"/>
                    </a:cubicBezTo>
                    <a:cubicBezTo>
                      <a:pt x="0" y="613"/>
                      <a:pt x="1" y="614"/>
                      <a:pt x="2" y="6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5" name="Freeform 242"/>
              <p:cNvSpPr/>
              <p:nvPr/>
            </p:nvSpPr>
            <p:spPr bwMode="auto">
              <a:xfrm>
                <a:off x="5195" y="940"/>
                <a:ext cx="522" cy="338"/>
              </a:xfrm>
              <a:custGeom>
                <a:avLst/>
                <a:gdLst>
                  <a:gd name="T0" fmla="*/ 4 w 950"/>
                  <a:gd name="T1" fmla="*/ 613 h 618"/>
                  <a:gd name="T2" fmla="*/ 222 w 950"/>
                  <a:gd name="T3" fmla="*/ 426 h 618"/>
                  <a:gd name="T4" fmla="*/ 440 w 950"/>
                  <a:gd name="T5" fmla="*/ 262 h 618"/>
                  <a:gd name="T6" fmla="*/ 949 w 950"/>
                  <a:gd name="T7" fmla="*/ 2 h 618"/>
                  <a:gd name="T8" fmla="*/ 950 w 950"/>
                  <a:gd name="T9" fmla="*/ 0 h 618"/>
                  <a:gd name="T10" fmla="*/ 442 w 950"/>
                  <a:gd name="T11" fmla="*/ 258 h 618"/>
                  <a:gd name="T12" fmla="*/ 193 w 950"/>
                  <a:gd name="T13" fmla="*/ 444 h 618"/>
                  <a:gd name="T14" fmla="*/ 1 w 950"/>
                  <a:gd name="T15" fmla="*/ 612 h 618"/>
                  <a:gd name="T16" fmla="*/ 4 w 950"/>
                  <a:gd name="T17" fmla="*/ 613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0" h="618">
                    <a:moveTo>
                      <a:pt x="4" y="613"/>
                    </a:moveTo>
                    <a:cubicBezTo>
                      <a:pt x="64" y="536"/>
                      <a:pt x="142" y="481"/>
                      <a:pt x="222" y="426"/>
                    </a:cubicBezTo>
                    <a:cubicBezTo>
                      <a:pt x="297" y="375"/>
                      <a:pt x="368" y="317"/>
                      <a:pt x="440" y="262"/>
                    </a:cubicBezTo>
                    <a:cubicBezTo>
                      <a:pt x="591" y="146"/>
                      <a:pt x="762" y="48"/>
                      <a:pt x="949" y="2"/>
                    </a:cubicBezTo>
                    <a:cubicBezTo>
                      <a:pt x="949" y="2"/>
                      <a:pt x="950" y="0"/>
                      <a:pt x="950" y="0"/>
                    </a:cubicBezTo>
                    <a:cubicBezTo>
                      <a:pt x="763" y="46"/>
                      <a:pt x="593" y="142"/>
                      <a:pt x="442" y="258"/>
                    </a:cubicBezTo>
                    <a:cubicBezTo>
                      <a:pt x="360" y="320"/>
                      <a:pt x="278" y="386"/>
                      <a:pt x="193" y="444"/>
                    </a:cubicBezTo>
                    <a:cubicBezTo>
                      <a:pt x="122" y="492"/>
                      <a:pt x="54" y="545"/>
                      <a:pt x="1" y="612"/>
                    </a:cubicBezTo>
                    <a:cubicBezTo>
                      <a:pt x="0" y="614"/>
                      <a:pt x="0" y="618"/>
                      <a:pt x="4" y="6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6" name="Freeform 243"/>
              <p:cNvSpPr/>
              <p:nvPr/>
            </p:nvSpPr>
            <p:spPr bwMode="auto">
              <a:xfrm>
                <a:off x="5254" y="1085"/>
                <a:ext cx="42" cy="133"/>
              </a:xfrm>
              <a:custGeom>
                <a:avLst/>
                <a:gdLst>
                  <a:gd name="T0" fmla="*/ 2 w 76"/>
                  <a:gd name="T1" fmla="*/ 242 h 243"/>
                  <a:gd name="T2" fmla="*/ 76 w 76"/>
                  <a:gd name="T3" fmla="*/ 1 h 243"/>
                  <a:gd name="T4" fmla="*/ 75 w 76"/>
                  <a:gd name="T5" fmla="*/ 2 h 243"/>
                  <a:gd name="T6" fmla="*/ 0 w 76"/>
                  <a:gd name="T7" fmla="*/ 242 h 243"/>
                  <a:gd name="T8" fmla="*/ 2 w 76"/>
                  <a:gd name="T9" fmla="*/ 242 h 243"/>
                </a:gdLst>
                <a:ahLst/>
                <a:cxnLst>
                  <a:cxn ang="0">
                    <a:pos x="T0" y="T1"/>
                  </a:cxn>
                  <a:cxn ang="0">
                    <a:pos x="T2" y="T3"/>
                  </a:cxn>
                  <a:cxn ang="0">
                    <a:pos x="T4" y="T5"/>
                  </a:cxn>
                  <a:cxn ang="0">
                    <a:pos x="T6" y="T7"/>
                  </a:cxn>
                  <a:cxn ang="0">
                    <a:pos x="T8" y="T9"/>
                  </a:cxn>
                </a:cxnLst>
                <a:rect l="0" t="0" r="r" b="b"/>
                <a:pathLst>
                  <a:path w="76" h="243">
                    <a:moveTo>
                      <a:pt x="2" y="242"/>
                    </a:moveTo>
                    <a:cubicBezTo>
                      <a:pt x="49" y="173"/>
                      <a:pt x="76" y="84"/>
                      <a:pt x="76" y="1"/>
                    </a:cubicBezTo>
                    <a:cubicBezTo>
                      <a:pt x="76" y="0"/>
                      <a:pt x="75" y="1"/>
                      <a:pt x="75" y="2"/>
                    </a:cubicBezTo>
                    <a:cubicBezTo>
                      <a:pt x="74" y="85"/>
                      <a:pt x="47" y="173"/>
                      <a:pt x="0" y="242"/>
                    </a:cubicBezTo>
                    <a:cubicBezTo>
                      <a:pt x="0" y="243"/>
                      <a:pt x="1" y="243"/>
                      <a:pt x="2" y="2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7" name="Freeform 244"/>
              <p:cNvSpPr/>
              <p:nvPr/>
            </p:nvSpPr>
            <p:spPr bwMode="auto">
              <a:xfrm>
                <a:off x="5274" y="968"/>
                <a:ext cx="21" cy="90"/>
              </a:xfrm>
              <a:custGeom>
                <a:avLst/>
                <a:gdLst>
                  <a:gd name="T0" fmla="*/ 37 w 37"/>
                  <a:gd name="T1" fmla="*/ 162 h 164"/>
                  <a:gd name="T2" fmla="*/ 2 w 37"/>
                  <a:gd name="T3" fmla="*/ 1 h 164"/>
                  <a:gd name="T4" fmla="*/ 0 w 37"/>
                  <a:gd name="T5" fmla="*/ 3 h 164"/>
                  <a:gd name="T6" fmla="*/ 36 w 37"/>
                  <a:gd name="T7" fmla="*/ 163 h 164"/>
                  <a:gd name="T8" fmla="*/ 37 w 37"/>
                  <a:gd name="T9" fmla="*/ 162 h 164"/>
                </a:gdLst>
                <a:ahLst/>
                <a:cxnLst>
                  <a:cxn ang="0">
                    <a:pos x="T0" y="T1"/>
                  </a:cxn>
                  <a:cxn ang="0">
                    <a:pos x="T2" y="T3"/>
                  </a:cxn>
                  <a:cxn ang="0">
                    <a:pos x="T4" y="T5"/>
                  </a:cxn>
                  <a:cxn ang="0">
                    <a:pos x="T6" y="T7"/>
                  </a:cxn>
                  <a:cxn ang="0">
                    <a:pos x="T8" y="T9"/>
                  </a:cxn>
                </a:cxnLst>
                <a:rect l="0" t="0" r="r" b="b"/>
                <a:pathLst>
                  <a:path w="37" h="164">
                    <a:moveTo>
                      <a:pt x="37" y="162"/>
                    </a:moveTo>
                    <a:cubicBezTo>
                      <a:pt x="34" y="108"/>
                      <a:pt x="21" y="52"/>
                      <a:pt x="2" y="1"/>
                    </a:cubicBezTo>
                    <a:cubicBezTo>
                      <a:pt x="2" y="0"/>
                      <a:pt x="0" y="2"/>
                      <a:pt x="0" y="3"/>
                    </a:cubicBezTo>
                    <a:cubicBezTo>
                      <a:pt x="19" y="53"/>
                      <a:pt x="32" y="109"/>
                      <a:pt x="36" y="163"/>
                    </a:cubicBezTo>
                    <a:cubicBezTo>
                      <a:pt x="36" y="164"/>
                      <a:pt x="37" y="163"/>
                      <a:pt x="37"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8" name="Freeform 245"/>
              <p:cNvSpPr/>
              <p:nvPr/>
            </p:nvSpPr>
            <p:spPr bwMode="auto">
              <a:xfrm>
                <a:off x="5259" y="935"/>
                <a:ext cx="9" cy="20"/>
              </a:xfrm>
              <a:custGeom>
                <a:avLst/>
                <a:gdLst>
                  <a:gd name="T0" fmla="*/ 16 w 16"/>
                  <a:gd name="T1" fmla="*/ 33 h 36"/>
                  <a:gd name="T2" fmla="*/ 2 w 16"/>
                  <a:gd name="T3" fmla="*/ 0 h 36"/>
                  <a:gd name="T4" fmla="*/ 0 w 16"/>
                  <a:gd name="T5" fmla="*/ 2 h 36"/>
                  <a:gd name="T6" fmla="*/ 14 w 16"/>
                  <a:gd name="T7" fmla="*/ 35 h 36"/>
                  <a:gd name="T8" fmla="*/ 16 w 16"/>
                  <a:gd name="T9" fmla="*/ 33 h 36"/>
                </a:gdLst>
                <a:ahLst/>
                <a:cxnLst>
                  <a:cxn ang="0">
                    <a:pos x="T0" y="T1"/>
                  </a:cxn>
                  <a:cxn ang="0">
                    <a:pos x="T2" y="T3"/>
                  </a:cxn>
                  <a:cxn ang="0">
                    <a:pos x="T4" y="T5"/>
                  </a:cxn>
                  <a:cxn ang="0">
                    <a:pos x="T6" y="T7"/>
                  </a:cxn>
                  <a:cxn ang="0">
                    <a:pos x="T8" y="T9"/>
                  </a:cxn>
                </a:cxnLst>
                <a:rect l="0" t="0" r="r" b="b"/>
                <a:pathLst>
                  <a:path w="16" h="36">
                    <a:moveTo>
                      <a:pt x="16" y="33"/>
                    </a:moveTo>
                    <a:cubicBezTo>
                      <a:pt x="13" y="22"/>
                      <a:pt x="6" y="12"/>
                      <a:pt x="2" y="0"/>
                    </a:cubicBezTo>
                    <a:cubicBezTo>
                      <a:pt x="2" y="0"/>
                      <a:pt x="0" y="1"/>
                      <a:pt x="0" y="2"/>
                    </a:cubicBezTo>
                    <a:cubicBezTo>
                      <a:pt x="4" y="13"/>
                      <a:pt x="11" y="23"/>
                      <a:pt x="14" y="35"/>
                    </a:cubicBezTo>
                    <a:cubicBezTo>
                      <a:pt x="14" y="36"/>
                      <a:pt x="16" y="34"/>
                      <a:pt x="1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9" name="Freeform 246"/>
              <p:cNvSpPr/>
              <p:nvPr/>
            </p:nvSpPr>
            <p:spPr bwMode="auto">
              <a:xfrm>
                <a:off x="5248" y="947"/>
                <a:ext cx="12" cy="32"/>
              </a:xfrm>
              <a:custGeom>
                <a:avLst/>
                <a:gdLst>
                  <a:gd name="T0" fmla="*/ 0 w 22"/>
                  <a:gd name="T1" fmla="*/ 2 h 58"/>
                  <a:gd name="T2" fmla="*/ 21 w 22"/>
                  <a:gd name="T3" fmla="*/ 58 h 58"/>
                  <a:gd name="T4" fmla="*/ 22 w 22"/>
                  <a:gd name="T5" fmla="*/ 56 h 58"/>
                  <a:gd name="T6" fmla="*/ 1 w 22"/>
                  <a:gd name="T7" fmla="*/ 1 h 58"/>
                  <a:gd name="T8" fmla="*/ 0 w 22"/>
                  <a:gd name="T9" fmla="*/ 2 h 58"/>
                </a:gdLst>
                <a:ahLst/>
                <a:cxnLst>
                  <a:cxn ang="0">
                    <a:pos x="T0" y="T1"/>
                  </a:cxn>
                  <a:cxn ang="0">
                    <a:pos x="T2" y="T3"/>
                  </a:cxn>
                  <a:cxn ang="0">
                    <a:pos x="T4" y="T5"/>
                  </a:cxn>
                  <a:cxn ang="0">
                    <a:pos x="T6" y="T7"/>
                  </a:cxn>
                  <a:cxn ang="0">
                    <a:pos x="T8" y="T9"/>
                  </a:cxn>
                </a:cxnLst>
                <a:rect l="0" t="0" r="r" b="b"/>
                <a:pathLst>
                  <a:path w="22" h="58">
                    <a:moveTo>
                      <a:pt x="0" y="2"/>
                    </a:moveTo>
                    <a:cubicBezTo>
                      <a:pt x="8" y="20"/>
                      <a:pt x="15" y="39"/>
                      <a:pt x="21" y="58"/>
                    </a:cubicBezTo>
                    <a:cubicBezTo>
                      <a:pt x="21" y="58"/>
                      <a:pt x="22" y="57"/>
                      <a:pt x="22" y="56"/>
                    </a:cubicBezTo>
                    <a:cubicBezTo>
                      <a:pt x="17" y="37"/>
                      <a:pt x="10" y="19"/>
                      <a:pt x="1" y="1"/>
                    </a:cubicBezTo>
                    <a:cubicBezTo>
                      <a:pt x="1"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0" name="Freeform 247"/>
              <p:cNvSpPr/>
              <p:nvPr/>
            </p:nvSpPr>
            <p:spPr bwMode="auto">
              <a:xfrm>
                <a:off x="5265" y="991"/>
                <a:ext cx="11" cy="45"/>
              </a:xfrm>
              <a:custGeom>
                <a:avLst/>
                <a:gdLst>
                  <a:gd name="T0" fmla="*/ 1 w 20"/>
                  <a:gd name="T1" fmla="*/ 5 h 83"/>
                  <a:gd name="T2" fmla="*/ 17 w 20"/>
                  <a:gd name="T3" fmla="*/ 81 h 83"/>
                  <a:gd name="T4" fmla="*/ 20 w 20"/>
                  <a:gd name="T5" fmla="*/ 82 h 83"/>
                  <a:gd name="T6" fmla="*/ 2 w 20"/>
                  <a:gd name="T7" fmla="*/ 1 h 83"/>
                  <a:gd name="T8" fmla="*/ 1 w 20"/>
                  <a:gd name="T9" fmla="*/ 5 h 83"/>
                </a:gdLst>
                <a:ahLst/>
                <a:cxnLst>
                  <a:cxn ang="0">
                    <a:pos x="T0" y="T1"/>
                  </a:cxn>
                  <a:cxn ang="0">
                    <a:pos x="T2" y="T3"/>
                  </a:cxn>
                  <a:cxn ang="0">
                    <a:pos x="T4" y="T5"/>
                  </a:cxn>
                  <a:cxn ang="0">
                    <a:pos x="T6" y="T7"/>
                  </a:cxn>
                  <a:cxn ang="0">
                    <a:pos x="T8" y="T9"/>
                  </a:cxn>
                </a:cxnLst>
                <a:rect l="0" t="0" r="r" b="b"/>
                <a:pathLst>
                  <a:path w="20" h="83">
                    <a:moveTo>
                      <a:pt x="1" y="5"/>
                    </a:moveTo>
                    <a:cubicBezTo>
                      <a:pt x="9" y="30"/>
                      <a:pt x="14" y="54"/>
                      <a:pt x="17" y="81"/>
                    </a:cubicBezTo>
                    <a:cubicBezTo>
                      <a:pt x="17" y="82"/>
                      <a:pt x="20" y="83"/>
                      <a:pt x="20" y="82"/>
                    </a:cubicBezTo>
                    <a:cubicBezTo>
                      <a:pt x="17" y="56"/>
                      <a:pt x="10" y="26"/>
                      <a:pt x="2" y="1"/>
                    </a:cubicBezTo>
                    <a:cubicBezTo>
                      <a:pt x="1" y="0"/>
                      <a:pt x="0"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1" name="Freeform 248"/>
              <p:cNvSpPr/>
              <p:nvPr/>
            </p:nvSpPr>
            <p:spPr bwMode="auto">
              <a:xfrm>
                <a:off x="5246" y="1100"/>
                <a:ext cx="36" cy="125"/>
              </a:xfrm>
              <a:custGeom>
                <a:avLst/>
                <a:gdLst>
                  <a:gd name="T0" fmla="*/ 63 w 65"/>
                  <a:gd name="T1" fmla="*/ 3 h 227"/>
                  <a:gd name="T2" fmla="*/ 1 w 65"/>
                  <a:gd name="T3" fmla="*/ 226 h 227"/>
                  <a:gd name="T4" fmla="*/ 3 w 65"/>
                  <a:gd name="T5" fmla="*/ 224 h 227"/>
                  <a:gd name="T6" fmla="*/ 65 w 65"/>
                  <a:gd name="T7" fmla="*/ 0 h 227"/>
                  <a:gd name="T8" fmla="*/ 63 w 65"/>
                  <a:gd name="T9" fmla="*/ 3 h 227"/>
                </a:gdLst>
                <a:ahLst/>
                <a:cxnLst>
                  <a:cxn ang="0">
                    <a:pos x="T0" y="T1"/>
                  </a:cxn>
                  <a:cxn ang="0">
                    <a:pos x="T2" y="T3"/>
                  </a:cxn>
                  <a:cxn ang="0">
                    <a:pos x="T4" y="T5"/>
                  </a:cxn>
                  <a:cxn ang="0">
                    <a:pos x="T6" y="T7"/>
                  </a:cxn>
                  <a:cxn ang="0">
                    <a:pos x="T8" y="T9"/>
                  </a:cxn>
                </a:cxnLst>
                <a:rect l="0" t="0" r="r" b="b"/>
                <a:pathLst>
                  <a:path w="65" h="227">
                    <a:moveTo>
                      <a:pt x="63" y="3"/>
                    </a:moveTo>
                    <a:cubicBezTo>
                      <a:pt x="64" y="76"/>
                      <a:pt x="44" y="165"/>
                      <a:pt x="1" y="226"/>
                    </a:cubicBezTo>
                    <a:cubicBezTo>
                      <a:pt x="0" y="227"/>
                      <a:pt x="3" y="225"/>
                      <a:pt x="3" y="224"/>
                    </a:cubicBezTo>
                    <a:cubicBezTo>
                      <a:pt x="47" y="162"/>
                      <a:pt x="65" y="74"/>
                      <a:pt x="65" y="0"/>
                    </a:cubicBezTo>
                    <a:cubicBezTo>
                      <a:pt x="65" y="0"/>
                      <a:pt x="63" y="2"/>
                      <a:pt x="6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2" name="Freeform 249"/>
              <p:cNvSpPr/>
              <p:nvPr/>
            </p:nvSpPr>
            <p:spPr bwMode="auto">
              <a:xfrm>
                <a:off x="5241" y="960"/>
                <a:ext cx="2" cy="1"/>
              </a:xfrm>
              <a:custGeom>
                <a:avLst/>
                <a:gdLst>
                  <a:gd name="T0" fmla="*/ 1 w 3"/>
                  <a:gd name="T1" fmla="*/ 1 h 3"/>
                  <a:gd name="T2" fmla="*/ 1 w 3"/>
                  <a:gd name="T3" fmla="*/ 3 h 3"/>
                  <a:gd name="T4" fmla="*/ 1 w 3"/>
                  <a:gd name="T5" fmla="*/ 1 h 3"/>
                </a:gdLst>
                <a:ahLst/>
                <a:cxnLst>
                  <a:cxn ang="0">
                    <a:pos x="T0" y="T1"/>
                  </a:cxn>
                  <a:cxn ang="0">
                    <a:pos x="T2" y="T3"/>
                  </a:cxn>
                  <a:cxn ang="0">
                    <a:pos x="T4" y="T5"/>
                  </a:cxn>
                </a:cxnLst>
                <a:rect l="0" t="0" r="r" b="b"/>
                <a:pathLst>
                  <a:path w="3" h="3">
                    <a:moveTo>
                      <a:pt x="1" y="1"/>
                    </a:moveTo>
                    <a:cubicBezTo>
                      <a:pt x="1" y="2"/>
                      <a:pt x="0" y="3"/>
                      <a:pt x="1" y="3"/>
                    </a:cubicBezTo>
                    <a:cubicBezTo>
                      <a:pt x="2" y="2"/>
                      <a:pt x="3"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3" name="Freeform 250"/>
              <p:cNvSpPr/>
              <p:nvPr/>
            </p:nvSpPr>
            <p:spPr bwMode="auto">
              <a:xfrm>
                <a:off x="5240" y="957"/>
                <a:ext cx="12" cy="41"/>
              </a:xfrm>
              <a:custGeom>
                <a:avLst/>
                <a:gdLst>
                  <a:gd name="T0" fmla="*/ 0 w 22"/>
                  <a:gd name="T1" fmla="*/ 2 h 74"/>
                  <a:gd name="T2" fmla="*/ 20 w 22"/>
                  <a:gd name="T3" fmla="*/ 73 h 74"/>
                  <a:gd name="T4" fmla="*/ 22 w 22"/>
                  <a:gd name="T5" fmla="*/ 72 h 74"/>
                  <a:gd name="T6" fmla="*/ 2 w 22"/>
                  <a:gd name="T7" fmla="*/ 1 h 74"/>
                  <a:gd name="T8" fmla="*/ 0 w 22"/>
                  <a:gd name="T9" fmla="*/ 2 h 74"/>
                </a:gdLst>
                <a:ahLst/>
                <a:cxnLst>
                  <a:cxn ang="0">
                    <a:pos x="T0" y="T1"/>
                  </a:cxn>
                  <a:cxn ang="0">
                    <a:pos x="T2" y="T3"/>
                  </a:cxn>
                  <a:cxn ang="0">
                    <a:pos x="T4" y="T5"/>
                  </a:cxn>
                  <a:cxn ang="0">
                    <a:pos x="T6" y="T7"/>
                  </a:cxn>
                  <a:cxn ang="0">
                    <a:pos x="T8" y="T9"/>
                  </a:cxn>
                </a:cxnLst>
                <a:rect l="0" t="0" r="r" b="b"/>
                <a:pathLst>
                  <a:path w="22" h="74">
                    <a:moveTo>
                      <a:pt x="0" y="2"/>
                    </a:moveTo>
                    <a:cubicBezTo>
                      <a:pt x="8" y="26"/>
                      <a:pt x="17" y="49"/>
                      <a:pt x="20" y="73"/>
                    </a:cubicBezTo>
                    <a:cubicBezTo>
                      <a:pt x="21" y="74"/>
                      <a:pt x="22" y="73"/>
                      <a:pt x="22" y="72"/>
                    </a:cubicBezTo>
                    <a:cubicBezTo>
                      <a:pt x="19" y="47"/>
                      <a:pt x="9" y="24"/>
                      <a:pt x="2" y="1"/>
                    </a:cubicBezTo>
                    <a:cubicBezTo>
                      <a:pt x="2"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4" name="Freeform 251"/>
              <p:cNvSpPr/>
              <p:nvPr/>
            </p:nvSpPr>
            <p:spPr bwMode="auto">
              <a:xfrm>
                <a:off x="5258" y="1011"/>
                <a:ext cx="2" cy="11"/>
              </a:xfrm>
              <a:custGeom>
                <a:avLst/>
                <a:gdLst>
                  <a:gd name="T0" fmla="*/ 1 w 5"/>
                  <a:gd name="T1" fmla="*/ 2 h 20"/>
                  <a:gd name="T2" fmla="*/ 3 w 5"/>
                  <a:gd name="T3" fmla="*/ 19 h 20"/>
                  <a:gd name="T4" fmla="*/ 4 w 5"/>
                  <a:gd name="T5" fmla="*/ 18 h 20"/>
                  <a:gd name="T6" fmla="*/ 2 w 5"/>
                  <a:gd name="T7" fmla="*/ 1 h 20"/>
                  <a:gd name="T8" fmla="*/ 1 w 5"/>
                  <a:gd name="T9" fmla="*/ 2 h 20"/>
                </a:gdLst>
                <a:ahLst/>
                <a:cxnLst>
                  <a:cxn ang="0">
                    <a:pos x="T0" y="T1"/>
                  </a:cxn>
                  <a:cxn ang="0">
                    <a:pos x="T2" y="T3"/>
                  </a:cxn>
                  <a:cxn ang="0">
                    <a:pos x="T4" y="T5"/>
                  </a:cxn>
                  <a:cxn ang="0">
                    <a:pos x="T6" y="T7"/>
                  </a:cxn>
                  <a:cxn ang="0">
                    <a:pos x="T8" y="T9"/>
                  </a:cxn>
                </a:cxnLst>
                <a:rect l="0" t="0" r="r" b="b"/>
                <a:pathLst>
                  <a:path w="5" h="20">
                    <a:moveTo>
                      <a:pt x="1" y="2"/>
                    </a:moveTo>
                    <a:cubicBezTo>
                      <a:pt x="0" y="8"/>
                      <a:pt x="1" y="14"/>
                      <a:pt x="3" y="19"/>
                    </a:cubicBezTo>
                    <a:cubicBezTo>
                      <a:pt x="3" y="20"/>
                      <a:pt x="5" y="18"/>
                      <a:pt x="4" y="18"/>
                    </a:cubicBezTo>
                    <a:cubicBezTo>
                      <a:pt x="3" y="12"/>
                      <a:pt x="2" y="6"/>
                      <a:pt x="2" y="1"/>
                    </a:cubicBezTo>
                    <a:cubicBezTo>
                      <a:pt x="2"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5" name="Freeform 252"/>
              <p:cNvSpPr/>
              <p:nvPr/>
            </p:nvSpPr>
            <p:spPr bwMode="auto">
              <a:xfrm>
                <a:off x="5266" y="1067"/>
                <a:ext cx="4" cy="24"/>
              </a:xfrm>
              <a:custGeom>
                <a:avLst/>
                <a:gdLst>
                  <a:gd name="T0" fmla="*/ 0 w 6"/>
                  <a:gd name="T1" fmla="*/ 3 h 44"/>
                  <a:gd name="T2" fmla="*/ 4 w 6"/>
                  <a:gd name="T3" fmla="*/ 43 h 44"/>
                  <a:gd name="T4" fmla="*/ 6 w 6"/>
                  <a:gd name="T5" fmla="*/ 42 h 44"/>
                  <a:gd name="T6" fmla="*/ 2 w 6"/>
                  <a:gd name="T7" fmla="*/ 2 h 44"/>
                  <a:gd name="T8" fmla="*/ 0 w 6"/>
                  <a:gd name="T9" fmla="*/ 3 h 44"/>
                </a:gdLst>
                <a:ahLst/>
                <a:cxnLst>
                  <a:cxn ang="0">
                    <a:pos x="T0" y="T1"/>
                  </a:cxn>
                  <a:cxn ang="0">
                    <a:pos x="T2" y="T3"/>
                  </a:cxn>
                  <a:cxn ang="0">
                    <a:pos x="T4" y="T5"/>
                  </a:cxn>
                  <a:cxn ang="0">
                    <a:pos x="T6" y="T7"/>
                  </a:cxn>
                  <a:cxn ang="0">
                    <a:pos x="T8" y="T9"/>
                  </a:cxn>
                </a:cxnLst>
                <a:rect l="0" t="0" r="r" b="b"/>
                <a:pathLst>
                  <a:path w="6" h="44">
                    <a:moveTo>
                      <a:pt x="0" y="3"/>
                    </a:moveTo>
                    <a:cubicBezTo>
                      <a:pt x="2" y="16"/>
                      <a:pt x="4" y="29"/>
                      <a:pt x="4" y="43"/>
                    </a:cubicBezTo>
                    <a:cubicBezTo>
                      <a:pt x="4" y="44"/>
                      <a:pt x="6" y="42"/>
                      <a:pt x="6" y="42"/>
                    </a:cubicBezTo>
                    <a:cubicBezTo>
                      <a:pt x="6" y="28"/>
                      <a:pt x="3" y="15"/>
                      <a:pt x="2" y="2"/>
                    </a:cubicBezTo>
                    <a:cubicBezTo>
                      <a:pt x="2" y="0"/>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6" name="Freeform 253"/>
              <p:cNvSpPr/>
              <p:nvPr/>
            </p:nvSpPr>
            <p:spPr bwMode="auto">
              <a:xfrm>
                <a:off x="5277" y="1065"/>
                <a:ext cx="3" cy="13"/>
              </a:xfrm>
              <a:custGeom>
                <a:avLst/>
                <a:gdLst>
                  <a:gd name="T0" fmla="*/ 0 w 4"/>
                  <a:gd name="T1" fmla="*/ 2 h 25"/>
                  <a:gd name="T2" fmla="*/ 2 w 4"/>
                  <a:gd name="T3" fmla="*/ 24 h 25"/>
                  <a:gd name="T4" fmla="*/ 4 w 4"/>
                  <a:gd name="T5" fmla="*/ 23 h 25"/>
                  <a:gd name="T6" fmla="*/ 2 w 4"/>
                  <a:gd name="T7" fmla="*/ 1 h 25"/>
                  <a:gd name="T8" fmla="*/ 0 w 4"/>
                  <a:gd name="T9" fmla="*/ 2 h 25"/>
                </a:gdLst>
                <a:ahLst/>
                <a:cxnLst>
                  <a:cxn ang="0">
                    <a:pos x="T0" y="T1"/>
                  </a:cxn>
                  <a:cxn ang="0">
                    <a:pos x="T2" y="T3"/>
                  </a:cxn>
                  <a:cxn ang="0">
                    <a:pos x="T4" y="T5"/>
                  </a:cxn>
                  <a:cxn ang="0">
                    <a:pos x="T6" y="T7"/>
                  </a:cxn>
                  <a:cxn ang="0">
                    <a:pos x="T8" y="T9"/>
                  </a:cxn>
                </a:cxnLst>
                <a:rect l="0" t="0" r="r" b="b"/>
                <a:pathLst>
                  <a:path w="4" h="25">
                    <a:moveTo>
                      <a:pt x="0" y="2"/>
                    </a:moveTo>
                    <a:cubicBezTo>
                      <a:pt x="1" y="9"/>
                      <a:pt x="2" y="16"/>
                      <a:pt x="2" y="24"/>
                    </a:cubicBezTo>
                    <a:cubicBezTo>
                      <a:pt x="3" y="25"/>
                      <a:pt x="4" y="24"/>
                      <a:pt x="4" y="23"/>
                    </a:cubicBezTo>
                    <a:cubicBezTo>
                      <a:pt x="4" y="15"/>
                      <a:pt x="3" y="8"/>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7" name="Freeform 254"/>
              <p:cNvSpPr/>
              <p:nvPr/>
            </p:nvSpPr>
            <p:spPr bwMode="auto">
              <a:xfrm>
                <a:off x="5243" y="1115"/>
                <a:ext cx="28" cy="113"/>
              </a:xfrm>
              <a:custGeom>
                <a:avLst/>
                <a:gdLst>
                  <a:gd name="T0" fmla="*/ 50 w 52"/>
                  <a:gd name="T1" fmla="*/ 3 h 206"/>
                  <a:gd name="T2" fmla="*/ 0 w 52"/>
                  <a:gd name="T3" fmla="*/ 205 h 206"/>
                  <a:gd name="T4" fmla="*/ 1 w 52"/>
                  <a:gd name="T5" fmla="*/ 205 h 206"/>
                  <a:gd name="T6" fmla="*/ 52 w 52"/>
                  <a:gd name="T7" fmla="*/ 1 h 206"/>
                  <a:gd name="T8" fmla="*/ 50 w 52"/>
                  <a:gd name="T9" fmla="*/ 3 h 206"/>
                </a:gdLst>
                <a:ahLst/>
                <a:cxnLst>
                  <a:cxn ang="0">
                    <a:pos x="T0" y="T1"/>
                  </a:cxn>
                  <a:cxn ang="0">
                    <a:pos x="T2" y="T3"/>
                  </a:cxn>
                  <a:cxn ang="0">
                    <a:pos x="T4" y="T5"/>
                  </a:cxn>
                  <a:cxn ang="0">
                    <a:pos x="T6" y="T7"/>
                  </a:cxn>
                  <a:cxn ang="0">
                    <a:pos x="T8" y="T9"/>
                  </a:cxn>
                </a:cxnLst>
                <a:rect l="0" t="0" r="r" b="b"/>
                <a:pathLst>
                  <a:path w="52" h="206">
                    <a:moveTo>
                      <a:pt x="50" y="3"/>
                    </a:moveTo>
                    <a:cubicBezTo>
                      <a:pt x="46" y="74"/>
                      <a:pt x="34" y="142"/>
                      <a:pt x="0" y="205"/>
                    </a:cubicBezTo>
                    <a:cubicBezTo>
                      <a:pt x="0" y="206"/>
                      <a:pt x="1" y="205"/>
                      <a:pt x="1" y="205"/>
                    </a:cubicBezTo>
                    <a:cubicBezTo>
                      <a:pt x="35" y="141"/>
                      <a:pt x="47" y="72"/>
                      <a:pt x="52" y="1"/>
                    </a:cubicBezTo>
                    <a:cubicBezTo>
                      <a:pt x="52" y="0"/>
                      <a:pt x="50" y="2"/>
                      <a:pt x="5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8" name="Freeform 255"/>
              <p:cNvSpPr/>
              <p:nvPr/>
            </p:nvSpPr>
            <p:spPr bwMode="auto">
              <a:xfrm>
                <a:off x="5238" y="1131"/>
                <a:ext cx="21" cy="100"/>
              </a:xfrm>
              <a:custGeom>
                <a:avLst/>
                <a:gdLst>
                  <a:gd name="T0" fmla="*/ 36 w 38"/>
                  <a:gd name="T1" fmla="*/ 3 h 183"/>
                  <a:gd name="T2" fmla="*/ 1 w 38"/>
                  <a:gd name="T3" fmla="*/ 181 h 183"/>
                  <a:gd name="T4" fmla="*/ 2 w 38"/>
                  <a:gd name="T5" fmla="*/ 181 h 183"/>
                  <a:gd name="T6" fmla="*/ 38 w 38"/>
                  <a:gd name="T7" fmla="*/ 1 h 183"/>
                  <a:gd name="T8" fmla="*/ 36 w 38"/>
                  <a:gd name="T9" fmla="*/ 3 h 183"/>
                </a:gdLst>
                <a:ahLst/>
                <a:cxnLst>
                  <a:cxn ang="0">
                    <a:pos x="T0" y="T1"/>
                  </a:cxn>
                  <a:cxn ang="0">
                    <a:pos x="T2" y="T3"/>
                  </a:cxn>
                  <a:cxn ang="0">
                    <a:pos x="T4" y="T5"/>
                  </a:cxn>
                  <a:cxn ang="0">
                    <a:pos x="T6" y="T7"/>
                  </a:cxn>
                  <a:cxn ang="0">
                    <a:pos x="T8" y="T9"/>
                  </a:cxn>
                </a:cxnLst>
                <a:rect l="0" t="0" r="r" b="b"/>
                <a:pathLst>
                  <a:path w="38" h="183">
                    <a:moveTo>
                      <a:pt x="36" y="3"/>
                    </a:moveTo>
                    <a:cubicBezTo>
                      <a:pt x="35" y="64"/>
                      <a:pt x="28" y="126"/>
                      <a:pt x="1" y="181"/>
                    </a:cubicBezTo>
                    <a:cubicBezTo>
                      <a:pt x="0" y="183"/>
                      <a:pt x="2" y="182"/>
                      <a:pt x="2" y="181"/>
                    </a:cubicBezTo>
                    <a:cubicBezTo>
                      <a:pt x="30" y="126"/>
                      <a:pt x="37" y="62"/>
                      <a:pt x="38" y="1"/>
                    </a:cubicBezTo>
                    <a:cubicBezTo>
                      <a:pt x="38" y="0"/>
                      <a:pt x="36" y="3"/>
                      <a:pt x="3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9" name="Freeform 256"/>
              <p:cNvSpPr/>
              <p:nvPr/>
            </p:nvSpPr>
            <p:spPr bwMode="auto">
              <a:xfrm>
                <a:off x="5254" y="1072"/>
                <a:ext cx="5" cy="33"/>
              </a:xfrm>
              <a:custGeom>
                <a:avLst/>
                <a:gdLst>
                  <a:gd name="T0" fmla="*/ 0 w 9"/>
                  <a:gd name="T1" fmla="*/ 3 h 59"/>
                  <a:gd name="T2" fmla="*/ 6 w 9"/>
                  <a:gd name="T3" fmla="*/ 57 h 59"/>
                  <a:gd name="T4" fmla="*/ 9 w 9"/>
                  <a:gd name="T5" fmla="*/ 55 h 59"/>
                  <a:gd name="T6" fmla="*/ 2 w 9"/>
                  <a:gd name="T7" fmla="*/ 2 h 59"/>
                  <a:gd name="T8" fmla="*/ 0 w 9"/>
                  <a:gd name="T9" fmla="*/ 3 h 59"/>
                </a:gdLst>
                <a:ahLst/>
                <a:cxnLst>
                  <a:cxn ang="0">
                    <a:pos x="T0" y="T1"/>
                  </a:cxn>
                  <a:cxn ang="0">
                    <a:pos x="T2" y="T3"/>
                  </a:cxn>
                  <a:cxn ang="0">
                    <a:pos x="T4" y="T5"/>
                  </a:cxn>
                  <a:cxn ang="0">
                    <a:pos x="T6" y="T7"/>
                  </a:cxn>
                  <a:cxn ang="0">
                    <a:pos x="T8" y="T9"/>
                  </a:cxn>
                </a:cxnLst>
                <a:rect l="0" t="0" r="r" b="b"/>
                <a:pathLst>
                  <a:path w="9" h="59">
                    <a:moveTo>
                      <a:pt x="0" y="3"/>
                    </a:moveTo>
                    <a:cubicBezTo>
                      <a:pt x="3" y="20"/>
                      <a:pt x="5" y="40"/>
                      <a:pt x="6" y="57"/>
                    </a:cubicBezTo>
                    <a:cubicBezTo>
                      <a:pt x="7" y="59"/>
                      <a:pt x="9" y="56"/>
                      <a:pt x="9" y="55"/>
                    </a:cubicBezTo>
                    <a:cubicBezTo>
                      <a:pt x="7" y="37"/>
                      <a:pt x="5" y="19"/>
                      <a:pt x="2" y="2"/>
                    </a:cubicBezTo>
                    <a:cubicBezTo>
                      <a:pt x="2" y="0"/>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0" name="Freeform 257"/>
              <p:cNvSpPr/>
              <p:nvPr/>
            </p:nvSpPr>
            <p:spPr bwMode="auto">
              <a:xfrm>
                <a:off x="5250" y="1054"/>
                <a:ext cx="3" cy="11"/>
              </a:xfrm>
              <a:custGeom>
                <a:avLst/>
                <a:gdLst>
                  <a:gd name="T0" fmla="*/ 1 w 6"/>
                  <a:gd name="T1" fmla="*/ 1 h 19"/>
                  <a:gd name="T2" fmla="*/ 4 w 6"/>
                  <a:gd name="T3" fmla="*/ 18 h 19"/>
                  <a:gd name="T4" fmla="*/ 6 w 6"/>
                  <a:gd name="T5" fmla="*/ 17 h 19"/>
                  <a:gd name="T6" fmla="*/ 3 w 6"/>
                  <a:gd name="T7" fmla="*/ 2 h 19"/>
                  <a:gd name="T8" fmla="*/ 1 w 6"/>
                  <a:gd name="T9" fmla="*/ 1 h 19"/>
                </a:gdLst>
                <a:ahLst/>
                <a:cxnLst>
                  <a:cxn ang="0">
                    <a:pos x="T0" y="T1"/>
                  </a:cxn>
                  <a:cxn ang="0">
                    <a:pos x="T2" y="T3"/>
                  </a:cxn>
                  <a:cxn ang="0">
                    <a:pos x="T4" y="T5"/>
                  </a:cxn>
                  <a:cxn ang="0">
                    <a:pos x="T6" y="T7"/>
                  </a:cxn>
                  <a:cxn ang="0">
                    <a:pos x="T8" y="T9"/>
                  </a:cxn>
                </a:cxnLst>
                <a:rect l="0" t="0" r="r" b="b"/>
                <a:pathLst>
                  <a:path w="6" h="19">
                    <a:moveTo>
                      <a:pt x="1" y="1"/>
                    </a:moveTo>
                    <a:cubicBezTo>
                      <a:pt x="2" y="6"/>
                      <a:pt x="4" y="13"/>
                      <a:pt x="4" y="18"/>
                    </a:cubicBezTo>
                    <a:cubicBezTo>
                      <a:pt x="5" y="19"/>
                      <a:pt x="6" y="18"/>
                      <a:pt x="6" y="17"/>
                    </a:cubicBezTo>
                    <a:cubicBezTo>
                      <a:pt x="5" y="12"/>
                      <a:pt x="4" y="6"/>
                      <a:pt x="3" y="2"/>
                    </a:cubicBezTo>
                    <a:cubicBezTo>
                      <a:pt x="3" y="1"/>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1" name="Freeform 258"/>
              <p:cNvSpPr/>
              <p:nvPr/>
            </p:nvSpPr>
            <p:spPr bwMode="auto">
              <a:xfrm>
                <a:off x="5232" y="1145"/>
                <a:ext cx="20" cy="92"/>
              </a:xfrm>
              <a:custGeom>
                <a:avLst/>
                <a:gdLst>
                  <a:gd name="T0" fmla="*/ 30 w 35"/>
                  <a:gd name="T1" fmla="*/ 2 h 167"/>
                  <a:gd name="T2" fmla="*/ 1 w 35"/>
                  <a:gd name="T3" fmla="*/ 166 h 167"/>
                  <a:gd name="T4" fmla="*/ 2 w 35"/>
                  <a:gd name="T5" fmla="*/ 166 h 167"/>
                  <a:gd name="T6" fmla="*/ 32 w 35"/>
                  <a:gd name="T7" fmla="*/ 1 h 167"/>
                  <a:gd name="T8" fmla="*/ 30 w 35"/>
                  <a:gd name="T9" fmla="*/ 2 h 167"/>
                </a:gdLst>
                <a:ahLst/>
                <a:cxnLst>
                  <a:cxn ang="0">
                    <a:pos x="T0" y="T1"/>
                  </a:cxn>
                  <a:cxn ang="0">
                    <a:pos x="T2" y="T3"/>
                  </a:cxn>
                  <a:cxn ang="0">
                    <a:pos x="T4" y="T5"/>
                  </a:cxn>
                  <a:cxn ang="0">
                    <a:pos x="T6" y="T7"/>
                  </a:cxn>
                  <a:cxn ang="0">
                    <a:pos x="T8" y="T9"/>
                  </a:cxn>
                </a:cxnLst>
                <a:rect l="0" t="0" r="r" b="b"/>
                <a:pathLst>
                  <a:path w="35" h="167">
                    <a:moveTo>
                      <a:pt x="30" y="2"/>
                    </a:moveTo>
                    <a:cubicBezTo>
                      <a:pt x="34" y="59"/>
                      <a:pt x="29" y="115"/>
                      <a:pt x="1" y="166"/>
                    </a:cubicBezTo>
                    <a:cubicBezTo>
                      <a:pt x="0" y="167"/>
                      <a:pt x="1" y="167"/>
                      <a:pt x="2" y="166"/>
                    </a:cubicBezTo>
                    <a:cubicBezTo>
                      <a:pt x="30" y="115"/>
                      <a:pt x="35" y="58"/>
                      <a:pt x="32" y="1"/>
                    </a:cubicBezTo>
                    <a:cubicBezTo>
                      <a:pt x="32" y="0"/>
                      <a:pt x="30" y="1"/>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 name="Freeform 259"/>
              <p:cNvSpPr/>
              <p:nvPr/>
            </p:nvSpPr>
            <p:spPr bwMode="auto">
              <a:xfrm>
                <a:off x="5243" y="1079"/>
                <a:ext cx="5" cy="41"/>
              </a:xfrm>
              <a:custGeom>
                <a:avLst/>
                <a:gdLst>
                  <a:gd name="T0" fmla="*/ 0 w 9"/>
                  <a:gd name="T1" fmla="*/ 2 h 75"/>
                  <a:gd name="T2" fmla="*/ 7 w 9"/>
                  <a:gd name="T3" fmla="*/ 74 h 75"/>
                  <a:gd name="T4" fmla="*/ 8 w 9"/>
                  <a:gd name="T5" fmla="*/ 72 h 75"/>
                  <a:gd name="T6" fmla="*/ 2 w 9"/>
                  <a:gd name="T7" fmla="*/ 1 h 75"/>
                  <a:gd name="T8" fmla="*/ 0 w 9"/>
                  <a:gd name="T9" fmla="*/ 2 h 75"/>
                </a:gdLst>
                <a:ahLst/>
                <a:cxnLst>
                  <a:cxn ang="0">
                    <a:pos x="T0" y="T1"/>
                  </a:cxn>
                  <a:cxn ang="0">
                    <a:pos x="T2" y="T3"/>
                  </a:cxn>
                  <a:cxn ang="0">
                    <a:pos x="T4" y="T5"/>
                  </a:cxn>
                  <a:cxn ang="0">
                    <a:pos x="T6" y="T7"/>
                  </a:cxn>
                  <a:cxn ang="0">
                    <a:pos x="T8" y="T9"/>
                  </a:cxn>
                </a:cxnLst>
                <a:rect l="0" t="0" r="r" b="b"/>
                <a:pathLst>
                  <a:path w="9" h="75">
                    <a:moveTo>
                      <a:pt x="0" y="2"/>
                    </a:moveTo>
                    <a:cubicBezTo>
                      <a:pt x="3" y="26"/>
                      <a:pt x="4" y="51"/>
                      <a:pt x="7" y="74"/>
                    </a:cubicBezTo>
                    <a:cubicBezTo>
                      <a:pt x="7" y="75"/>
                      <a:pt x="9" y="73"/>
                      <a:pt x="8" y="72"/>
                    </a:cubicBezTo>
                    <a:cubicBezTo>
                      <a:pt x="6" y="48"/>
                      <a:pt x="5" y="25"/>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3" name="Freeform 260"/>
              <p:cNvSpPr/>
              <p:nvPr/>
            </p:nvSpPr>
            <p:spPr bwMode="auto">
              <a:xfrm>
                <a:off x="5240" y="1058"/>
                <a:ext cx="2" cy="11"/>
              </a:xfrm>
              <a:custGeom>
                <a:avLst/>
                <a:gdLst>
                  <a:gd name="T0" fmla="*/ 1 w 5"/>
                  <a:gd name="T1" fmla="*/ 4 h 20"/>
                  <a:gd name="T2" fmla="*/ 3 w 5"/>
                  <a:gd name="T3" fmla="*/ 18 h 20"/>
                  <a:gd name="T4" fmla="*/ 5 w 5"/>
                  <a:gd name="T5" fmla="*/ 17 h 20"/>
                  <a:gd name="T6" fmla="*/ 2 w 5"/>
                  <a:gd name="T7" fmla="*/ 1 h 20"/>
                  <a:gd name="T8" fmla="*/ 1 w 5"/>
                  <a:gd name="T9" fmla="*/ 4 h 20"/>
                </a:gdLst>
                <a:ahLst/>
                <a:cxnLst>
                  <a:cxn ang="0">
                    <a:pos x="T0" y="T1"/>
                  </a:cxn>
                  <a:cxn ang="0">
                    <a:pos x="T2" y="T3"/>
                  </a:cxn>
                  <a:cxn ang="0">
                    <a:pos x="T4" y="T5"/>
                  </a:cxn>
                  <a:cxn ang="0">
                    <a:pos x="T6" y="T7"/>
                  </a:cxn>
                  <a:cxn ang="0">
                    <a:pos x="T8" y="T9"/>
                  </a:cxn>
                </a:cxnLst>
                <a:rect l="0" t="0" r="r" b="b"/>
                <a:pathLst>
                  <a:path w="5" h="20">
                    <a:moveTo>
                      <a:pt x="1" y="4"/>
                    </a:moveTo>
                    <a:cubicBezTo>
                      <a:pt x="2" y="8"/>
                      <a:pt x="2" y="13"/>
                      <a:pt x="3" y="18"/>
                    </a:cubicBezTo>
                    <a:cubicBezTo>
                      <a:pt x="3" y="20"/>
                      <a:pt x="5" y="18"/>
                      <a:pt x="5" y="17"/>
                    </a:cubicBezTo>
                    <a:cubicBezTo>
                      <a:pt x="4" y="13"/>
                      <a:pt x="3" y="6"/>
                      <a:pt x="2" y="1"/>
                    </a:cubicBezTo>
                    <a:cubicBezTo>
                      <a:pt x="2" y="0"/>
                      <a:pt x="0"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4" name="Freeform 261"/>
              <p:cNvSpPr/>
              <p:nvPr/>
            </p:nvSpPr>
            <p:spPr bwMode="auto">
              <a:xfrm>
                <a:off x="5227" y="1158"/>
                <a:ext cx="19" cy="84"/>
              </a:xfrm>
              <a:custGeom>
                <a:avLst/>
                <a:gdLst>
                  <a:gd name="T0" fmla="*/ 26 w 34"/>
                  <a:gd name="T1" fmla="*/ 3 h 152"/>
                  <a:gd name="T2" fmla="*/ 1 w 34"/>
                  <a:gd name="T3" fmla="*/ 151 h 152"/>
                  <a:gd name="T4" fmla="*/ 2 w 34"/>
                  <a:gd name="T5" fmla="*/ 150 h 152"/>
                  <a:gd name="T6" fmla="*/ 28 w 34"/>
                  <a:gd name="T7" fmla="*/ 0 h 152"/>
                  <a:gd name="T8" fmla="*/ 26 w 34"/>
                  <a:gd name="T9" fmla="*/ 3 h 152"/>
                </a:gdLst>
                <a:ahLst/>
                <a:cxnLst>
                  <a:cxn ang="0">
                    <a:pos x="T0" y="T1"/>
                  </a:cxn>
                  <a:cxn ang="0">
                    <a:pos x="T2" y="T3"/>
                  </a:cxn>
                  <a:cxn ang="0">
                    <a:pos x="T4" y="T5"/>
                  </a:cxn>
                  <a:cxn ang="0">
                    <a:pos x="T6" y="T7"/>
                  </a:cxn>
                  <a:cxn ang="0">
                    <a:pos x="T8" y="T9"/>
                  </a:cxn>
                </a:cxnLst>
                <a:rect l="0" t="0" r="r" b="b"/>
                <a:pathLst>
                  <a:path w="34" h="152">
                    <a:moveTo>
                      <a:pt x="26" y="3"/>
                    </a:moveTo>
                    <a:cubicBezTo>
                      <a:pt x="32" y="54"/>
                      <a:pt x="22" y="104"/>
                      <a:pt x="1" y="151"/>
                    </a:cubicBezTo>
                    <a:cubicBezTo>
                      <a:pt x="0" y="152"/>
                      <a:pt x="2" y="150"/>
                      <a:pt x="2" y="150"/>
                    </a:cubicBezTo>
                    <a:cubicBezTo>
                      <a:pt x="23" y="103"/>
                      <a:pt x="34" y="51"/>
                      <a:pt x="28" y="0"/>
                    </a:cubicBezTo>
                    <a:cubicBezTo>
                      <a:pt x="28" y="0"/>
                      <a:pt x="26" y="3"/>
                      <a:pt x="2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5" name="Freeform 262"/>
              <p:cNvSpPr/>
              <p:nvPr/>
            </p:nvSpPr>
            <p:spPr bwMode="auto">
              <a:xfrm>
                <a:off x="5231" y="1088"/>
                <a:ext cx="7" cy="47"/>
              </a:xfrm>
              <a:custGeom>
                <a:avLst/>
                <a:gdLst>
                  <a:gd name="T0" fmla="*/ 0 w 13"/>
                  <a:gd name="T1" fmla="*/ 2 h 86"/>
                  <a:gd name="T2" fmla="*/ 10 w 13"/>
                  <a:gd name="T3" fmla="*/ 86 h 86"/>
                  <a:gd name="T4" fmla="*/ 13 w 13"/>
                  <a:gd name="T5" fmla="*/ 84 h 86"/>
                  <a:gd name="T6" fmla="*/ 2 w 13"/>
                  <a:gd name="T7" fmla="*/ 1 h 86"/>
                  <a:gd name="T8" fmla="*/ 0 w 13"/>
                  <a:gd name="T9" fmla="*/ 2 h 86"/>
                </a:gdLst>
                <a:ahLst/>
                <a:cxnLst>
                  <a:cxn ang="0">
                    <a:pos x="T0" y="T1"/>
                  </a:cxn>
                  <a:cxn ang="0">
                    <a:pos x="T2" y="T3"/>
                  </a:cxn>
                  <a:cxn ang="0">
                    <a:pos x="T4" y="T5"/>
                  </a:cxn>
                  <a:cxn ang="0">
                    <a:pos x="T6" y="T7"/>
                  </a:cxn>
                  <a:cxn ang="0">
                    <a:pos x="T8" y="T9"/>
                  </a:cxn>
                </a:cxnLst>
                <a:rect l="0" t="0" r="r" b="b"/>
                <a:pathLst>
                  <a:path w="13" h="86">
                    <a:moveTo>
                      <a:pt x="0" y="2"/>
                    </a:moveTo>
                    <a:cubicBezTo>
                      <a:pt x="1" y="30"/>
                      <a:pt x="4" y="59"/>
                      <a:pt x="10" y="86"/>
                    </a:cubicBezTo>
                    <a:cubicBezTo>
                      <a:pt x="10" y="86"/>
                      <a:pt x="13" y="85"/>
                      <a:pt x="13" y="84"/>
                    </a:cubicBezTo>
                    <a:cubicBezTo>
                      <a:pt x="7" y="57"/>
                      <a:pt x="2" y="28"/>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6" name="Freeform 263"/>
              <p:cNvSpPr/>
              <p:nvPr/>
            </p:nvSpPr>
            <p:spPr bwMode="auto">
              <a:xfrm>
                <a:off x="5222" y="1173"/>
                <a:ext cx="15" cy="73"/>
              </a:xfrm>
              <a:custGeom>
                <a:avLst/>
                <a:gdLst>
                  <a:gd name="T0" fmla="*/ 20 w 27"/>
                  <a:gd name="T1" fmla="*/ 3 h 134"/>
                  <a:gd name="T2" fmla="*/ 1 w 27"/>
                  <a:gd name="T3" fmla="*/ 133 h 134"/>
                  <a:gd name="T4" fmla="*/ 2 w 27"/>
                  <a:gd name="T5" fmla="*/ 133 h 134"/>
                  <a:gd name="T6" fmla="*/ 21 w 27"/>
                  <a:gd name="T7" fmla="*/ 1 h 134"/>
                  <a:gd name="T8" fmla="*/ 20 w 27"/>
                  <a:gd name="T9" fmla="*/ 3 h 134"/>
                </a:gdLst>
                <a:ahLst/>
                <a:cxnLst>
                  <a:cxn ang="0">
                    <a:pos x="T0" y="T1"/>
                  </a:cxn>
                  <a:cxn ang="0">
                    <a:pos x="T2" y="T3"/>
                  </a:cxn>
                  <a:cxn ang="0">
                    <a:pos x="T4" y="T5"/>
                  </a:cxn>
                  <a:cxn ang="0">
                    <a:pos x="T6" y="T7"/>
                  </a:cxn>
                  <a:cxn ang="0">
                    <a:pos x="T8" y="T9"/>
                  </a:cxn>
                </a:cxnLst>
                <a:rect l="0" t="0" r="r" b="b"/>
                <a:pathLst>
                  <a:path w="27" h="134">
                    <a:moveTo>
                      <a:pt x="20" y="3"/>
                    </a:moveTo>
                    <a:cubicBezTo>
                      <a:pt x="25" y="47"/>
                      <a:pt x="18" y="92"/>
                      <a:pt x="1" y="133"/>
                    </a:cubicBezTo>
                    <a:cubicBezTo>
                      <a:pt x="0" y="134"/>
                      <a:pt x="2" y="134"/>
                      <a:pt x="2" y="133"/>
                    </a:cubicBezTo>
                    <a:cubicBezTo>
                      <a:pt x="20" y="91"/>
                      <a:pt x="27" y="47"/>
                      <a:pt x="21" y="1"/>
                    </a:cubicBezTo>
                    <a:cubicBezTo>
                      <a:pt x="21" y="0"/>
                      <a:pt x="20" y="2"/>
                      <a:pt x="2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7" name="Freeform 264"/>
              <p:cNvSpPr/>
              <p:nvPr/>
            </p:nvSpPr>
            <p:spPr bwMode="auto">
              <a:xfrm>
                <a:off x="5221" y="1110"/>
                <a:ext cx="8" cy="40"/>
              </a:xfrm>
              <a:custGeom>
                <a:avLst/>
                <a:gdLst>
                  <a:gd name="T0" fmla="*/ 1 w 15"/>
                  <a:gd name="T1" fmla="*/ 1 h 73"/>
                  <a:gd name="T2" fmla="*/ 13 w 15"/>
                  <a:gd name="T3" fmla="*/ 72 h 73"/>
                  <a:gd name="T4" fmla="*/ 15 w 15"/>
                  <a:gd name="T5" fmla="*/ 71 h 73"/>
                  <a:gd name="T6" fmla="*/ 3 w 15"/>
                  <a:gd name="T7" fmla="*/ 1 h 73"/>
                  <a:gd name="T8" fmla="*/ 1 w 15"/>
                  <a:gd name="T9" fmla="*/ 1 h 73"/>
                </a:gdLst>
                <a:ahLst/>
                <a:cxnLst>
                  <a:cxn ang="0">
                    <a:pos x="T0" y="T1"/>
                  </a:cxn>
                  <a:cxn ang="0">
                    <a:pos x="T2" y="T3"/>
                  </a:cxn>
                  <a:cxn ang="0">
                    <a:pos x="T4" y="T5"/>
                  </a:cxn>
                  <a:cxn ang="0">
                    <a:pos x="T6" y="T7"/>
                  </a:cxn>
                  <a:cxn ang="0">
                    <a:pos x="T8" y="T9"/>
                  </a:cxn>
                </a:cxnLst>
                <a:rect l="0" t="0" r="r" b="b"/>
                <a:pathLst>
                  <a:path w="15" h="73">
                    <a:moveTo>
                      <a:pt x="1" y="1"/>
                    </a:moveTo>
                    <a:cubicBezTo>
                      <a:pt x="0" y="25"/>
                      <a:pt x="7" y="49"/>
                      <a:pt x="13" y="72"/>
                    </a:cubicBezTo>
                    <a:cubicBezTo>
                      <a:pt x="14" y="73"/>
                      <a:pt x="15" y="72"/>
                      <a:pt x="15" y="71"/>
                    </a:cubicBezTo>
                    <a:cubicBezTo>
                      <a:pt x="9" y="48"/>
                      <a:pt x="2" y="25"/>
                      <a:pt x="3" y="1"/>
                    </a:cubicBezTo>
                    <a:cubicBezTo>
                      <a:pt x="3"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8" name="Freeform 265"/>
              <p:cNvSpPr/>
              <p:nvPr/>
            </p:nvSpPr>
            <p:spPr bwMode="auto">
              <a:xfrm>
                <a:off x="5212" y="1186"/>
                <a:ext cx="19" cy="71"/>
              </a:xfrm>
              <a:custGeom>
                <a:avLst/>
                <a:gdLst>
                  <a:gd name="T0" fmla="*/ 27 w 35"/>
                  <a:gd name="T1" fmla="*/ 2 h 130"/>
                  <a:gd name="T2" fmla="*/ 1 w 35"/>
                  <a:gd name="T3" fmla="*/ 129 h 130"/>
                  <a:gd name="T4" fmla="*/ 2 w 35"/>
                  <a:gd name="T5" fmla="*/ 129 h 130"/>
                  <a:gd name="T6" fmla="*/ 29 w 35"/>
                  <a:gd name="T7" fmla="*/ 0 h 130"/>
                  <a:gd name="T8" fmla="*/ 27 w 35"/>
                  <a:gd name="T9" fmla="*/ 2 h 130"/>
                </a:gdLst>
                <a:ahLst/>
                <a:cxnLst>
                  <a:cxn ang="0">
                    <a:pos x="T0" y="T1"/>
                  </a:cxn>
                  <a:cxn ang="0">
                    <a:pos x="T2" y="T3"/>
                  </a:cxn>
                  <a:cxn ang="0">
                    <a:pos x="T4" y="T5"/>
                  </a:cxn>
                  <a:cxn ang="0">
                    <a:pos x="T6" y="T7"/>
                  </a:cxn>
                  <a:cxn ang="0">
                    <a:pos x="T8" y="T9"/>
                  </a:cxn>
                </a:cxnLst>
                <a:rect l="0" t="0" r="r" b="b"/>
                <a:pathLst>
                  <a:path w="35" h="130">
                    <a:moveTo>
                      <a:pt x="27" y="2"/>
                    </a:moveTo>
                    <a:cubicBezTo>
                      <a:pt x="33" y="46"/>
                      <a:pt x="26" y="91"/>
                      <a:pt x="1" y="129"/>
                    </a:cubicBezTo>
                    <a:cubicBezTo>
                      <a:pt x="0" y="130"/>
                      <a:pt x="1" y="130"/>
                      <a:pt x="2" y="129"/>
                    </a:cubicBezTo>
                    <a:cubicBezTo>
                      <a:pt x="28" y="91"/>
                      <a:pt x="35" y="45"/>
                      <a:pt x="29" y="0"/>
                    </a:cubicBezTo>
                    <a:cubicBezTo>
                      <a:pt x="29" y="0"/>
                      <a:pt x="27" y="1"/>
                      <a:pt x="2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9" name="Freeform 266"/>
              <p:cNvSpPr/>
              <p:nvPr/>
            </p:nvSpPr>
            <p:spPr bwMode="auto">
              <a:xfrm>
                <a:off x="5213" y="1134"/>
                <a:ext cx="8" cy="28"/>
              </a:xfrm>
              <a:custGeom>
                <a:avLst/>
                <a:gdLst>
                  <a:gd name="T0" fmla="*/ 0 w 16"/>
                  <a:gd name="T1" fmla="*/ 2 h 52"/>
                  <a:gd name="T2" fmla="*/ 14 w 16"/>
                  <a:gd name="T3" fmla="*/ 51 h 52"/>
                  <a:gd name="T4" fmla="*/ 16 w 16"/>
                  <a:gd name="T5" fmla="*/ 50 h 52"/>
                  <a:gd name="T6" fmla="*/ 2 w 16"/>
                  <a:gd name="T7" fmla="*/ 1 h 52"/>
                  <a:gd name="T8" fmla="*/ 0 w 16"/>
                  <a:gd name="T9" fmla="*/ 2 h 52"/>
                </a:gdLst>
                <a:ahLst/>
                <a:cxnLst>
                  <a:cxn ang="0">
                    <a:pos x="T0" y="T1"/>
                  </a:cxn>
                  <a:cxn ang="0">
                    <a:pos x="T2" y="T3"/>
                  </a:cxn>
                  <a:cxn ang="0">
                    <a:pos x="T4" y="T5"/>
                  </a:cxn>
                  <a:cxn ang="0">
                    <a:pos x="T6" y="T7"/>
                  </a:cxn>
                  <a:cxn ang="0">
                    <a:pos x="T8" y="T9"/>
                  </a:cxn>
                </a:cxnLst>
                <a:rect l="0" t="0" r="r" b="b"/>
                <a:pathLst>
                  <a:path w="16" h="52">
                    <a:moveTo>
                      <a:pt x="0" y="2"/>
                    </a:moveTo>
                    <a:cubicBezTo>
                      <a:pt x="3" y="19"/>
                      <a:pt x="9" y="35"/>
                      <a:pt x="14" y="51"/>
                    </a:cubicBezTo>
                    <a:cubicBezTo>
                      <a:pt x="14" y="52"/>
                      <a:pt x="16" y="51"/>
                      <a:pt x="16" y="50"/>
                    </a:cubicBezTo>
                    <a:cubicBezTo>
                      <a:pt x="11" y="34"/>
                      <a:pt x="5" y="18"/>
                      <a:pt x="2" y="1"/>
                    </a:cubicBezTo>
                    <a:cubicBezTo>
                      <a:pt x="2"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0" name="Freeform 267"/>
              <p:cNvSpPr/>
              <p:nvPr/>
            </p:nvSpPr>
            <p:spPr bwMode="auto">
              <a:xfrm>
                <a:off x="5222" y="1194"/>
                <a:ext cx="4" cy="32"/>
              </a:xfrm>
              <a:custGeom>
                <a:avLst/>
                <a:gdLst>
                  <a:gd name="T0" fmla="*/ 0 w 7"/>
                  <a:gd name="T1" fmla="*/ 2 h 59"/>
                  <a:gd name="T2" fmla="*/ 0 w 7"/>
                  <a:gd name="T3" fmla="*/ 58 h 59"/>
                  <a:gd name="T4" fmla="*/ 2 w 7"/>
                  <a:gd name="T5" fmla="*/ 58 h 59"/>
                  <a:gd name="T6" fmla="*/ 2 w 7"/>
                  <a:gd name="T7" fmla="*/ 1 h 59"/>
                  <a:gd name="T8" fmla="*/ 0 w 7"/>
                  <a:gd name="T9" fmla="*/ 2 h 59"/>
                </a:gdLst>
                <a:ahLst/>
                <a:cxnLst>
                  <a:cxn ang="0">
                    <a:pos x="T0" y="T1"/>
                  </a:cxn>
                  <a:cxn ang="0">
                    <a:pos x="T2" y="T3"/>
                  </a:cxn>
                  <a:cxn ang="0">
                    <a:pos x="T4" y="T5"/>
                  </a:cxn>
                  <a:cxn ang="0">
                    <a:pos x="T6" y="T7"/>
                  </a:cxn>
                  <a:cxn ang="0">
                    <a:pos x="T8" y="T9"/>
                  </a:cxn>
                </a:cxnLst>
                <a:rect l="0" t="0" r="r" b="b"/>
                <a:pathLst>
                  <a:path w="7" h="59">
                    <a:moveTo>
                      <a:pt x="0" y="2"/>
                    </a:moveTo>
                    <a:cubicBezTo>
                      <a:pt x="5" y="20"/>
                      <a:pt x="4" y="40"/>
                      <a:pt x="0" y="58"/>
                    </a:cubicBezTo>
                    <a:cubicBezTo>
                      <a:pt x="0" y="59"/>
                      <a:pt x="2" y="58"/>
                      <a:pt x="2" y="58"/>
                    </a:cubicBezTo>
                    <a:cubicBezTo>
                      <a:pt x="6" y="39"/>
                      <a:pt x="7" y="20"/>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1" name="Freeform 268"/>
              <p:cNvSpPr/>
              <p:nvPr/>
            </p:nvSpPr>
            <p:spPr bwMode="auto">
              <a:xfrm>
                <a:off x="5203" y="1161"/>
                <a:ext cx="11" cy="14"/>
              </a:xfrm>
              <a:custGeom>
                <a:avLst/>
                <a:gdLst>
                  <a:gd name="T0" fmla="*/ 0 w 20"/>
                  <a:gd name="T1" fmla="*/ 2 h 26"/>
                  <a:gd name="T2" fmla="*/ 19 w 20"/>
                  <a:gd name="T3" fmla="*/ 26 h 26"/>
                  <a:gd name="T4" fmla="*/ 20 w 20"/>
                  <a:gd name="T5" fmla="*/ 24 h 26"/>
                  <a:gd name="T6" fmla="*/ 2 w 20"/>
                  <a:gd name="T7" fmla="*/ 0 h 26"/>
                  <a:gd name="T8" fmla="*/ 0 w 20"/>
                  <a:gd name="T9" fmla="*/ 2 h 26"/>
                </a:gdLst>
                <a:ahLst/>
                <a:cxnLst>
                  <a:cxn ang="0">
                    <a:pos x="T0" y="T1"/>
                  </a:cxn>
                  <a:cxn ang="0">
                    <a:pos x="T2" y="T3"/>
                  </a:cxn>
                  <a:cxn ang="0">
                    <a:pos x="T4" y="T5"/>
                  </a:cxn>
                  <a:cxn ang="0">
                    <a:pos x="T6" y="T7"/>
                  </a:cxn>
                  <a:cxn ang="0">
                    <a:pos x="T8" y="T9"/>
                  </a:cxn>
                </a:cxnLst>
                <a:rect l="0" t="0" r="r" b="b"/>
                <a:pathLst>
                  <a:path w="20" h="26">
                    <a:moveTo>
                      <a:pt x="0" y="2"/>
                    </a:moveTo>
                    <a:cubicBezTo>
                      <a:pt x="7" y="10"/>
                      <a:pt x="13" y="18"/>
                      <a:pt x="19" y="26"/>
                    </a:cubicBezTo>
                    <a:cubicBezTo>
                      <a:pt x="19" y="26"/>
                      <a:pt x="20" y="25"/>
                      <a:pt x="20" y="24"/>
                    </a:cubicBezTo>
                    <a:cubicBezTo>
                      <a:pt x="14" y="16"/>
                      <a:pt x="8" y="8"/>
                      <a:pt x="2"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2" name="Freeform 269"/>
              <p:cNvSpPr/>
              <p:nvPr/>
            </p:nvSpPr>
            <p:spPr bwMode="auto">
              <a:xfrm>
                <a:off x="5262" y="1089"/>
                <a:ext cx="44" cy="123"/>
              </a:xfrm>
              <a:custGeom>
                <a:avLst/>
                <a:gdLst>
                  <a:gd name="T0" fmla="*/ 78 w 80"/>
                  <a:gd name="T1" fmla="*/ 2 h 224"/>
                  <a:gd name="T2" fmla="*/ 1 w 80"/>
                  <a:gd name="T3" fmla="*/ 223 h 224"/>
                  <a:gd name="T4" fmla="*/ 2 w 80"/>
                  <a:gd name="T5" fmla="*/ 223 h 224"/>
                  <a:gd name="T6" fmla="*/ 80 w 80"/>
                  <a:gd name="T7" fmla="*/ 1 h 224"/>
                  <a:gd name="T8" fmla="*/ 78 w 80"/>
                  <a:gd name="T9" fmla="*/ 2 h 224"/>
                </a:gdLst>
                <a:ahLst/>
                <a:cxnLst>
                  <a:cxn ang="0">
                    <a:pos x="T0" y="T1"/>
                  </a:cxn>
                  <a:cxn ang="0">
                    <a:pos x="T2" y="T3"/>
                  </a:cxn>
                  <a:cxn ang="0">
                    <a:pos x="T4" y="T5"/>
                  </a:cxn>
                  <a:cxn ang="0">
                    <a:pos x="T6" y="T7"/>
                  </a:cxn>
                  <a:cxn ang="0">
                    <a:pos x="T8" y="T9"/>
                  </a:cxn>
                </a:cxnLst>
                <a:rect l="0" t="0" r="r" b="b"/>
                <a:pathLst>
                  <a:path w="80" h="224">
                    <a:moveTo>
                      <a:pt x="78" y="2"/>
                    </a:moveTo>
                    <a:cubicBezTo>
                      <a:pt x="72" y="82"/>
                      <a:pt x="41" y="155"/>
                      <a:pt x="1" y="223"/>
                    </a:cubicBezTo>
                    <a:cubicBezTo>
                      <a:pt x="0" y="224"/>
                      <a:pt x="1" y="223"/>
                      <a:pt x="2" y="223"/>
                    </a:cubicBezTo>
                    <a:cubicBezTo>
                      <a:pt x="42" y="154"/>
                      <a:pt x="73" y="81"/>
                      <a:pt x="80" y="1"/>
                    </a:cubicBezTo>
                    <a:cubicBezTo>
                      <a:pt x="80" y="0"/>
                      <a:pt x="79" y="2"/>
                      <a:pt x="7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3" name="Freeform 270"/>
              <p:cNvSpPr/>
              <p:nvPr/>
            </p:nvSpPr>
            <p:spPr bwMode="auto">
              <a:xfrm>
                <a:off x="5285" y="938"/>
                <a:ext cx="22" cy="112"/>
              </a:xfrm>
              <a:custGeom>
                <a:avLst/>
                <a:gdLst>
                  <a:gd name="T0" fmla="*/ 0 w 39"/>
                  <a:gd name="T1" fmla="*/ 4 h 205"/>
                  <a:gd name="T2" fmla="*/ 38 w 39"/>
                  <a:gd name="T3" fmla="*/ 204 h 205"/>
                  <a:gd name="T4" fmla="*/ 39 w 39"/>
                  <a:gd name="T5" fmla="*/ 202 h 205"/>
                  <a:gd name="T6" fmla="*/ 1 w 39"/>
                  <a:gd name="T7" fmla="*/ 0 h 205"/>
                  <a:gd name="T8" fmla="*/ 0 w 39"/>
                  <a:gd name="T9" fmla="*/ 4 h 205"/>
                </a:gdLst>
                <a:ahLst/>
                <a:cxnLst>
                  <a:cxn ang="0">
                    <a:pos x="T0" y="T1"/>
                  </a:cxn>
                  <a:cxn ang="0">
                    <a:pos x="T2" y="T3"/>
                  </a:cxn>
                  <a:cxn ang="0">
                    <a:pos x="T4" y="T5"/>
                  </a:cxn>
                  <a:cxn ang="0">
                    <a:pos x="T6" y="T7"/>
                  </a:cxn>
                  <a:cxn ang="0">
                    <a:pos x="T8" y="T9"/>
                  </a:cxn>
                </a:cxnLst>
                <a:rect l="0" t="0" r="r" b="b"/>
                <a:pathLst>
                  <a:path w="39" h="205">
                    <a:moveTo>
                      <a:pt x="0" y="4"/>
                    </a:moveTo>
                    <a:cubicBezTo>
                      <a:pt x="22" y="67"/>
                      <a:pt x="33" y="137"/>
                      <a:pt x="38" y="204"/>
                    </a:cubicBezTo>
                    <a:cubicBezTo>
                      <a:pt x="38" y="205"/>
                      <a:pt x="39" y="203"/>
                      <a:pt x="39" y="202"/>
                    </a:cubicBezTo>
                    <a:cubicBezTo>
                      <a:pt x="34" y="135"/>
                      <a:pt x="23" y="64"/>
                      <a:pt x="1" y="0"/>
                    </a:cubicBezTo>
                    <a:cubicBezTo>
                      <a:pt x="1" y="0"/>
                      <a:pt x="0"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4" name="Freeform 271"/>
              <p:cNvSpPr/>
              <p:nvPr/>
            </p:nvSpPr>
            <p:spPr bwMode="auto">
              <a:xfrm>
                <a:off x="5270" y="1097"/>
                <a:ext cx="45" cy="109"/>
              </a:xfrm>
              <a:custGeom>
                <a:avLst/>
                <a:gdLst>
                  <a:gd name="T0" fmla="*/ 80 w 81"/>
                  <a:gd name="T1" fmla="*/ 1 h 198"/>
                  <a:gd name="T2" fmla="*/ 0 w 81"/>
                  <a:gd name="T3" fmla="*/ 197 h 198"/>
                  <a:gd name="T4" fmla="*/ 1 w 81"/>
                  <a:gd name="T5" fmla="*/ 197 h 198"/>
                  <a:gd name="T6" fmla="*/ 81 w 81"/>
                  <a:gd name="T7" fmla="*/ 1 h 198"/>
                  <a:gd name="T8" fmla="*/ 80 w 81"/>
                  <a:gd name="T9" fmla="*/ 1 h 198"/>
                </a:gdLst>
                <a:ahLst/>
                <a:cxnLst>
                  <a:cxn ang="0">
                    <a:pos x="T0" y="T1"/>
                  </a:cxn>
                  <a:cxn ang="0">
                    <a:pos x="T2" y="T3"/>
                  </a:cxn>
                  <a:cxn ang="0">
                    <a:pos x="T4" y="T5"/>
                  </a:cxn>
                  <a:cxn ang="0">
                    <a:pos x="T6" y="T7"/>
                  </a:cxn>
                  <a:cxn ang="0">
                    <a:pos x="T8" y="T9"/>
                  </a:cxn>
                </a:cxnLst>
                <a:rect l="0" t="0" r="r" b="b"/>
                <a:pathLst>
                  <a:path w="81" h="198">
                    <a:moveTo>
                      <a:pt x="80" y="1"/>
                    </a:moveTo>
                    <a:cubicBezTo>
                      <a:pt x="68" y="71"/>
                      <a:pt x="42" y="139"/>
                      <a:pt x="0" y="197"/>
                    </a:cubicBezTo>
                    <a:cubicBezTo>
                      <a:pt x="0" y="198"/>
                      <a:pt x="1" y="198"/>
                      <a:pt x="1" y="197"/>
                    </a:cubicBezTo>
                    <a:cubicBezTo>
                      <a:pt x="43" y="138"/>
                      <a:pt x="69" y="72"/>
                      <a:pt x="81" y="1"/>
                    </a:cubicBezTo>
                    <a:cubicBezTo>
                      <a:pt x="81" y="0"/>
                      <a:pt x="80" y="0"/>
                      <a:pt x="8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5" name="Freeform 272"/>
              <p:cNvSpPr/>
              <p:nvPr/>
            </p:nvSpPr>
            <p:spPr bwMode="auto">
              <a:xfrm>
                <a:off x="5317" y="1062"/>
                <a:ext cx="2" cy="9"/>
              </a:xfrm>
              <a:custGeom>
                <a:avLst/>
                <a:gdLst>
                  <a:gd name="T0" fmla="*/ 1 w 3"/>
                  <a:gd name="T1" fmla="*/ 2 h 17"/>
                  <a:gd name="T2" fmla="*/ 0 w 3"/>
                  <a:gd name="T3" fmla="*/ 17 h 17"/>
                  <a:gd name="T4" fmla="*/ 2 w 3"/>
                  <a:gd name="T5" fmla="*/ 15 h 17"/>
                  <a:gd name="T6" fmla="*/ 2 w 3"/>
                  <a:gd name="T7" fmla="*/ 1 h 17"/>
                  <a:gd name="T8" fmla="*/ 1 w 3"/>
                  <a:gd name="T9" fmla="*/ 2 h 17"/>
                </a:gdLst>
                <a:ahLst/>
                <a:cxnLst>
                  <a:cxn ang="0">
                    <a:pos x="T0" y="T1"/>
                  </a:cxn>
                  <a:cxn ang="0">
                    <a:pos x="T2" y="T3"/>
                  </a:cxn>
                  <a:cxn ang="0">
                    <a:pos x="T4" y="T5"/>
                  </a:cxn>
                  <a:cxn ang="0">
                    <a:pos x="T6" y="T7"/>
                  </a:cxn>
                  <a:cxn ang="0">
                    <a:pos x="T8" y="T9"/>
                  </a:cxn>
                </a:cxnLst>
                <a:rect l="0" t="0" r="r" b="b"/>
                <a:pathLst>
                  <a:path w="3" h="17">
                    <a:moveTo>
                      <a:pt x="1" y="2"/>
                    </a:moveTo>
                    <a:cubicBezTo>
                      <a:pt x="1" y="7"/>
                      <a:pt x="0" y="12"/>
                      <a:pt x="0" y="17"/>
                    </a:cubicBezTo>
                    <a:cubicBezTo>
                      <a:pt x="0" y="17"/>
                      <a:pt x="2" y="16"/>
                      <a:pt x="2" y="15"/>
                    </a:cubicBezTo>
                    <a:cubicBezTo>
                      <a:pt x="2" y="11"/>
                      <a:pt x="2" y="6"/>
                      <a:pt x="2" y="1"/>
                    </a:cubicBezTo>
                    <a:cubicBezTo>
                      <a:pt x="3" y="0"/>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6" name="Freeform 273"/>
              <p:cNvSpPr/>
              <p:nvPr/>
            </p:nvSpPr>
            <p:spPr bwMode="auto">
              <a:xfrm>
                <a:off x="5299" y="907"/>
                <a:ext cx="20" cy="133"/>
              </a:xfrm>
              <a:custGeom>
                <a:avLst/>
                <a:gdLst>
                  <a:gd name="T0" fmla="*/ 0 w 35"/>
                  <a:gd name="T1" fmla="*/ 2 h 242"/>
                  <a:gd name="T2" fmla="*/ 33 w 35"/>
                  <a:gd name="T3" fmla="*/ 242 h 242"/>
                  <a:gd name="T4" fmla="*/ 35 w 35"/>
                  <a:gd name="T5" fmla="*/ 240 h 242"/>
                  <a:gd name="T6" fmla="*/ 1 w 35"/>
                  <a:gd name="T7" fmla="*/ 0 h 242"/>
                  <a:gd name="T8" fmla="*/ 0 w 35"/>
                  <a:gd name="T9" fmla="*/ 2 h 242"/>
                </a:gdLst>
                <a:ahLst/>
                <a:cxnLst>
                  <a:cxn ang="0">
                    <a:pos x="T0" y="T1"/>
                  </a:cxn>
                  <a:cxn ang="0">
                    <a:pos x="T2" y="T3"/>
                  </a:cxn>
                  <a:cxn ang="0">
                    <a:pos x="T4" y="T5"/>
                  </a:cxn>
                  <a:cxn ang="0">
                    <a:pos x="T6" y="T7"/>
                  </a:cxn>
                  <a:cxn ang="0">
                    <a:pos x="T8" y="T9"/>
                  </a:cxn>
                </a:cxnLst>
                <a:rect l="0" t="0" r="r" b="b"/>
                <a:pathLst>
                  <a:path w="35" h="242">
                    <a:moveTo>
                      <a:pt x="0" y="2"/>
                    </a:moveTo>
                    <a:cubicBezTo>
                      <a:pt x="16" y="80"/>
                      <a:pt x="31" y="161"/>
                      <a:pt x="33" y="242"/>
                    </a:cubicBezTo>
                    <a:cubicBezTo>
                      <a:pt x="33" y="242"/>
                      <a:pt x="35" y="241"/>
                      <a:pt x="35" y="240"/>
                    </a:cubicBezTo>
                    <a:cubicBezTo>
                      <a:pt x="33" y="160"/>
                      <a:pt x="18" y="79"/>
                      <a:pt x="1"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7" name="Freeform 274"/>
              <p:cNvSpPr/>
              <p:nvPr/>
            </p:nvSpPr>
            <p:spPr bwMode="auto">
              <a:xfrm>
                <a:off x="5275" y="1102"/>
                <a:ext cx="48" cy="100"/>
              </a:xfrm>
              <a:custGeom>
                <a:avLst/>
                <a:gdLst>
                  <a:gd name="T0" fmla="*/ 86 w 87"/>
                  <a:gd name="T1" fmla="*/ 0 h 182"/>
                  <a:gd name="T2" fmla="*/ 1 w 87"/>
                  <a:gd name="T3" fmla="*/ 181 h 182"/>
                  <a:gd name="T4" fmla="*/ 2 w 87"/>
                  <a:gd name="T5" fmla="*/ 181 h 182"/>
                  <a:gd name="T6" fmla="*/ 87 w 87"/>
                  <a:gd name="T7" fmla="*/ 1 h 182"/>
                  <a:gd name="T8" fmla="*/ 86 w 87"/>
                  <a:gd name="T9" fmla="*/ 0 h 182"/>
                </a:gdLst>
                <a:ahLst/>
                <a:cxnLst>
                  <a:cxn ang="0">
                    <a:pos x="T0" y="T1"/>
                  </a:cxn>
                  <a:cxn ang="0">
                    <a:pos x="T2" y="T3"/>
                  </a:cxn>
                  <a:cxn ang="0">
                    <a:pos x="T4" y="T5"/>
                  </a:cxn>
                  <a:cxn ang="0">
                    <a:pos x="T6" y="T7"/>
                  </a:cxn>
                  <a:cxn ang="0">
                    <a:pos x="T8" y="T9"/>
                  </a:cxn>
                </a:cxnLst>
                <a:rect l="0" t="0" r="r" b="b"/>
                <a:pathLst>
                  <a:path w="87" h="182">
                    <a:moveTo>
                      <a:pt x="86" y="0"/>
                    </a:moveTo>
                    <a:cubicBezTo>
                      <a:pt x="70" y="65"/>
                      <a:pt x="41" y="127"/>
                      <a:pt x="1" y="181"/>
                    </a:cubicBezTo>
                    <a:cubicBezTo>
                      <a:pt x="0" y="182"/>
                      <a:pt x="1" y="181"/>
                      <a:pt x="2" y="181"/>
                    </a:cubicBezTo>
                    <a:cubicBezTo>
                      <a:pt x="42" y="127"/>
                      <a:pt x="71" y="66"/>
                      <a:pt x="87" y="1"/>
                    </a:cubicBezTo>
                    <a:cubicBezTo>
                      <a:pt x="87" y="0"/>
                      <a:pt x="86" y="0"/>
                      <a:pt x="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8" name="Freeform 275"/>
              <p:cNvSpPr/>
              <p:nvPr/>
            </p:nvSpPr>
            <p:spPr bwMode="auto">
              <a:xfrm>
                <a:off x="5327" y="1050"/>
                <a:ext cx="3" cy="28"/>
              </a:xfrm>
              <a:custGeom>
                <a:avLst/>
                <a:gdLst>
                  <a:gd name="T0" fmla="*/ 5 w 6"/>
                  <a:gd name="T1" fmla="*/ 2 h 50"/>
                  <a:gd name="T2" fmla="*/ 0 w 6"/>
                  <a:gd name="T3" fmla="*/ 48 h 50"/>
                  <a:gd name="T4" fmla="*/ 2 w 6"/>
                  <a:gd name="T5" fmla="*/ 49 h 50"/>
                  <a:gd name="T6" fmla="*/ 6 w 6"/>
                  <a:gd name="T7" fmla="*/ 1 h 50"/>
                  <a:gd name="T8" fmla="*/ 5 w 6"/>
                  <a:gd name="T9" fmla="*/ 2 h 50"/>
                </a:gdLst>
                <a:ahLst/>
                <a:cxnLst>
                  <a:cxn ang="0">
                    <a:pos x="T0" y="T1"/>
                  </a:cxn>
                  <a:cxn ang="0">
                    <a:pos x="T2" y="T3"/>
                  </a:cxn>
                  <a:cxn ang="0">
                    <a:pos x="T4" y="T5"/>
                  </a:cxn>
                  <a:cxn ang="0">
                    <a:pos x="T6" y="T7"/>
                  </a:cxn>
                  <a:cxn ang="0">
                    <a:pos x="T8" y="T9"/>
                  </a:cxn>
                </a:cxnLst>
                <a:rect l="0" t="0" r="r" b="b"/>
                <a:pathLst>
                  <a:path w="6" h="50">
                    <a:moveTo>
                      <a:pt x="5" y="2"/>
                    </a:moveTo>
                    <a:cubicBezTo>
                      <a:pt x="4" y="17"/>
                      <a:pt x="2" y="33"/>
                      <a:pt x="0" y="48"/>
                    </a:cubicBezTo>
                    <a:cubicBezTo>
                      <a:pt x="0" y="49"/>
                      <a:pt x="2" y="50"/>
                      <a:pt x="2" y="49"/>
                    </a:cubicBezTo>
                    <a:cubicBezTo>
                      <a:pt x="4" y="34"/>
                      <a:pt x="6" y="16"/>
                      <a:pt x="6" y="1"/>
                    </a:cubicBezTo>
                    <a:cubicBezTo>
                      <a:pt x="6" y="0"/>
                      <a:pt x="5" y="1"/>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9" name="Freeform 276"/>
              <p:cNvSpPr/>
              <p:nvPr/>
            </p:nvSpPr>
            <p:spPr bwMode="auto">
              <a:xfrm>
                <a:off x="5323" y="897"/>
                <a:ext cx="8" cy="134"/>
              </a:xfrm>
              <a:custGeom>
                <a:avLst/>
                <a:gdLst>
                  <a:gd name="T0" fmla="*/ 1 w 14"/>
                  <a:gd name="T1" fmla="*/ 2 h 245"/>
                  <a:gd name="T2" fmla="*/ 13 w 14"/>
                  <a:gd name="T3" fmla="*/ 245 h 245"/>
                  <a:gd name="T4" fmla="*/ 14 w 14"/>
                  <a:gd name="T5" fmla="*/ 244 h 245"/>
                  <a:gd name="T6" fmla="*/ 2 w 14"/>
                  <a:gd name="T7" fmla="*/ 0 h 245"/>
                  <a:gd name="T8" fmla="*/ 1 w 14"/>
                  <a:gd name="T9" fmla="*/ 2 h 245"/>
                </a:gdLst>
                <a:ahLst/>
                <a:cxnLst>
                  <a:cxn ang="0">
                    <a:pos x="T0" y="T1"/>
                  </a:cxn>
                  <a:cxn ang="0">
                    <a:pos x="T2" y="T3"/>
                  </a:cxn>
                  <a:cxn ang="0">
                    <a:pos x="T4" y="T5"/>
                  </a:cxn>
                  <a:cxn ang="0">
                    <a:pos x="T6" y="T7"/>
                  </a:cxn>
                  <a:cxn ang="0">
                    <a:pos x="T8" y="T9"/>
                  </a:cxn>
                </a:cxnLst>
                <a:rect l="0" t="0" r="r" b="b"/>
                <a:pathLst>
                  <a:path w="14" h="245">
                    <a:moveTo>
                      <a:pt x="1" y="2"/>
                    </a:moveTo>
                    <a:cubicBezTo>
                      <a:pt x="2" y="83"/>
                      <a:pt x="13" y="164"/>
                      <a:pt x="13" y="245"/>
                    </a:cubicBezTo>
                    <a:cubicBezTo>
                      <a:pt x="13" y="245"/>
                      <a:pt x="14" y="244"/>
                      <a:pt x="14" y="244"/>
                    </a:cubicBezTo>
                    <a:cubicBezTo>
                      <a:pt x="14" y="162"/>
                      <a:pt x="4" y="82"/>
                      <a:pt x="2" y="0"/>
                    </a:cubicBezTo>
                    <a:cubicBezTo>
                      <a:pt x="2"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0" name="Freeform 277"/>
              <p:cNvSpPr/>
              <p:nvPr/>
            </p:nvSpPr>
            <p:spPr bwMode="auto">
              <a:xfrm>
                <a:off x="5341" y="887"/>
                <a:ext cx="10" cy="137"/>
              </a:xfrm>
              <a:custGeom>
                <a:avLst/>
                <a:gdLst>
                  <a:gd name="T0" fmla="*/ 6 w 17"/>
                  <a:gd name="T1" fmla="*/ 247 h 249"/>
                  <a:gd name="T2" fmla="*/ 17 w 17"/>
                  <a:gd name="T3" fmla="*/ 1 h 249"/>
                  <a:gd name="T4" fmla="*/ 15 w 17"/>
                  <a:gd name="T5" fmla="*/ 2 h 249"/>
                  <a:gd name="T6" fmla="*/ 4 w 17"/>
                  <a:gd name="T7" fmla="*/ 248 h 249"/>
                  <a:gd name="T8" fmla="*/ 6 w 17"/>
                  <a:gd name="T9" fmla="*/ 247 h 249"/>
                </a:gdLst>
                <a:ahLst/>
                <a:cxnLst>
                  <a:cxn ang="0">
                    <a:pos x="T0" y="T1"/>
                  </a:cxn>
                  <a:cxn ang="0">
                    <a:pos x="T2" y="T3"/>
                  </a:cxn>
                  <a:cxn ang="0">
                    <a:pos x="T4" y="T5"/>
                  </a:cxn>
                  <a:cxn ang="0">
                    <a:pos x="T6" y="T7"/>
                  </a:cxn>
                  <a:cxn ang="0">
                    <a:pos x="T8" y="T9"/>
                  </a:cxn>
                </a:cxnLst>
                <a:rect l="0" t="0" r="r" b="b"/>
                <a:pathLst>
                  <a:path w="17" h="249">
                    <a:moveTo>
                      <a:pt x="6" y="247"/>
                    </a:moveTo>
                    <a:cubicBezTo>
                      <a:pt x="8" y="165"/>
                      <a:pt x="2" y="82"/>
                      <a:pt x="17" y="1"/>
                    </a:cubicBezTo>
                    <a:cubicBezTo>
                      <a:pt x="17" y="0"/>
                      <a:pt x="15" y="1"/>
                      <a:pt x="15" y="2"/>
                    </a:cubicBezTo>
                    <a:cubicBezTo>
                      <a:pt x="0" y="83"/>
                      <a:pt x="7" y="166"/>
                      <a:pt x="4" y="248"/>
                    </a:cubicBezTo>
                    <a:cubicBezTo>
                      <a:pt x="4" y="249"/>
                      <a:pt x="6" y="248"/>
                      <a:pt x="6" y="2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1" name="Freeform 278"/>
              <p:cNvSpPr/>
              <p:nvPr/>
            </p:nvSpPr>
            <p:spPr bwMode="auto">
              <a:xfrm>
                <a:off x="5336" y="1042"/>
                <a:ext cx="7" cy="45"/>
              </a:xfrm>
              <a:custGeom>
                <a:avLst/>
                <a:gdLst>
                  <a:gd name="T0" fmla="*/ 1 w 14"/>
                  <a:gd name="T1" fmla="*/ 83 h 83"/>
                  <a:gd name="T2" fmla="*/ 14 w 14"/>
                  <a:gd name="T3" fmla="*/ 1 h 83"/>
                  <a:gd name="T4" fmla="*/ 12 w 14"/>
                  <a:gd name="T5" fmla="*/ 2 h 83"/>
                  <a:gd name="T6" fmla="*/ 0 w 14"/>
                  <a:gd name="T7" fmla="*/ 80 h 83"/>
                  <a:gd name="T8" fmla="*/ 1 w 14"/>
                  <a:gd name="T9" fmla="*/ 83 h 83"/>
                </a:gdLst>
                <a:ahLst/>
                <a:cxnLst>
                  <a:cxn ang="0">
                    <a:pos x="T0" y="T1"/>
                  </a:cxn>
                  <a:cxn ang="0">
                    <a:pos x="T2" y="T3"/>
                  </a:cxn>
                  <a:cxn ang="0">
                    <a:pos x="T4" y="T5"/>
                  </a:cxn>
                  <a:cxn ang="0">
                    <a:pos x="T6" y="T7"/>
                  </a:cxn>
                  <a:cxn ang="0">
                    <a:pos x="T8" y="T9"/>
                  </a:cxn>
                </a:cxnLst>
                <a:rect l="0" t="0" r="r" b="b"/>
                <a:pathLst>
                  <a:path w="14" h="83">
                    <a:moveTo>
                      <a:pt x="1" y="83"/>
                    </a:moveTo>
                    <a:cubicBezTo>
                      <a:pt x="7" y="57"/>
                      <a:pt x="12" y="27"/>
                      <a:pt x="14" y="1"/>
                    </a:cubicBezTo>
                    <a:cubicBezTo>
                      <a:pt x="14" y="0"/>
                      <a:pt x="12" y="1"/>
                      <a:pt x="12" y="2"/>
                    </a:cubicBezTo>
                    <a:cubicBezTo>
                      <a:pt x="10" y="28"/>
                      <a:pt x="6" y="54"/>
                      <a:pt x="0" y="80"/>
                    </a:cubicBezTo>
                    <a:cubicBezTo>
                      <a:pt x="0" y="81"/>
                      <a:pt x="1" y="83"/>
                      <a:pt x="1"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2" name="Freeform 279"/>
              <p:cNvSpPr/>
              <p:nvPr/>
            </p:nvSpPr>
            <p:spPr bwMode="auto">
              <a:xfrm>
                <a:off x="5284" y="1103"/>
                <a:ext cx="47" cy="93"/>
              </a:xfrm>
              <a:custGeom>
                <a:avLst/>
                <a:gdLst>
                  <a:gd name="T0" fmla="*/ 2 w 86"/>
                  <a:gd name="T1" fmla="*/ 167 h 169"/>
                  <a:gd name="T2" fmla="*/ 86 w 86"/>
                  <a:gd name="T3" fmla="*/ 0 h 169"/>
                  <a:gd name="T4" fmla="*/ 85 w 86"/>
                  <a:gd name="T5" fmla="*/ 1 h 169"/>
                  <a:gd name="T6" fmla="*/ 1 w 86"/>
                  <a:gd name="T7" fmla="*/ 167 h 169"/>
                  <a:gd name="T8" fmla="*/ 2 w 86"/>
                  <a:gd name="T9" fmla="*/ 167 h 169"/>
                </a:gdLst>
                <a:ahLst/>
                <a:cxnLst>
                  <a:cxn ang="0">
                    <a:pos x="T0" y="T1"/>
                  </a:cxn>
                  <a:cxn ang="0">
                    <a:pos x="T2" y="T3"/>
                  </a:cxn>
                  <a:cxn ang="0">
                    <a:pos x="T4" y="T5"/>
                  </a:cxn>
                  <a:cxn ang="0">
                    <a:pos x="T6" y="T7"/>
                  </a:cxn>
                  <a:cxn ang="0">
                    <a:pos x="T8" y="T9"/>
                  </a:cxn>
                </a:cxnLst>
                <a:rect l="0" t="0" r="r" b="b"/>
                <a:pathLst>
                  <a:path w="86" h="169">
                    <a:moveTo>
                      <a:pt x="2" y="167"/>
                    </a:moveTo>
                    <a:cubicBezTo>
                      <a:pt x="37" y="115"/>
                      <a:pt x="66" y="60"/>
                      <a:pt x="86" y="0"/>
                    </a:cubicBezTo>
                    <a:cubicBezTo>
                      <a:pt x="86" y="0"/>
                      <a:pt x="85" y="0"/>
                      <a:pt x="85" y="1"/>
                    </a:cubicBezTo>
                    <a:cubicBezTo>
                      <a:pt x="65" y="60"/>
                      <a:pt x="35" y="116"/>
                      <a:pt x="1" y="167"/>
                    </a:cubicBezTo>
                    <a:cubicBezTo>
                      <a:pt x="0" y="169"/>
                      <a:pt x="2" y="168"/>
                      <a:pt x="2" y="1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3" name="Freeform 280"/>
              <p:cNvSpPr/>
              <p:nvPr/>
            </p:nvSpPr>
            <p:spPr bwMode="auto">
              <a:xfrm>
                <a:off x="5367" y="882"/>
                <a:ext cx="15" cy="54"/>
              </a:xfrm>
              <a:custGeom>
                <a:avLst/>
                <a:gdLst>
                  <a:gd name="T0" fmla="*/ 1 w 27"/>
                  <a:gd name="T1" fmla="*/ 97 h 98"/>
                  <a:gd name="T2" fmla="*/ 27 w 27"/>
                  <a:gd name="T3" fmla="*/ 2 h 98"/>
                  <a:gd name="T4" fmla="*/ 24 w 27"/>
                  <a:gd name="T5" fmla="*/ 1 h 98"/>
                  <a:gd name="T6" fmla="*/ 0 w 27"/>
                  <a:gd name="T7" fmla="*/ 94 h 98"/>
                  <a:gd name="T8" fmla="*/ 1 w 27"/>
                  <a:gd name="T9" fmla="*/ 97 h 98"/>
                </a:gdLst>
                <a:ahLst/>
                <a:cxnLst>
                  <a:cxn ang="0">
                    <a:pos x="T0" y="T1"/>
                  </a:cxn>
                  <a:cxn ang="0">
                    <a:pos x="T2" y="T3"/>
                  </a:cxn>
                  <a:cxn ang="0">
                    <a:pos x="T4" y="T5"/>
                  </a:cxn>
                  <a:cxn ang="0">
                    <a:pos x="T6" y="T7"/>
                  </a:cxn>
                  <a:cxn ang="0">
                    <a:pos x="T8" y="T9"/>
                  </a:cxn>
                </a:cxnLst>
                <a:rect l="0" t="0" r="r" b="b"/>
                <a:pathLst>
                  <a:path w="27" h="98">
                    <a:moveTo>
                      <a:pt x="1" y="97"/>
                    </a:moveTo>
                    <a:cubicBezTo>
                      <a:pt x="6" y="65"/>
                      <a:pt x="12" y="31"/>
                      <a:pt x="27" y="2"/>
                    </a:cubicBezTo>
                    <a:cubicBezTo>
                      <a:pt x="27" y="1"/>
                      <a:pt x="25" y="0"/>
                      <a:pt x="24" y="1"/>
                    </a:cubicBezTo>
                    <a:cubicBezTo>
                      <a:pt x="10" y="30"/>
                      <a:pt x="5" y="62"/>
                      <a:pt x="0" y="94"/>
                    </a:cubicBezTo>
                    <a:cubicBezTo>
                      <a:pt x="0" y="96"/>
                      <a:pt x="1" y="98"/>
                      <a:pt x="1" y="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4" name="Freeform 281"/>
              <p:cNvSpPr/>
              <p:nvPr/>
            </p:nvSpPr>
            <p:spPr bwMode="auto">
              <a:xfrm>
                <a:off x="5359" y="950"/>
                <a:ext cx="7" cy="68"/>
              </a:xfrm>
              <a:custGeom>
                <a:avLst/>
                <a:gdLst>
                  <a:gd name="T0" fmla="*/ 2 w 13"/>
                  <a:gd name="T1" fmla="*/ 123 h 124"/>
                  <a:gd name="T2" fmla="*/ 13 w 13"/>
                  <a:gd name="T3" fmla="*/ 3 h 124"/>
                  <a:gd name="T4" fmla="*/ 11 w 13"/>
                  <a:gd name="T5" fmla="*/ 1 h 124"/>
                  <a:gd name="T6" fmla="*/ 0 w 13"/>
                  <a:gd name="T7" fmla="*/ 122 h 124"/>
                  <a:gd name="T8" fmla="*/ 2 w 13"/>
                  <a:gd name="T9" fmla="*/ 123 h 124"/>
                </a:gdLst>
                <a:ahLst/>
                <a:cxnLst>
                  <a:cxn ang="0">
                    <a:pos x="T0" y="T1"/>
                  </a:cxn>
                  <a:cxn ang="0">
                    <a:pos x="T2" y="T3"/>
                  </a:cxn>
                  <a:cxn ang="0">
                    <a:pos x="T4" y="T5"/>
                  </a:cxn>
                  <a:cxn ang="0">
                    <a:pos x="T6" y="T7"/>
                  </a:cxn>
                  <a:cxn ang="0">
                    <a:pos x="T8" y="T9"/>
                  </a:cxn>
                </a:cxnLst>
                <a:rect l="0" t="0" r="r" b="b"/>
                <a:pathLst>
                  <a:path w="13" h="124">
                    <a:moveTo>
                      <a:pt x="2" y="123"/>
                    </a:moveTo>
                    <a:cubicBezTo>
                      <a:pt x="6" y="84"/>
                      <a:pt x="9" y="42"/>
                      <a:pt x="13" y="3"/>
                    </a:cubicBezTo>
                    <a:cubicBezTo>
                      <a:pt x="13" y="2"/>
                      <a:pt x="11" y="0"/>
                      <a:pt x="11" y="1"/>
                    </a:cubicBezTo>
                    <a:cubicBezTo>
                      <a:pt x="7" y="39"/>
                      <a:pt x="4" y="83"/>
                      <a:pt x="0" y="122"/>
                    </a:cubicBezTo>
                    <a:cubicBezTo>
                      <a:pt x="0" y="123"/>
                      <a:pt x="2" y="124"/>
                      <a:pt x="2" y="1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5" name="Freeform 282"/>
              <p:cNvSpPr/>
              <p:nvPr/>
            </p:nvSpPr>
            <p:spPr bwMode="auto">
              <a:xfrm>
                <a:off x="5293" y="1033"/>
                <a:ext cx="65" cy="156"/>
              </a:xfrm>
              <a:custGeom>
                <a:avLst/>
                <a:gdLst>
                  <a:gd name="T0" fmla="*/ 2 w 118"/>
                  <a:gd name="T1" fmla="*/ 284 h 285"/>
                  <a:gd name="T2" fmla="*/ 118 w 118"/>
                  <a:gd name="T3" fmla="*/ 1 h 285"/>
                  <a:gd name="T4" fmla="*/ 116 w 118"/>
                  <a:gd name="T5" fmla="*/ 2 h 285"/>
                  <a:gd name="T6" fmla="*/ 1 w 118"/>
                  <a:gd name="T7" fmla="*/ 284 h 285"/>
                  <a:gd name="T8" fmla="*/ 2 w 118"/>
                  <a:gd name="T9" fmla="*/ 284 h 285"/>
                </a:gdLst>
                <a:ahLst/>
                <a:cxnLst>
                  <a:cxn ang="0">
                    <a:pos x="T0" y="T1"/>
                  </a:cxn>
                  <a:cxn ang="0">
                    <a:pos x="T2" y="T3"/>
                  </a:cxn>
                  <a:cxn ang="0">
                    <a:pos x="T4" y="T5"/>
                  </a:cxn>
                  <a:cxn ang="0">
                    <a:pos x="T6" y="T7"/>
                  </a:cxn>
                  <a:cxn ang="0">
                    <a:pos x="T8" y="T9"/>
                  </a:cxn>
                </a:cxnLst>
                <a:rect l="0" t="0" r="r" b="b"/>
                <a:pathLst>
                  <a:path w="118" h="285">
                    <a:moveTo>
                      <a:pt x="2" y="284"/>
                    </a:moveTo>
                    <a:cubicBezTo>
                      <a:pt x="55" y="196"/>
                      <a:pt x="101" y="104"/>
                      <a:pt x="118" y="1"/>
                    </a:cubicBezTo>
                    <a:cubicBezTo>
                      <a:pt x="118" y="0"/>
                      <a:pt x="116" y="1"/>
                      <a:pt x="116" y="2"/>
                    </a:cubicBezTo>
                    <a:cubicBezTo>
                      <a:pt x="100" y="104"/>
                      <a:pt x="53" y="196"/>
                      <a:pt x="1" y="284"/>
                    </a:cubicBezTo>
                    <a:cubicBezTo>
                      <a:pt x="0" y="285"/>
                      <a:pt x="1" y="285"/>
                      <a:pt x="2" y="2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6" name="Freeform 283"/>
              <p:cNvSpPr/>
              <p:nvPr/>
            </p:nvSpPr>
            <p:spPr bwMode="auto">
              <a:xfrm>
                <a:off x="5387" y="877"/>
                <a:ext cx="29" cy="86"/>
              </a:xfrm>
              <a:custGeom>
                <a:avLst/>
                <a:gdLst>
                  <a:gd name="T0" fmla="*/ 2 w 52"/>
                  <a:gd name="T1" fmla="*/ 156 h 157"/>
                  <a:gd name="T2" fmla="*/ 51 w 52"/>
                  <a:gd name="T3" fmla="*/ 1 h 157"/>
                  <a:gd name="T4" fmla="*/ 49 w 52"/>
                  <a:gd name="T5" fmla="*/ 1 h 157"/>
                  <a:gd name="T6" fmla="*/ 0 w 52"/>
                  <a:gd name="T7" fmla="*/ 154 h 157"/>
                  <a:gd name="T8" fmla="*/ 2 w 52"/>
                  <a:gd name="T9" fmla="*/ 156 h 157"/>
                </a:gdLst>
                <a:ahLst/>
                <a:cxnLst>
                  <a:cxn ang="0">
                    <a:pos x="T0" y="T1"/>
                  </a:cxn>
                  <a:cxn ang="0">
                    <a:pos x="T2" y="T3"/>
                  </a:cxn>
                  <a:cxn ang="0">
                    <a:pos x="T4" y="T5"/>
                  </a:cxn>
                  <a:cxn ang="0">
                    <a:pos x="T6" y="T7"/>
                  </a:cxn>
                  <a:cxn ang="0">
                    <a:pos x="T8" y="T9"/>
                  </a:cxn>
                </a:cxnLst>
                <a:rect l="0" t="0" r="r" b="b"/>
                <a:pathLst>
                  <a:path w="52" h="157">
                    <a:moveTo>
                      <a:pt x="2" y="156"/>
                    </a:moveTo>
                    <a:cubicBezTo>
                      <a:pt x="13" y="105"/>
                      <a:pt x="29" y="49"/>
                      <a:pt x="51" y="1"/>
                    </a:cubicBezTo>
                    <a:cubicBezTo>
                      <a:pt x="52" y="0"/>
                      <a:pt x="50" y="1"/>
                      <a:pt x="49" y="1"/>
                    </a:cubicBezTo>
                    <a:cubicBezTo>
                      <a:pt x="27" y="49"/>
                      <a:pt x="11" y="102"/>
                      <a:pt x="0" y="154"/>
                    </a:cubicBezTo>
                    <a:cubicBezTo>
                      <a:pt x="0" y="154"/>
                      <a:pt x="1" y="157"/>
                      <a:pt x="2" y="1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7" name="Freeform 284"/>
              <p:cNvSpPr/>
              <p:nvPr/>
            </p:nvSpPr>
            <p:spPr bwMode="auto">
              <a:xfrm>
                <a:off x="5375" y="979"/>
                <a:ext cx="9" cy="36"/>
              </a:xfrm>
              <a:custGeom>
                <a:avLst/>
                <a:gdLst>
                  <a:gd name="T0" fmla="*/ 2 w 17"/>
                  <a:gd name="T1" fmla="*/ 66 h 66"/>
                  <a:gd name="T2" fmla="*/ 17 w 17"/>
                  <a:gd name="T3" fmla="*/ 3 h 66"/>
                  <a:gd name="T4" fmla="*/ 16 w 17"/>
                  <a:gd name="T5" fmla="*/ 1 h 66"/>
                  <a:gd name="T6" fmla="*/ 0 w 17"/>
                  <a:gd name="T7" fmla="*/ 66 h 66"/>
                  <a:gd name="T8" fmla="*/ 2 w 17"/>
                  <a:gd name="T9" fmla="*/ 66 h 66"/>
                </a:gdLst>
                <a:ahLst/>
                <a:cxnLst>
                  <a:cxn ang="0">
                    <a:pos x="T0" y="T1"/>
                  </a:cxn>
                  <a:cxn ang="0">
                    <a:pos x="T2" y="T3"/>
                  </a:cxn>
                  <a:cxn ang="0">
                    <a:pos x="T4" y="T5"/>
                  </a:cxn>
                  <a:cxn ang="0">
                    <a:pos x="T6" y="T7"/>
                  </a:cxn>
                  <a:cxn ang="0">
                    <a:pos x="T8" y="T9"/>
                  </a:cxn>
                </a:cxnLst>
                <a:rect l="0" t="0" r="r" b="b"/>
                <a:pathLst>
                  <a:path w="17" h="66">
                    <a:moveTo>
                      <a:pt x="2" y="66"/>
                    </a:moveTo>
                    <a:cubicBezTo>
                      <a:pt x="7" y="45"/>
                      <a:pt x="12" y="24"/>
                      <a:pt x="17" y="3"/>
                    </a:cubicBezTo>
                    <a:cubicBezTo>
                      <a:pt x="17" y="2"/>
                      <a:pt x="16" y="0"/>
                      <a:pt x="16" y="1"/>
                    </a:cubicBezTo>
                    <a:cubicBezTo>
                      <a:pt x="11" y="23"/>
                      <a:pt x="5" y="44"/>
                      <a:pt x="0" y="66"/>
                    </a:cubicBezTo>
                    <a:cubicBezTo>
                      <a:pt x="0" y="66"/>
                      <a:pt x="1" y="66"/>
                      <a:pt x="2"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8" name="Freeform 285"/>
              <p:cNvSpPr/>
              <p:nvPr/>
            </p:nvSpPr>
            <p:spPr bwMode="auto">
              <a:xfrm>
                <a:off x="5298" y="1025"/>
                <a:ext cx="75" cy="160"/>
              </a:xfrm>
              <a:custGeom>
                <a:avLst/>
                <a:gdLst>
                  <a:gd name="T0" fmla="*/ 2 w 136"/>
                  <a:gd name="T1" fmla="*/ 292 h 293"/>
                  <a:gd name="T2" fmla="*/ 98 w 136"/>
                  <a:gd name="T3" fmla="*/ 111 h 293"/>
                  <a:gd name="T4" fmla="*/ 136 w 136"/>
                  <a:gd name="T5" fmla="*/ 0 h 293"/>
                  <a:gd name="T6" fmla="*/ 136 w 136"/>
                  <a:gd name="T7" fmla="*/ 0 h 293"/>
                  <a:gd name="T8" fmla="*/ 134 w 136"/>
                  <a:gd name="T9" fmla="*/ 1 h 293"/>
                  <a:gd name="T10" fmla="*/ 97 w 136"/>
                  <a:gd name="T11" fmla="*/ 111 h 293"/>
                  <a:gd name="T12" fmla="*/ 1 w 136"/>
                  <a:gd name="T13" fmla="*/ 292 h 293"/>
                  <a:gd name="T14" fmla="*/ 2 w 136"/>
                  <a:gd name="T15" fmla="*/ 292 h 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293">
                    <a:moveTo>
                      <a:pt x="2" y="292"/>
                    </a:moveTo>
                    <a:cubicBezTo>
                      <a:pt x="36" y="233"/>
                      <a:pt x="72" y="174"/>
                      <a:pt x="98" y="111"/>
                    </a:cubicBezTo>
                    <a:cubicBezTo>
                      <a:pt x="114" y="75"/>
                      <a:pt x="125" y="38"/>
                      <a:pt x="136" y="0"/>
                    </a:cubicBezTo>
                    <a:cubicBezTo>
                      <a:pt x="136" y="0"/>
                      <a:pt x="136" y="0"/>
                      <a:pt x="136" y="0"/>
                    </a:cubicBezTo>
                    <a:cubicBezTo>
                      <a:pt x="135" y="1"/>
                      <a:pt x="134" y="1"/>
                      <a:pt x="134" y="1"/>
                    </a:cubicBezTo>
                    <a:cubicBezTo>
                      <a:pt x="123" y="38"/>
                      <a:pt x="111" y="76"/>
                      <a:pt x="97" y="111"/>
                    </a:cubicBezTo>
                    <a:cubicBezTo>
                      <a:pt x="71" y="174"/>
                      <a:pt x="35" y="233"/>
                      <a:pt x="1" y="292"/>
                    </a:cubicBezTo>
                    <a:cubicBezTo>
                      <a:pt x="0" y="293"/>
                      <a:pt x="2" y="293"/>
                      <a:pt x="2" y="2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9" name="Freeform 286"/>
              <p:cNvSpPr/>
              <p:nvPr/>
            </p:nvSpPr>
            <p:spPr bwMode="auto">
              <a:xfrm>
                <a:off x="5406" y="874"/>
                <a:ext cx="61" cy="110"/>
              </a:xfrm>
              <a:custGeom>
                <a:avLst/>
                <a:gdLst>
                  <a:gd name="T0" fmla="*/ 2 w 111"/>
                  <a:gd name="T1" fmla="*/ 198 h 200"/>
                  <a:gd name="T2" fmla="*/ 110 w 111"/>
                  <a:gd name="T3" fmla="*/ 1 h 200"/>
                  <a:gd name="T4" fmla="*/ 108 w 111"/>
                  <a:gd name="T5" fmla="*/ 1 h 200"/>
                  <a:gd name="T6" fmla="*/ 1 w 111"/>
                  <a:gd name="T7" fmla="*/ 196 h 200"/>
                  <a:gd name="T8" fmla="*/ 2 w 111"/>
                  <a:gd name="T9" fmla="*/ 198 h 200"/>
                </a:gdLst>
                <a:ahLst/>
                <a:cxnLst>
                  <a:cxn ang="0">
                    <a:pos x="T0" y="T1"/>
                  </a:cxn>
                  <a:cxn ang="0">
                    <a:pos x="T2" y="T3"/>
                  </a:cxn>
                  <a:cxn ang="0">
                    <a:pos x="T4" y="T5"/>
                  </a:cxn>
                  <a:cxn ang="0">
                    <a:pos x="T6" y="T7"/>
                  </a:cxn>
                  <a:cxn ang="0">
                    <a:pos x="T8" y="T9"/>
                  </a:cxn>
                </a:cxnLst>
                <a:rect l="0" t="0" r="r" b="b"/>
                <a:pathLst>
                  <a:path w="111" h="200">
                    <a:moveTo>
                      <a:pt x="2" y="198"/>
                    </a:moveTo>
                    <a:cubicBezTo>
                      <a:pt x="29" y="129"/>
                      <a:pt x="59" y="56"/>
                      <a:pt x="110" y="1"/>
                    </a:cubicBezTo>
                    <a:cubicBezTo>
                      <a:pt x="111" y="0"/>
                      <a:pt x="109" y="0"/>
                      <a:pt x="108" y="1"/>
                    </a:cubicBezTo>
                    <a:cubicBezTo>
                      <a:pt x="56" y="56"/>
                      <a:pt x="29" y="127"/>
                      <a:pt x="1" y="196"/>
                    </a:cubicBezTo>
                    <a:cubicBezTo>
                      <a:pt x="0" y="197"/>
                      <a:pt x="1" y="200"/>
                      <a:pt x="2"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0" name="Freeform 287"/>
              <p:cNvSpPr/>
              <p:nvPr/>
            </p:nvSpPr>
            <p:spPr bwMode="auto">
              <a:xfrm>
                <a:off x="5396" y="997"/>
                <a:ext cx="5" cy="10"/>
              </a:xfrm>
              <a:custGeom>
                <a:avLst/>
                <a:gdLst>
                  <a:gd name="T0" fmla="*/ 2 w 9"/>
                  <a:gd name="T1" fmla="*/ 17 h 18"/>
                  <a:gd name="T2" fmla="*/ 8 w 9"/>
                  <a:gd name="T3" fmla="*/ 2 h 18"/>
                  <a:gd name="T4" fmla="*/ 7 w 9"/>
                  <a:gd name="T5" fmla="*/ 1 h 18"/>
                  <a:gd name="T6" fmla="*/ 0 w 9"/>
                  <a:gd name="T7" fmla="*/ 17 h 18"/>
                  <a:gd name="T8" fmla="*/ 2 w 9"/>
                  <a:gd name="T9" fmla="*/ 17 h 18"/>
                </a:gdLst>
                <a:ahLst/>
                <a:cxnLst>
                  <a:cxn ang="0">
                    <a:pos x="T0" y="T1"/>
                  </a:cxn>
                  <a:cxn ang="0">
                    <a:pos x="T2" y="T3"/>
                  </a:cxn>
                  <a:cxn ang="0">
                    <a:pos x="T4" y="T5"/>
                  </a:cxn>
                  <a:cxn ang="0">
                    <a:pos x="T6" y="T7"/>
                  </a:cxn>
                  <a:cxn ang="0">
                    <a:pos x="T8" y="T9"/>
                  </a:cxn>
                </a:cxnLst>
                <a:rect l="0" t="0" r="r" b="b"/>
                <a:pathLst>
                  <a:path w="9" h="18">
                    <a:moveTo>
                      <a:pt x="2" y="17"/>
                    </a:moveTo>
                    <a:cubicBezTo>
                      <a:pt x="4" y="12"/>
                      <a:pt x="6" y="6"/>
                      <a:pt x="8" y="2"/>
                    </a:cubicBezTo>
                    <a:cubicBezTo>
                      <a:pt x="9" y="0"/>
                      <a:pt x="7" y="0"/>
                      <a:pt x="7" y="1"/>
                    </a:cubicBezTo>
                    <a:cubicBezTo>
                      <a:pt x="5" y="5"/>
                      <a:pt x="2" y="12"/>
                      <a:pt x="0" y="17"/>
                    </a:cubicBezTo>
                    <a:cubicBezTo>
                      <a:pt x="0" y="18"/>
                      <a:pt x="2" y="18"/>
                      <a:pt x="2"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1" name="Freeform 288"/>
              <p:cNvSpPr/>
              <p:nvPr/>
            </p:nvSpPr>
            <p:spPr bwMode="auto">
              <a:xfrm>
                <a:off x="5302" y="1015"/>
                <a:ext cx="91" cy="168"/>
              </a:xfrm>
              <a:custGeom>
                <a:avLst/>
                <a:gdLst>
                  <a:gd name="T0" fmla="*/ 3 w 166"/>
                  <a:gd name="T1" fmla="*/ 305 h 307"/>
                  <a:gd name="T2" fmla="*/ 165 w 166"/>
                  <a:gd name="T3" fmla="*/ 2 h 307"/>
                  <a:gd name="T4" fmla="*/ 162 w 166"/>
                  <a:gd name="T5" fmla="*/ 4 h 307"/>
                  <a:gd name="T6" fmla="*/ 1 w 166"/>
                  <a:gd name="T7" fmla="*/ 306 h 307"/>
                  <a:gd name="T8" fmla="*/ 3 w 166"/>
                  <a:gd name="T9" fmla="*/ 305 h 307"/>
                </a:gdLst>
                <a:ahLst/>
                <a:cxnLst>
                  <a:cxn ang="0">
                    <a:pos x="T0" y="T1"/>
                  </a:cxn>
                  <a:cxn ang="0">
                    <a:pos x="T2" y="T3"/>
                  </a:cxn>
                  <a:cxn ang="0">
                    <a:pos x="T4" y="T5"/>
                  </a:cxn>
                  <a:cxn ang="0">
                    <a:pos x="T6" y="T7"/>
                  </a:cxn>
                  <a:cxn ang="0">
                    <a:pos x="T8" y="T9"/>
                  </a:cxn>
                </a:cxnLst>
                <a:rect l="0" t="0" r="r" b="b"/>
                <a:pathLst>
                  <a:path w="166" h="307">
                    <a:moveTo>
                      <a:pt x="3" y="305"/>
                    </a:moveTo>
                    <a:cubicBezTo>
                      <a:pt x="63" y="208"/>
                      <a:pt x="120" y="106"/>
                      <a:pt x="165" y="2"/>
                    </a:cubicBezTo>
                    <a:cubicBezTo>
                      <a:pt x="166" y="0"/>
                      <a:pt x="163" y="3"/>
                      <a:pt x="162" y="4"/>
                    </a:cubicBezTo>
                    <a:cubicBezTo>
                      <a:pt x="117" y="108"/>
                      <a:pt x="61" y="209"/>
                      <a:pt x="1" y="306"/>
                    </a:cubicBezTo>
                    <a:cubicBezTo>
                      <a:pt x="0" y="307"/>
                      <a:pt x="2" y="306"/>
                      <a:pt x="3" y="3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2" name="Freeform 289"/>
              <p:cNvSpPr/>
              <p:nvPr/>
            </p:nvSpPr>
            <p:spPr bwMode="auto">
              <a:xfrm>
                <a:off x="5419" y="876"/>
                <a:ext cx="95" cy="119"/>
              </a:xfrm>
              <a:custGeom>
                <a:avLst/>
                <a:gdLst>
                  <a:gd name="T0" fmla="*/ 2 w 173"/>
                  <a:gd name="T1" fmla="*/ 216 h 217"/>
                  <a:gd name="T2" fmla="*/ 172 w 173"/>
                  <a:gd name="T3" fmla="*/ 2 h 217"/>
                  <a:gd name="T4" fmla="*/ 170 w 173"/>
                  <a:gd name="T5" fmla="*/ 1 h 217"/>
                  <a:gd name="T6" fmla="*/ 1 w 173"/>
                  <a:gd name="T7" fmla="*/ 214 h 217"/>
                  <a:gd name="T8" fmla="*/ 2 w 173"/>
                  <a:gd name="T9" fmla="*/ 216 h 217"/>
                </a:gdLst>
                <a:ahLst/>
                <a:cxnLst>
                  <a:cxn ang="0">
                    <a:pos x="T0" y="T1"/>
                  </a:cxn>
                  <a:cxn ang="0">
                    <a:pos x="T2" y="T3"/>
                  </a:cxn>
                  <a:cxn ang="0">
                    <a:pos x="T4" y="T5"/>
                  </a:cxn>
                  <a:cxn ang="0">
                    <a:pos x="T6" y="T7"/>
                  </a:cxn>
                  <a:cxn ang="0">
                    <a:pos x="T8" y="T9"/>
                  </a:cxn>
                </a:cxnLst>
                <a:rect l="0" t="0" r="r" b="b"/>
                <a:pathLst>
                  <a:path w="173" h="217">
                    <a:moveTo>
                      <a:pt x="2" y="216"/>
                    </a:moveTo>
                    <a:cubicBezTo>
                      <a:pt x="51" y="141"/>
                      <a:pt x="97" y="54"/>
                      <a:pt x="172" y="2"/>
                    </a:cubicBezTo>
                    <a:cubicBezTo>
                      <a:pt x="173" y="1"/>
                      <a:pt x="171" y="0"/>
                      <a:pt x="170" y="1"/>
                    </a:cubicBezTo>
                    <a:cubicBezTo>
                      <a:pt x="94" y="52"/>
                      <a:pt x="50" y="139"/>
                      <a:pt x="1" y="214"/>
                    </a:cubicBezTo>
                    <a:cubicBezTo>
                      <a:pt x="0" y="215"/>
                      <a:pt x="2" y="217"/>
                      <a:pt x="2" y="2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3" name="Freeform 290"/>
              <p:cNvSpPr/>
              <p:nvPr/>
            </p:nvSpPr>
            <p:spPr bwMode="auto">
              <a:xfrm>
                <a:off x="5306" y="1007"/>
                <a:ext cx="107" cy="173"/>
              </a:xfrm>
              <a:custGeom>
                <a:avLst/>
                <a:gdLst>
                  <a:gd name="T0" fmla="*/ 2 w 194"/>
                  <a:gd name="T1" fmla="*/ 314 h 316"/>
                  <a:gd name="T2" fmla="*/ 193 w 194"/>
                  <a:gd name="T3" fmla="*/ 4 h 316"/>
                  <a:gd name="T4" fmla="*/ 192 w 194"/>
                  <a:gd name="T5" fmla="*/ 1 h 316"/>
                  <a:gd name="T6" fmla="*/ 1 w 194"/>
                  <a:gd name="T7" fmla="*/ 314 h 316"/>
                  <a:gd name="T8" fmla="*/ 2 w 194"/>
                  <a:gd name="T9" fmla="*/ 314 h 316"/>
                </a:gdLst>
                <a:ahLst/>
                <a:cxnLst>
                  <a:cxn ang="0">
                    <a:pos x="T0" y="T1"/>
                  </a:cxn>
                  <a:cxn ang="0">
                    <a:pos x="T2" y="T3"/>
                  </a:cxn>
                  <a:cxn ang="0">
                    <a:pos x="T4" y="T5"/>
                  </a:cxn>
                  <a:cxn ang="0">
                    <a:pos x="T6" y="T7"/>
                  </a:cxn>
                  <a:cxn ang="0">
                    <a:pos x="T8" y="T9"/>
                  </a:cxn>
                </a:cxnLst>
                <a:rect l="0" t="0" r="r" b="b"/>
                <a:pathLst>
                  <a:path w="194" h="316">
                    <a:moveTo>
                      <a:pt x="2" y="314"/>
                    </a:moveTo>
                    <a:cubicBezTo>
                      <a:pt x="69" y="213"/>
                      <a:pt x="133" y="109"/>
                      <a:pt x="193" y="4"/>
                    </a:cubicBezTo>
                    <a:cubicBezTo>
                      <a:pt x="194" y="2"/>
                      <a:pt x="193" y="0"/>
                      <a:pt x="192" y="1"/>
                    </a:cubicBezTo>
                    <a:cubicBezTo>
                      <a:pt x="132" y="107"/>
                      <a:pt x="68" y="213"/>
                      <a:pt x="1" y="314"/>
                    </a:cubicBezTo>
                    <a:cubicBezTo>
                      <a:pt x="0" y="316"/>
                      <a:pt x="2" y="315"/>
                      <a:pt x="2" y="3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4" name="Freeform 291"/>
              <p:cNvSpPr/>
              <p:nvPr/>
            </p:nvSpPr>
            <p:spPr bwMode="auto">
              <a:xfrm>
                <a:off x="5429" y="881"/>
                <a:ext cx="126" cy="123"/>
              </a:xfrm>
              <a:custGeom>
                <a:avLst/>
                <a:gdLst>
                  <a:gd name="T0" fmla="*/ 5 w 230"/>
                  <a:gd name="T1" fmla="*/ 222 h 225"/>
                  <a:gd name="T2" fmla="*/ 230 w 230"/>
                  <a:gd name="T3" fmla="*/ 3 h 225"/>
                  <a:gd name="T4" fmla="*/ 228 w 230"/>
                  <a:gd name="T5" fmla="*/ 1 h 225"/>
                  <a:gd name="T6" fmla="*/ 0 w 230"/>
                  <a:gd name="T7" fmla="*/ 224 h 225"/>
                  <a:gd name="T8" fmla="*/ 5 w 230"/>
                  <a:gd name="T9" fmla="*/ 222 h 225"/>
                </a:gdLst>
                <a:ahLst/>
                <a:cxnLst>
                  <a:cxn ang="0">
                    <a:pos x="T0" y="T1"/>
                  </a:cxn>
                  <a:cxn ang="0">
                    <a:pos x="T2" y="T3"/>
                  </a:cxn>
                  <a:cxn ang="0">
                    <a:pos x="T4" y="T5"/>
                  </a:cxn>
                  <a:cxn ang="0">
                    <a:pos x="T6" y="T7"/>
                  </a:cxn>
                  <a:cxn ang="0">
                    <a:pos x="T8" y="T9"/>
                  </a:cxn>
                </a:cxnLst>
                <a:rect l="0" t="0" r="r" b="b"/>
                <a:pathLst>
                  <a:path w="230" h="225">
                    <a:moveTo>
                      <a:pt x="5" y="222"/>
                    </a:moveTo>
                    <a:cubicBezTo>
                      <a:pt x="73" y="143"/>
                      <a:pt x="136" y="55"/>
                      <a:pt x="230" y="3"/>
                    </a:cubicBezTo>
                    <a:cubicBezTo>
                      <a:pt x="230" y="3"/>
                      <a:pt x="229" y="0"/>
                      <a:pt x="228" y="1"/>
                    </a:cubicBezTo>
                    <a:cubicBezTo>
                      <a:pt x="134" y="53"/>
                      <a:pt x="69" y="144"/>
                      <a:pt x="0" y="224"/>
                    </a:cubicBezTo>
                    <a:cubicBezTo>
                      <a:pt x="0" y="225"/>
                      <a:pt x="4" y="223"/>
                      <a:pt x="5" y="2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5" name="Freeform 292"/>
              <p:cNvSpPr/>
              <p:nvPr/>
            </p:nvSpPr>
            <p:spPr bwMode="auto">
              <a:xfrm>
                <a:off x="5310" y="1014"/>
                <a:ext cx="112" cy="163"/>
              </a:xfrm>
              <a:custGeom>
                <a:avLst/>
                <a:gdLst>
                  <a:gd name="T0" fmla="*/ 2 w 202"/>
                  <a:gd name="T1" fmla="*/ 297 h 298"/>
                  <a:gd name="T2" fmla="*/ 201 w 202"/>
                  <a:gd name="T3" fmla="*/ 5 h 298"/>
                  <a:gd name="T4" fmla="*/ 200 w 202"/>
                  <a:gd name="T5" fmla="*/ 1 h 298"/>
                  <a:gd name="T6" fmla="*/ 1 w 202"/>
                  <a:gd name="T7" fmla="*/ 297 h 298"/>
                  <a:gd name="T8" fmla="*/ 2 w 202"/>
                  <a:gd name="T9" fmla="*/ 297 h 298"/>
                </a:gdLst>
                <a:ahLst/>
                <a:cxnLst>
                  <a:cxn ang="0">
                    <a:pos x="T0" y="T1"/>
                  </a:cxn>
                  <a:cxn ang="0">
                    <a:pos x="T2" y="T3"/>
                  </a:cxn>
                  <a:cxn ang="0">
                    <a:pos x="T4" y="T5"/>
                  </a:cxn>
                  <a:cxn ang="0">
                    <a:pos x="T6" y="T7"/>
                  </a:cxn>
                  <a:cxn ang="0">
                    <a:pos x="T8" y="T9"/>
                  </a:cxn>
                </a:cxnLst>
                <a:rect l="0" t="0" r="r" b="b"/>
                <a:pathLst>
                  <a:path w="202" h="298">
                    <a:moveTo>
                      <a:pt x="2" y="297"/>
                    </a:moveTo>
                    <a:cubicBezTo>
                      <a:pt x="71" y="201"/>
                      <a:pt x="131" y="100"/>
                      <a:pt x="201" y="5"/>
                    </a:cubicBezTo>
                    <a:cubicBezTo>
                      <a:pt x="202" y="3"/>
                      <a:pt x="200" y="0"/>
                      <a:pt x="200" y="1"/>
                    </a:cubicBezTo>
                    <a:cubicBezTo>
                      <a:pt x="130" y="96"/>
                      <a:pt x="70" y="201"/>
                      <a:pt x="1" y="297"/>
                    </a:cubicBezTo>
                    <a:cubicBezTo>
                      <a:pt x="0" y="298"/>
                      <a:pt x="1" y="298"/>
                      <a:pt x="2" y="2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6" name="Freeform 293"/>
              <p:cNvSpPr/>
              <p:nvPr/>
            </p:nvSpPr>
            <p:spPr bwMode="auto">
              <a:xfrm>
                <a:off x="5437" y="888"/>
                <a:ext cx="161" cy="125"/>
              </a:xfrm>
              <a:custGeom>
                <a:avLst/>
                <a:gdLst>
                  <a:gd name="T0" fmla="*/ 2 w 291"/>
                  <a:gd name="T1" fmla="*/ 226 h 227"/>
                  <a:gd name="T2" fmla="*/ 289 w 291"/>
                  <a:gd name="T3" fmla="*/ 4 h 227"/>
                  <a:gd name="T4" fmla="*/ 289 w 291"/>
                  <a:gd name="T5" fmla="*/ 1 h 227"/>
                  <a:gd name="T6" fmla="*/ 1 w 291"/>
                  <a:gd name="T7" fmla="*/ 225 h 227"/>
                  <a:gd name="T8" fmla="*/ 2 w 291"/>
                  <a:gd name="T9" fmla="*/ 226 h 227"/>
                </a:gdLst>
                <a:ahLst/>
                <a:cxnLst>
                  <a:cxn ang="0">
                    <a:pos x="T0" y="T1"/>
                  </a:cxn>
                  <a:cxn ang="0">
                    <a:pos x="T2" y="T3"/>
                  </a:cxn>
                  <a:cxn ang="0">
                    <a:pos x="T4" y="T5"/>
                  </a:cxn>
                  <a:cxn ang="0">
                    <a:pos x="T6" y="T7"/>
                  </a:cxn>
                  <a:cxn ang="0">
                    <a:pos x="T8" y="T9"/>
                  </a:cxn>
                </a:cxnLst>
                <a:rect l="0" t="0" r="r" b="b"/>
                <a:pathLst>
                  <a:path w="291" h="227">
                    <a:moveTo>
                      <a:pt x="2" y="226"/>
                    </a:moveTo>
                    <a:cubicBezTo>
                      <a:pt x="82" y="136"/>
                      <a:pt x="176" y="49"/>
                      <a:pt x="289" y="4"/>
                    </a:cubicBezTo>
                    <a:cubicBezTo>
                      <a:pt x="290" y="3"/>
                      <a:pt x="291" y="0"/>
                      <a:pt x="289" y="1"/>
                    </a:cubicBezTo>
                    <a:cubicBezTo>
                      <a:pt x="175" y="46"/>
                      <a:pt x="81" y="134"/>
                      <a:pt x="1" y="225"/>
                    </a:cubicBezTo>
                    <a:cubicBezTo>
                      <a:pt x="0" y="226"/>
                      <a:pt x="1" y="227"/>
                      <a:pt x="2" y="2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7" name="Freeform 294"/>
              <p:cNvSpPr/>
              <p:nvPr/>
            </p:nvSpPr>
            <p:spPr bwMode="auto">
              <a:xfrm>
                <a:off x="5317" y="1021"/>
                <a:ext cx="113" cy="152"/>
              </a:xfrm>
              <a:custGeom>
                <a:avLst/>
                <a:gdLst>
                  <a:gd name="T0" fmla="*/ 2 w 206"/>
                  <a:gd name="T1" fmla="*/ 276 h 277"/>
                  <a:gd name="T2" fmla="*/ 205 w 206"/>
                  <a:gd name="T3" fmla="*/ 3 h 277"/>
                  <a:gd name="T4" fmla="*/ 204 w 206"/>
                  <a:gd name="T5" fmla="*/ 1 h 277"/>
                  <a:gd name="T6" fmla="*/ 1 w 206"/>
                  <a:gd name="T7" fmla="*/ 276 h 277"/>
                  <a:gd name="T8" fmla="*/ 2 w 206"/>
                  <a:gd name="T9" fmla="*/ 276 h 277"/>
                </a:gdLst>
                <a:ahLst/>
                <a:cxnLst>
                  <a:cxn ang="0">
                    <a:pos x="T0" y="T1"/>
                  </a:cxn>
                  <a:cxn ang="0">
                    <a:pos x="T2" y="T3"/>
                  </a:cxn>
                  <a:cxn ang="0">
                    <a:pos x="T4" y="T5"/>
                  </a:cxn>
                  <a:cxn ang="0">
                    <a:pos x="T6" y="T7"/>
                  </a:cxn>
                  <a:cxn ang="0">
                    <a:pos x="T8" y="T9"/>
                  </a:cxn>
                </a:cxnLst>
                <a:rect l="0" t="0" r="r" b="b"/>
                <a:pathLst>
                  <a:path w="206" h="277">
                    <a:moveTo>
                      <a:pt x="2" y="276"/>
                    </a:moveTo>
                    <a:cubicBezTo>
                      <a:pt x="68" y="185"/>
                      <a:pt x="133" y="89"/>
                      <a:pt x="205" y="3"/>
                    </a:cubicBezTo>
                    <a:cubicBezTo>
                      <a:pt x="206" y="2"/>
                      <a:pt x="205" y="0"/>
                      <a:pt x="204" y="1"/>
                    </a:cubicBezTo>
                    <a:cubicBezTo>
                      <a:pt x="131" y="88"/>
                      <a:pt x="67" y="184"/>
                      <a:pt x="1" y="276"/>
                    </a:cubicBezTo>
                    <a:cubicBezTo>
                      <a:pt x="0" y="277"/>
                      <a:pt x="1" y="276"/>
                      <a:pt x="2" y="2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8" name="Freeform 295"/>
              <p:cNvSpPr/>
              <p:nvPr/>
            </p:nvSpPr>
            <p:spPr bwMode="auto">
              <a:xfrm>
                <a:off x="5445" y="898"/>
                <a:ext cx="186" cy="126"/>
              </a:xfrm>
              <a:custGeom>
                <a:avLst/>
                <a:gdLst>
                  <a:gd name="T0" fmla="*/ 2 w 337"/>
                  <a:gd name="T1" fmla="*/ 229 h 230"/>
                  <a:gd name="T2" fmla="*/ 161 w 337"/>
                  <a:gd name="T3" fmla="*/ 94 h 230"/>
                  <a:gd name="T4" fmla="*/ 336 w 337"/>
                  <a:gd name="T5" fmla="*/ 3 h 230"/>
                  <a:gd name="T6" fmla="*/ 336 w 337"/>
                  <a:gd name="T7" fmla="*/ 1 h 230"/>
                  <a:gd name="T8" fmla="*/ 166 w 337"/>
                  <a:gd name="T9" fmla="*/ 88 h 230"/>
                  <a:gd name="T10" fmla="*/ 1 w 337"/>
                  <a:gd name="T11" fmla="*/ 228 h 230"/>
                  <a:gd name="T12" fmla="*/ 2 w 337"/>
                  <a:gd name="T13" fmla="*/ 229 h 230"/>
                </a:gdLst>
                <a:ahLst/>
                <a:cxnLst>
                  <a:cxn ang="0">
                    <a:pos x="T0" y="T1"/>
                  </a:cxn>
                  <a:cxn ang="0">
                    <a:pos x="T2" y="T3"/>
                  </a:cxn>
                  <a:cxn ang="0">
                    <a:pos x="T4" y="T5"/>
                  </a:cxn>
                  <a:cxn ang="0">
                    <a:pos x="T6" y="T7"/>
                  </a:cxn>
                  <a:cxn ang="0">
                    <a:pos x="T8" y="T9"/>
                  </a:cxn>
                  <a:cxn ang="0">
                    <a:pos x="T10" y="T11"/>
                  </a:cxn>
                  <a:cxn ang="0">
                    <a:pos x="T12" y="T13"/>
                  </a:cxn>
                </a:cxnLst>
                <a:rect l="0" t="0" r="r" b="b"/>
                <a:pathLst>
                  <a:path w="337" h="230">
                    <a:moveTo>
                      <a:pt x="2" y="229"/>
                    </a:moveTo>
                    <a:cubicBezTo>
                      <a:pt x="51" y="179"/>
                      <a:pt x="104" y="134"/>
                      <a:pt x="161" y="94"/>
                    </a:cubicBezTo>
                    <a:cubicBezTo>
                      <a:pt x="215" y="56"/>
                      <a:pt x="272" y="20"/>
                      <a:pt x="336" y="3"/>
                    </a:cubicBezTo>
                    <a:cubicBezTo>
                      <a:pt x="337" y="3"/>
                      <a:pt x="337" y="0"/>
                      <a:pt x="336" y="1"/>
                    </a:cubicBezTo>
                    <a:cubicBezTo>
                      <a:pt x="273" y="17"/>
                      <a:pt x="219" y="52"/>
                      <a:pt x="166" y="88"/>
                    </a:cubicBezTo>
                    <a:cubicBezTo>
                      <a:pt x="107" y="129"/>
                      <a:pt x="52" y="176"/>
                      <a:pt x="1" y="228"/>
                    </a:cubicBezTo>
                    <a:cubicBezTo>
                      <a:pt x="0" y="229"/>
                      <a:pt x="1" y="230"/>
                      <a:pt x="2" y="2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9" name="Freeform 296"/>
              <p:cNvSpPr/>
              <p:nvPr/>
            </p:nvSpPr>
            <p:spPr bwMode="auto">
              <a:xfrm>
                <a:off x="5321" y="1031"/>
                <a:ext cx="116" cy="140"/>
              </a:xfrm>
              <a:custGeom>
                <a:avLst/>
                <a:gdLst>
                  <a:gd name="T0" fmla="*/ 2 w 211"/>
                  <a:gd name="T1" fmla="*/ 253 h 254"/>
                  <a:gd name="T2" fmla="*/ 210 w 211"/>
                  <a:gd name="T3" fmla="*/ 2 h 254"/>
                  <a:gd name="T4" fmla="*/ 209 w 211"/>
                  <a:gd name="T5" fmla="*/ 1 h 254"/>
                  <a:gd name="T6" fmla="*/ 0 w 211"/>
                  <a:gd name="T7" fmla="*/ 252 h 254"/>
                  <a:gd name="T8" fmla="*/ 2 w 211"/>
                  <a:gd name="T9" fmla="*/ 253 h 254"/>
                </a:gdLst>
                <a:ahLst/>
                <a:cxnLst>
                  <a:cxn ang="0">
                    <a:pos x="T0" y="T1"/>
                  </a:cxn>
                  <a:cxn ang="0">
                    <a:pos x="T2" y="T3"/>
                  </a:cxn>
                  <a:cxn ang="0">
                    <a:pos x="T4" y="T5"/>
                  </a:cxn>
                  <a:cxn ang="0">
                    <a:pos x="T6" y="T7"/>
                  </a:cxn>
                  <a:cxn ang="0">
                    <a:pos x="T8" y="T9"/>
                  </a:cxn>
                </a:cxnLst>
                <a:rect l="0" t="0" r="r" b="b"/>
                <a:pathLst>
                  <a:path w="211" h="254">
                    <a:moveTo>
                      <a:pt x="2" y="253"/>
                    </a:moveTo>
                    <a:cubicBezTo>
                      <a:pt x="71" y="170"/>
                      <a:pt x="136" y="81"/>
                      <a:pt x="210" y="2"/>
                    </a:cubicBezTo>
                    <a:cubicBezTo>
                      <a:pt x="211" y="1"/>
                      <a:pt x="210" y="0"/>
                      <a:pt x="209" y="1"/>
                    </a:cubicBezTo>
                    <a:cubicBezTo>
                      <a:pt x="135" y="79"/>
                      <a:pt x="70" y="169"/>
                      <a:pt x="0" y="252"/>
                    </a:cubicBezTo>
                    <a:cubicBezTo>
                      <a:pt x="0" y="253"/>
                      <a:pt x="1" y="254"/>
                      <a:pt x="2" y="2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0" name="Freeform 297"/>
              <p:cNvSpPr/>
              <p:nvPr/>
            </p:nvSpPr>
            <p:spPr bwMode="auto">
              <a:xfrm>
                <a:off x="5328" y="910"/>
                <a:ext cx="340" cy="256"/>
              </a:xfrm>
              <a:custGeom>
                <a:avLst/>
                <a:gdLst>
                  <a:gd name="T0" fmla="*/ 1 w 620"/>
                  <a:gd name="T1" fmla="*/ 465 h 466"/>
                  <a:gd name="T2" fmla="*/ 261 w 620"/>
                  <a:gd name="T3" fmla="*/ 198 h 466"/>
                  <a:gd name="T4" fmla="*/ 439 w 620"/>
                  <a:gd name="T5" fmla="*/ 74 h 466"/>
                  <a:gd name="T6" fmla="*/ 618 w 620"/>
                  <a:gd name="T7" fmla="*/ 2 h 466"/>
                  <a:gd name="T8" fmla="*/ 619 w 620"/>
                  <a:gd name="T9" fmla="*/ 0 h 466"/>
                  <a:gd name="T10" fmla="*/ 461 w 620"/>
                  <a:gd name="T11" fmla="*/ 59 h 466"/>
                  <a:gd name="T12" fmla="*/ 282 w 620"/>
                  <a:gd name="T13" fmla="*/ 177 h 466"/>
                  <a:gd name="T14" fmla="*/ 1 w 620"/>
                  <a:gd name="T15" fmla="*/ 464 h 466"/>
                  <a:gd name="T16" fmla="*/ 1 w 620"/>
                  <a:gd name="T17" fmla="*/ 46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0" h="466">
                    <a:moveTo>
                      <a:pt x="1" y="465"/>
                    </a:moveTo>
                    <a:cubicBezTo>
                      <a:pt x="89" y="374"/>
                      <a:pt x="166" y="282"/>
                      <a:pt x="261" y="198"/>
                    </a:cubicBezTo>
                    <a:cubicBezTo>
                      <a:pt x="314" y="151"/>
                      <a:pt x="377" y="108"/>
                      <a:pt x="439" y="74"/>
                    </a:cubicBezTo>
                    <a:cubicBezTo>
                      <a:pt x="495" y="43"/>
                      <a:pt x="555" y="13"/>
                      <a:pt x="618" y="2"/>
                    </a:cubicBezTo>
                    <a:cubicBezTo>
                      <a:pt x="619" y="2"/>
                      <a:pt x="620" y="0"/>
                      <a:pt x="619" y="0"/>
                    </a:cubicBezTo>
                    <a:cubicBezTo>
                      <a:pt x="564" y="10"/>
                      <a:pt x="511" y="34"/>
                      <a:pt x="461" y="59"/>
                    </a:cubicBezTo>
                    <a:cubicBezTo>
                      <a:pt x="397" y="92"/>
                      <a:pt x="337" y="131"/>
                      <a:pt x="282" y="177"/>
                    </a:cubicBezTo>
                    <a:cubicBezTo>
                      <a:pt x="179" y="263"/>
                      <a:pt x="94" y="368"/>
                      <a:pt x="1" y="464"/>
                    </a:cubicBezTo>
                    <a:cubicBezTo>
                      <a:pt x="1" y="465"/>
                      <a:pt x="0" y="466"/>
                      <a:pt x="1" y="4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1" name="Freeform 298"/>
              <p:cNvSpPr/>
              <p:nvPr/>
            </p:nvSpPr>
            <p:spPr bwMode="auto">
              <a:xfrm>
                <a:off x="5336" y="928"/>
                <a:ext cx="366" cy="232"/>
              </a:xfrm>
              <a:custGeom>
                <a:avLst/>
                <a:gdLst>
                  <a:gd name="T0" fmla="*/ 1 w 666"/>
                  <a:gd name="T1" fmla="*/ 423 h 424"/>
                  <a:gd name="T2" fmla="*/ 322 w 666"/>
                  <a:gd name="T3" fmla="*/ 147 h 424"/>
                  <a:gd name="T4" fmla="*/ 664 w 666"/>
                  <a:gd name="T5" fmla="*/ 2 h 424"/>
                  <a:gd name="T6" fmla="*/ 665 w 666"/>
                  <a:gd name="T7" fmla="*/ 0 h 424"/>
                  <a:gd name="T8" fmla="*/ 334 w 666"/>
                  <a:gd name="T9" fmla="*/ 138 h 424"/>
                  <a:gd name="T10" fmla="*/ 1 w 666"/>
                  <a:gd name="T11" fmla="*/ 422 h 424"/>
                  <a:gd name="T12" fmla="*/ 1 w 666"/>
                  <a:gd name="T13" fmla="*/ 423 h 424"/>
                </a:gdLst>
                <a:ahLst/>
                <a:cxnLst>
                  <a:cxn ang="0">
                    <a:pos x="T0" y="T1"/>
                  </a:cxn>
                  <a:cxn ang="0">
                    <a:pos x="T2" y="T3"/>
                  </a:cxn>
                  <a:cxn ang="0">
                    <a:pos x="T4" y="T5"/>
                  </a:cxn>
                  <a:cxn ang="0">
                    <a:pos x="T6" y="T7"/>
                  </a:cxn>
                  <a:cxn ang="0">
                    <a:pos x="T8" y="T9"/>
                  </a:cxn>
                  <a:cxn ang="0">
                    <a:pos x="T10" y="T11"/>
                  </a:cxn>
                  <a:cxn ang="0">
                    <a:pos x="T12" y="T13"/>
                  </a:cxn>
                </a:cxnLst>
                <a:rect l="0" t="0" r="r" b="b"/>
                <a:pathLst>
                  <a:path w="666" h="424">
                    <a:moveTo>
                      <a:pt x="1" y="423"/>
                    </a:moveTo>
                    <a:cubicBezTo>
                      <a:pt x="105" y="327"/>
                      <a:pt x="206" y="228"/>
                      <a:pt x="322" y="147"/>
                    </a:cubicBezTo>
                    <a:cubicBezTo>
                      <a:pt x="422" y="78"/>
                      <a:pt x="542" y="15"/>
                      <a:pt x="664" y="2"/>
                    </a:cubicBezTo>
                    <a:cubicBezTo>
                      <a:pt x="665" y="2"/>
                      <a:pt x="666" y="0"/>
                      <a:pt x="665" y="0"/>
                    </a:cubicBezTo>
                    <a:cubicBezTo>
                      <a:pt x="546" y="13"/>
                      <a:pt x="432" y="73"/>
                      <a:pt x="334" y="138"/>
                    </a:cubicBezTo>
                    <a:cubicBezTo>
                      <a:pt x="212" y="218"/>
                      <a:pt x="108" y="323"/>
                      <a:pt x="1" y="422"/>
                    </a:cubicBezTo>
                    <a:cubicBezTo>
                      <a:pt x="0" y="422"/>
                      <a:pt x="0" y="424"/>
                      <a:pt x="1" y="4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2" name="Freeform 299"/>
              <p:cNvSpPr/>
              <p:nvPr/>
            </p:nvSpPr>
            <p:spPr bwMode="auto">
              <a:xfrm>
                <a:off x="5205" y="954"/>
                <a:ext cx="527" cy="336"/>
              </a:xfrm>
              <a:custGeom>
                <a:avLst/>
                <a:gdLst>
                  <a:gd name="T0" fmla="*/ 1 w 958"/>
                  <a:gd name="T1" fmla="*/ 612 h 613"/>
                  <a:gd name="T2" fmla="*/ 183 w 958"/>
                  <a:gd name="T3" fmla="*/ 444 h 613"/>
                  <a:gd name="T4" fmla="*/ 425 w 958"/>
                  <a:gd name="T5" fmla="*/ 287 h 613"/>
                  <a:gd name="T6" fmla="*/ 956 w 958"/>
                  <a:gd name="T7" fmla="*/ 2 h 613"/>
                  <a:gd name="T8" fmla="*/ 957 w 958"/>
                  <a:gd name="T9" fmla="*/ 0 h 613"/>
                  <a:gd name="T10" fmla="*/ 418 w 958"/>
                  <a:gd name="T11" fmla="*/ 290 h 613"/>
                  <a:gd name="T12" fmla="*/ 176 w 958"/>
                  <a:gd name="T13" fmla="*/ 448 h 613"/>
                  <a:gd name="T14" fmla="*/ 1 w 958"/>
                  <a:gd name="T15" fmla="*/ 611 h 613"/>
                  <a:gd name="T16" fmla="*/ 1 w 958"/>
                  <a:gd name="T17" fmla="*/ 612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8" h="613">
                    <a:moveTo>
                      <a:pt x="1" y="612"/>
                    </a:moveTo>
                    <a:cubicBezTo>
                      <a:pt x="53" y="546"/>
                      <a:pt x="117" y="495"/>
                      <a:pt x="183" y="444"/>
                    </a:cubicBezTo>
                    <a:cubicBezTo>
                      <a:pt x="259" y="385"/>
                      <a:pt x="341" y="335"/>
                      <a:pt x="425" y="287"/>
                    </a:cubicBezTo>
                    <a:cubicBezTo>
                      <a:pt x="598" y="186"/>
                      <a:pt x="777" y="92"/>
                      <a:pt x="956" y="2"/>
                    </a:cubicBezTo>
                    <a:cubicBezTo>
                      <a:pt x="957" y="2"/>
                      <a:pt x="958" y="0"/>
                      <a:pt x="957" y="0"/>
                    </a:cubicBezTo>
                    <a:cubicBezTo>
                      <a:pt x="774" y="92"/>
                      <a:pt x="594" y="188"/>
                      <a:pt x="418" y="290"/>
                    </a:cubicBezTo>
                    <a:cubicBezTo>
                      <a:pt x="334" y="338"/>
                      <a:pt x="251" y="388"/>
                      <a:pt x="176" y="448"/>
                    </a:cubicBezTo>
                    <a:cubicBezTo>
                      <a:pt x="113" y="499"/>
                      <a:pt x="51" y="547"/>
                      <a:pt x="1" y="611"/>
                    </a:cubicBezTo>
                    <a:cubicBezTo>
                      <a:pt x="0" y="612"/>
                      <a:pt x="1" y="613"/>
                      <a:pt x="1" y="6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3" name="Freeform 300"/>
              <p:cNvSpPr/>
              <p:nvPr/>
            </p:nvSpPr>
            <p:spPr bwMode="auto">
              <a:xfrm>
                <a:off x="5201" y="948"/>
                <a:ext cx="525" cy="335"/>
              </a:xfrm>
              <a:custGeom>
                <a:avLst/>
                <a:gdLst>
                  <a:gd name="T0" fmla="*/ 1 w 955"/>
                  <a:gd name="T1" fmla="*/ 611 h 612"/>
                  <a:gd name="T2" fmla="*/ 192 w 955"/>
                  <a:gd name="T3" fmla="*/ 437 h 612"/>
                  <a:gd name="T4" fmla="*/ 454 w 955"/>
                  <a:gd name="T5" fmla="*/ 263 h 612"/>
                  <a:gd name="T6" fmla="*/ 698 w 955"/>
                  <a:gd name="T7" fmla="*/ 114 h 612"/>
                  <a:gd name="T8" fmla="*/ 954 w 955"/>
                  <a:gd name="T9" fmla="*/ 2 h 612"/>
                  <a:gd name="T10" fmla="*/ 955 w 955"/>
                  <a:gd name="T11" fmla="*/ 1 h 612"/>
                  <a:gd name="T12" fmla="*/ 704 w 955"/>
                  <a:gd name="T13" fmla="*/ 109 h 612"/>
                  <a:gd name="T14" fmla="*/ 441 w 955"/>
                  <a:gd name="T15" fmla="*/ 269 h 612"/>
                  <a:gd name="T16" fmla="*/ 186 w 955"/>
                  <a:gd name="T17" fmla="*/ 441 h 612"/>
                  <a:gd name="T18" fmla="*/ 0 w 955"/>
                  <a:gd name="T19" fmla="*/ 610 h 612"/>
                  <a:gd name="T20" fmla="*/ 1 w 955"/>
                  <a:gd name="T21" fmla="*/ 611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5" h="612">
                    <a:moveTo>
                      <a:pt x="1" y="611"/>
                    </a:moveTo>
                    <a:cubicBezTo>
                      <a:pt x="55" y="543"/>
                      <a:pt x="122" y="489"/>
                      <a:pt x="192" y="437"/>
                    </a:cubicBezTo>
                    <a:cubicBezTo>
                      <a:pt x="276" y="375"/>
                      <a:pt x="366" y="319"/>
                      <a:pt x="454" y="263"/>
                    </a:cubicBezTo>
                    <a:cubicBezTo>
                      <a:pt x="534" y="211"/>
                      <a:pt x="614" y="158"/>
                      <a:pt x="698" y="114"/>
                    </a:cubicBezTo>
                    <a:cubicBezTo>
                      <a:pt x="780" y="70"/>
                      <a:pt x="866" y="34"/>
                      <a:pt x="954" y="2"/>
                    </a:cubicBezTo>
                    <a:cubicBezTo>
                      <a:pt x="954" y="2"/>
                      <a:pt x="955" y="0"/>
                      <a:pt x="955" y="1"/>
                    </a:cubicBezTo>
                    <a:cubicBezTo>
                      <a:pt x="869" y="32"/>
                      <a:pt x="785" y="67"/>
                      <a:pt x="704" y="109"/>
                    </a:cubicBezTo>
                    <a:cubicBezTo>
                      <a:pt x="613" y="156"/>
                      <a:pt x="527" y="214"/>
                      <a:pt x="441" y="269"/>
                    </a:cubicBezTo>
                    <a:cubicBezTo>
                      <a:pt x="355" y="325"/>
                      <a:pt x="268" y="380"/>
                      <a:pt x="186" y="441"/>
                    </a:cubicBezTo>
                    <a:cubicBezTo>
                      <a:pt x="118" y="491"/>
                      <a:pt x="53" y="544"/>
                      <a:pt x="0" y="610"/>
                    </a:cubicBezTo>
                    <a:cubicBezTo>
                      <a:pt x="0" y="611"/>
                      <a:pt x="0" y="612"/>
                      <a:pt x="1" y="6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4" name="Freeform 301"/>
              <p:cNvSpPr/>
              <p:nvPr/>
            </p:nvSpPr>
            <p:spPr bwMode="auto">
              <a:xfrm>
                <a:off x="5214" y="973"/>
                <a:ext cx="527" cy="325"/>
              </a:xfrm>
              <a:custGeom>
                <a:avLst/>
                <a:gdLst>
                  <a:gd name="T0" fmla="*/ 2 w 958"/>
                  <a:gd name="T1" fmla="*/ 593 h 594"/>
                  <a:gd name="T2" fmla="*/ 212 w 958"/>
                  <a:gd name="T3" fmla="*/ 413 h 594"/>
                  <a:gd name="T4" fmla="*/ 477 w 958"/>
                  <a:gd name="T5" fmla="*/ 267 h 594"/>
                  <a:gd name="T6" fmla="*/ 957 w 958"/>
                  <a:gd name="T7" fmla="*/ 3 h 594"/>
                  <a:gd name="T8" fmla="*/ 955 w 958"/>
                  <a:gd name="T9" fmla="*/ 1 h 594"/>
                  <a:gd name="T10" fmla="*/ 698 w 958"/>
                  <a:gd name="T11" fmla="*/ 175 h 594"/>
                  <a:gd name="T12" fmla="*/ 432 w 958"/>
                  <a:gd name="T13" fmla="*/ 287 h 594"/>
                  <a:gd name="T14" fmla="*/ 189 w 958"/>
                  <a:gd name="T15" fmla="*/ 427 h 594"/>
                  <a:gd name="T16" fmla="*/ 1 w 958"/>
                  <a:gd name="T17" fmla="*/ 592 h 594"/>
                  <a:gd name="T18" fmla="*/ 2 w 958"/>
                  <a:gd name="T19" fmla="*/ 593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8" h="594">
                    <a:moveTo>
                      <a:pt x="2" y="593"/>
                    </a:moveTo>
                    <a:cubicBezTo>
                      <a:pt x="60" y="521"/>
                      <a:pt x="135" y="463"/>
                      <a:pt x="212" y="413"/>
                    </a:cubicBezTo>
                    <a:cubicBezTo>
                      <a:pt x="297" y="359"/>
                      <a:pt x="386" y="310"/>
                      <a:pt x="477" y="267"/>
                    </a:cubicBezTo>
                    <a:cubicBezTo>
                      <a:pt x="643" y="189"/>
                      <a:pt x="836" y="151"/>
                      <a:pt x="957" y="3"/>
                    </a:cubicBezTo>
                    <a:cubicBezTo>
                      <a:pt x="958" y="2"/>
                      <a:pt x="956" y="0"/>
                      <a:pt x="955" y="1"/>
                    </a:cubicBezTo>
                    <a:cubicBezTo>
                      <a:pt x="887" y="84"/>
                      <a:pt x="796" y="135"/>
                      <a:pt x="698" y="175"/>
                    </a:cubicBezTo>
                    <a:cubicBezTo>
                      <a:pt x="609" y="211"/>
                      <a:pt x="519" y="244"/>
                      <a:pt x="432" y="287"/>
                    </a:cubicBezTo>
                    <a:cubicBezTo>
                      <a:pt x="349" y="328"/>
                      <a:pt x="266" y="375"/>
                      <a:pt x="189" y="427"/>
                    </a:cubicBezTo>
                    <a:cubicBezTo>
                      <a:pt x="120" y="473"/>
                      <a:pt x="53" y="527"/>
                      <a:pt x="1" y="592"/>
                    </a:cubicBezTo>
                    <a:cubicBezTo>
                      <a:pt x="0" y="593"/>
                      <a:pt x="1" y="594"/>
                      <a:pt x="2" y="5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5" name="Freeform 302"/>
              <p:cNvSpPr/>
              <p:nvPr/>
            </p:nvSpPr>
            <p:spPr bwMode="auto">
              <a:xfrm>
                <a:off x="5218" y="1002"/>
                <a:ext cx="523" cy="299"/>
              </a:xfrm>
              <a:custGeom>
                <a:avLst/>
                <a:gdLst>
                  <a:gd name="T0" fmla="*/ 1 w 951"/>
                  <a:gd name="T1" fmla="*/ 544 h 546"/>
                  <a:gd name="T2" fmla="*/ 206 w 951"/>
                  <a:gd name="T3" fmla="*/ 374 h 546"/>
                  <a:gd name="T4" fmla="*/ 463 w 951"/>
                  <a:gd name="T5" fmla="*/ 242 h 546"/>
                  <a:gd name="T6" fmla="*/ 950 w 951"/>
                  <a:gd name="T7" fmla="*/ 3 h 546"/>
                  <a:gd name="T8" fmla="*/ 950 w 951"/>
                  <a:gd name="T9" fmla="*/ 1 h 546"/>
                  <a:gd name="T10" fmla="*/ 421 w 951"/>
                  <a:gd name="T11" fmla="*/ 257 h 546"/>
                  <a:gd name="T12" fmla="*/ 1 w 951"/>
                  <a:gd name="T13" fmla="*/ 544 h 546"/>
                  <a:gd name="T14" fmla="*/ 1 w 951"/>
                  <a:gd name="T15" fmla="*/ 544 h 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1" h="546">
                    <a:moveTo>
                      <a:pt x="1" y="544"/>
                    </a:moveTo>
                    <a:cubicBezTo>
                      <a:pt x="59" y="477"/>
                      <a:pt x="132" y="421"/>
                      <a:pt x="206" y="374"/>
                    </a:cubicBezTo>
                    <a:cubicBezTo>
                      <a:pt x="288" y="321"/>
                      <a:pt x="374" y="279"/>
                      <a:pt x="463" y="242"/>
                    </a:cubicBezTo>
                    <a:cubicBezTo>
                      <a:pt x="630" y="172"/>
                      <a:pt x="813" y="128"/>
                      <a:pt x="950" y="3"/>
                    </a:cubicBezTo>
                    <a:cubicBezTo>
                      <a:pt x="950" y="2"/>
                      <a:pt x="951" y="0"/>
                      <a:pt x="950" y="1"/>
                    </a:cubicBezTo>
                    <a:cubicBezTo>
                      <a:pt x="801" y="136"/>
                      <a:pt x="600" y="178"/>
                      <a:pt x="421" y="257"/>
                    </a:cubicBezTo>
                    <a:cubicBezTo>
                      <a:pt x="269" y="325"/>
                      <a:pt x="110" y="416"/>
                      <a:pt x="1" y="544"/>
                    </a:cubicBezTo>
                    <a:cubicBezTo>
                      <a:pt x="0" y="545"/>
                      <a:pt x="0" y="546"/>
                      <a:pt x="1" y="5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6" name="Freeform 303"/>
              <p:cNvSpPr/>
              <p:nvPr/>
            </p:nvSpPr>
            <p:spPr bwMode="auto">
              <a:xfrm>
                <a:off x="5221" y="1031"/>
                <a:ext cx="513" cy="273"/>
              </a:xfrm>
              <a:custGeom>
                <a:avLst/>
                <a:gdLst>
                  <a:gd name="T0" fmla="*/ 1 w 933"/>
                  <a:gd name="T1" fmla="*/ 497 h 498"/>
                  <a:gd name="T2" fmla="*/ 475 w 933"/>
                  <a:gd name="T3" fmla="*/ 213 h 498"/>
                  <a:gd name="T4" fmla="*/ 931 w 933"/>
                  <a:gd name="T5" fmla="*/ 4 h 498"/>
                  <a:gd name="T6" fmla="*/ 932 w 933"/>
                  <a:gd name="T7" fmla="*/ 1 h 498"/>
                  <a:gd name="T8" fmla="*/ 438 w 933"/>
                  <a:gd name="T9" fmla="*/ 225 h 498"/>
                  <a:gd name="T10" fmla="*/ 0 w 933"/>
                  <a:gd name="T11" fmla="*/ 496 h 498"/>
                  <a:gd name="T12" fmla="*/ 1 w 933"/>
                  <a:gd name="T13" fmla="*/ 497 h 498"/>
                </a:gdLst>
                <a:ahLst/>
                <a:cxnLst>
                  <a:cxn ang="0">
                    <a:pos x="T0" y="T1"/>
                  </a:cxn>
                  <a:cxn ang="0">
                    <a:pos x="T2" y="T3"/>
                  </a:cxn>
                  <a:cxn ang="0">
                    <a:pos x="T4" y="T5"/>
                  </a:cxn>
                  <a:cxn ang="0">
                    <a:pos x="T6" y="T7"/>
                  </a:cxn>
                  <a:cxn ang="0">
                    <a:pos x="T8" y="T9"/>
                  </a:cxn>
                  <a:cxn ang="0">
                    <a:pos x="T10" y="T11"/>
                  </a:cxn>
                  <a:cxn ang="0">
                    <a:pos x="T12" y="T13"/>
                  </a:cxn>
                </a:cxnLst>
                <a:rect l="0" t="0" r="r" b="b"/>
                <a:pathLst>
                  <a:path w="933" h="498">
                    <a:moveTo>
                      <a:pt x="1" y="497"/>
                    </a:moveTo>
                    <a:cubicBezTo>
                      <a:pt x="124" y="359"/>
                      <a:pt x="307" y="280"/>
                      <a:pt x="475" y="213"/>
                    </a:cubicBezTo>
                    <a:cubicBezTo>
                      <a:pt x="633" y="151"/>
                      <a:pt x="794" y="108"/>
                      <a:pt x="931" y="4"/>
                    </a:cubicBezTo>
                    <a:cubicBezTo>
                      <a:pt x="932" y="3"/>
                      <a:pt x="933" y="0"/>
                      <a:pt x="932" y="1"/>
                    </a:cubicBezTo>
                    <a:cubicBezTo>
                      <a:pt x="785" y="112"/>
                      <a:pt x="606" y="157"/>
                      <a:pt x="438" y="225"/>
                    </a:cubicBezTo>
                    <a:cubicBezTo>
                      <a:pt x="281" y="289"/>
                      <a:pt x="115" y="367"/>
                      <a:pt x="0" y="496"/>
                    </a:cubicBezTo>
                    <a:cubicBezTo>
                      <a:pt x="0" y="497"/>
                      <a:pt x="1" y="498"/>
                      <a:pt x="1" y="4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7" name="Freeform 304"/>
              <p:cNvSpPr/>
              <p:nvPr/>
            </p:nvSpPr>
            <p:spPr bwMode="auto">
              <a:xfrm>
                <a:off x="5224" y="1066"/>
                <a:ext cx="497" cy="240"/>
              </a:xfrm>
              <a:custGeom>
                <a:avLst/>
                <a:gdLst>
                  <a:gd name="T0" fmla="*/ 1 w 903"/>
                  <a:gd name="T1" fmla="*/ 437 h 438"/>
                  <a:gd name="T2" fmla="*/ 470 w 903"/>
                  <a:gd name="T3" fmla="*/ 176 h 438"/>
                  <a:gd name="T4" fmla="*/ 699 w 903"/>
                  <a:gd name="T5" fmla="*/ 102 h 438"/>
                  <a:gd name="T6" fmla="*/ 901 w 903"/>
                  <a:gd name="T7" fmla="*/ 3 h 438"/>
                  <a:gd name="T8" fmla="*/ 901 w 903"/>
                  <a:gd name="T9" fmla="*/ 1 h 438"/>
                  <a:gd name="T10" fmla="*/ 673 w 903"/>
                  <a:gd name="T11" fmla="*/ 109 h 438"/>
                  <a:gd name="T12" fmla="*/ 422 w 903"/>
                  <a:gd name="T13" fmla="*/ 191 h 438"/>
                  <a:gd name="T14" fmla="*/ 1 w 903"/>
                  <a:gd name="T15" fmla="*/ 436 h 438"/>
                  <a:gd name="T16" fmla="*/ 1 w 903"/>
                  <a:gd name="T17" fmla="*/ 437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3" h="438">
                    <a:moveTo>
                      <a:pt x="1" y="437"/>
                    </a:moveTo>
                    <a:cubicBezTo>
                      <a:pt x="124" y="299"/>
                      <a:pt x="299" y="233"/>
                      <a:pt x="470" y="176"/>
                    </a:cubicBezTo>
                    <a:cubicBezTo>
                      <a:pt x="546" y="151"/>
                      <a:pt x="623" y="127"/>
                      <a:pt x="699" y="102"/>
                    </a:cubicBezTo>
                    <a:cubicBezTo>
                      <a:pt x="771" y="78"/>
                      <a:pt x="841" y="49"/>
                      <a:pt x="901" y="3"/>
                    </a:cubicBezTo>
                    <a:cubicBezTo>
                      <a:pt x="902" y="3"/>
                      <a:pt x="903" y="0"/>
                      <a:pt x="901" y="1"/>
                    </a:cubicBezTo>
                    <a:cubicBezTo>
                      <a:pt x="833" y="52"/>
                      <a:pt x="754" y="82"/>
                      <a:pt x="673" y="109"/>
                    </a:cubicBezTo>
                    <a:cubicBezTo>
                      <a:pt x="589" y="136"/>
                      <a:pt x="505" y="163"/>
                      <a:pt x="422" y="191"/>
                    </a:cubicBezTo>
                    <a:cubicBezTo>
                      <a:pt x="267" y="244"/>
                      <a:pt x="112" y="312"/>
                      <a:pt x="1" y="436"/>
                    </a:cubicBezTo>
                    <a:cubicBezTo>
                      <a:pt x="0" y="437"/>
                      <a:pt x="0" y="438"/>
                      <a:pt x="1" y="4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8" name="Freeform 305"/>
              <p:cNvSpPr/>
              <p:nvPr/>
            </p:nvSpPr>
            <p:spPr bwMode="auto">
              <a:xfrm>
                <a:off x="5227" y="1100"/>
                <a:ext cx="479" cy="206"/>
              </a:xfrm>
              <a:custGeom>
                <a:avLst/>
                <a:gdLst>
                  <a:gd name="T0" fmla="*/ 2 w 871"/>
                  <a:gd name="T1" fmla="*/ 376 h 377"/>
                  <a:gd name="T2" fmla="*/ 431 w 871"/>
                  <a:gd name="T3" fmla="*/ 157 h 377"/>
                  <a:gd name="T4" fmla="*/ 658 w 871"/>
                  <a:gd name="T5" fmla="*/ 94 h 377"/>
                  <a:gd name="T6" fmla="*/ 870 w 871"/>
                  <a:gd name="T7" fmla="*/ 4 h 377"/>
                  <a:gd name="T8" fmla="*/ 870 w 871"/>
                  <a:gd name="T9" fmla="*/ 1 h 377"/>
                  <a:gd name="T10" fmla="*/ 644 w 871"/>
                  <a:gd name="T11" fmla="*/ 96 h 377"/>
                  <a:gd name="T12" fmla="*/ 408 w 871"/>
                  <a:gd name="T13" fmla="*/ 161 h 377"/>
                  <a:gd name="T14" fmla="*/ 1 w 871"/>
                  <a:gd name="T15" fmla="*/ 375 h 377"/>
                  <a:gd name="T16" fmla="*/ 2 w 871"/>
                  <a:gd name="T17" fmla="*/ 37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1" h="377">
                    <a:moveTo>
                      <a:pt x="2" y="376"/>
                    </a:moveTo>
                    <a:cubicBezTo>
                      <a:pt x="110" y="250"/>
                      <a:pt x="276" y="199"/>
                      <a:pt x="431" y="157"/>
                    </a:cubicBezTo>
                    <a:cubicBezTo>
                      <a:pt x="506" y="136"/>
                      <a:pt x="582" y="116"/>
                      <a:pt x="658" y="94"/>
                    </a:cubicBezTo>
                    <a:cubicBezTo>
                      <a:pt x="733" y="72"/>
                      <a:pt x="804" y="49"/>
                      <a:pt x="870" y="4"/>
                    </a:cubicBezTo>
                    <a:cubicBezTo>
                      <a:pt x="870" y="4"/>
                      <a:pt x="871" y="0"/>
                      <a:pt x="870" y="1"/>
                    </a:cubicBezTo>
                    <a:cubicBezTo>
                      <a:pt x="801" y="48"/>
                      <a:pt x="724" y="73"/>
                      <a:pt x="644" y="96"/>
                    </a:cubicBezTo>
                    <a:cubicBezTo>
                      <a:pt x="566" y="119"/>
                      <a:pt x="487" y="139"/>
                      <a:pt x="408" y="161"/>
                    </a:cubicBezTo>
                    <a:cubicBezTo>
                      <a:pt x="260" y="202"/>
                      <a:pt x="104" y="255"/>
                      <a:pt x="1" y="375"/>
                    </a:cubicBezTo>
                    <a:cubicBezTo>
                      <a:pt x="0" y="376"/>
                      <a:pt x="1" y="377"/>
                      <a:pt x="2" y="3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9" name="Freeform 306"/>
              <p:cNvSpPr/>
              <p:nvPr/>
            </p:nvSpPr>
            <p:spPr bwMode="auto">
              <a:xfrm>
                <a:off x="5229" y="1139"/>
                <a:ext cx="458" cy="170"/>
              </a:xfrm>
              <a:custGeom>
                <a:avLst/>
                <a:gdLst>
                  <a:gd name="T0" fmla="*/ 2 w 834"/>
                  <a:gd name="T1" fmla="*/ 309 h 310"/>
                  <a:gd name="T2" fmla="*/ 176 w 834"/>
                  <a:gd name="T3" fmla="*/ 186 h 310"/>
                  <a:gd name="T4" fmla="*/ 386 w 834"/>
                  <a:gd name="T5" fmla="*/ 125 h 310"/>
                  <a:gd name="T6" fmla="*/ 833 w 834"/>
                  <a:gd name="T7" fmla="*/ 3 h 310"/>
                  <a:gd name="T8" fmla="*/ 833 w 834"/>
                  <a:gd name="T9" fmla="*/ 1 h 310"/>
                  <a:gd name="T10" fmla="*/ 354 w 834"/>
                  <a:gd name="T11" fmla="*/ 129 h 310"/>
                  <a:gd name="T12" fmla="*/ 163 w 834"/>
                  <a:gd name="T13" fmla="*/ 190 h 310"/>
                  <a:gd name="T14" fmla="*/ 1 w 834"/>
                  <a:gd name="T15" fmla="*/ 308 h 310"/>
                  <a:gd name="T16" fmla="*/ 2 w 834"/>
                  <a:gd name="T17" fmla="*/ 30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310">
                    <a:moveTo>
                      <a:pt x="2" y="309"/>
                    </a:moveTo>
                    <a:cubicBezTo>
                      <a:pt x="47" y="252"/>
                      <a:pt x="111" y="215"/>
                      <a:pt x="176" y="186"/>
                    </a:cubicBezTo>
                    <a:cubicBezTo>
                      <a:pt x="243" y="155"/>
                      <a:pt x="313" y="137"/>
                      <a:pt x="386" y="125"/>
                    </a:cubicBezTo>
                    <a:cubicBezTo>
                      <a:pt x="537" y="99"/>
                      <a:pt x="702" y="91"/>
                      <a:pt x="833" y="3"/>
                    </a:cubicBezTo>
                    <a:cubicBezTo>
                      <a:pt x="834" y="2"/>
                      <a:pt x="834" y="0"/>
                      <a:pt x="833" y="1"/>
                    </a:cubicBezTo>
                    <a:cubicBezTo>
                      <a:pt x="693" y="96"/>
                      <a:pt x="515" y="99"/>
                      <a:pt x="354" y="129"/>
                    </a:cubicBezTo>
                    <a:cubicBezTo>
                      <a:pt x="288" y="141"/>
                      <a:pt x="224" y="161"/>
                      <a:pt x="163" y="190"/>
                    </a:cubicBezTo>
                    <a:cubicBezTo>
                      <a:pt x="103" y="218"/>
                      <a:pt x="43" y="255"/>
                      <a:pt x="1" y="308"/>
                    </a:cubicBezTo>
                    <a:cubicBezTo>
                      <a:pt x="0" y="309"/>
                      <a:pt x="1" y="310"/>
                      <a:pt x="2" y="3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0" name="Freeform 307"/>
              <p:cNvSpPr/>
              <p:nvPr/>
            </p:nvSpPr>
            <p:spPr bwMode="auto">
              <a:xfrm>
                <a:off x="5230" y="1181"/>
                <a:ext cx="434" cy="127"/>
              </a:xfrm>
              <a:custGeom>
                <a:avLst/>
                <a:gdLst>
                  <a:gd name="T0" fmla="*/ 2 w 788"/>
                  <a:gd name="T1" fmla="*/ 231 h 232"/>
                  <a:gd name="T2" fmla="*/ 422 w 788"/>
                  <a:gd name="T3" fmla="*/ 72 h 232"/>
                  <a:gd name="T4" fmla="*/ 786 w 788"/>
                  <a:gd name="T5" fmla="*/ 4 h 232"/>
                  <a:gd name="T6" fmla="*/ 787 w 788"/>
                  <a:gd name="T7" fmla="*/ 1 h 232"/>
                  <a:gd name="T8" fmla="*/ 598 w 788"/>
                  <a:gd name="T9" fmla="*/ 55 h 232"/>
                  <a:gd name="T10" fmla="*/ 388 w 788"/>
                  <a:gd name="T11" fmla="*/ 73 h 232"/>
                  <a:gd name="T12" fmla="*/ 1 w 788"/>
                  <a:gd name="T13" fmla="*/ 230 h 232"/>
                  <a:gd name="T14" fmla="*/ 2 w 788"/>
                  <a:gd name="T15" fmla="*/ 231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8" h="232">
                    <a:moveTo>
                      <a:pt x="2" y="231"/>
                    </a:moveTo>
                    <a:cubicBezTo>
                      <a:pt x="104" y="113"/>
                      <a:pt x="274" y="85"/>
                      <a:pt x="422" y="72"/>
                    </a:cubicBezTo>
                    <a:cubicBezTo>
                      <a:pt x="542" y="61"/>
                      <a:pt x="679" y="66"/>
                      <a:pt x="786" y="4"/>
                    </a:cubicBezTo>
                    <a:cubicBezTo>
                      <a:pt x="787" y="3"/>
                      <a:pt x="788" y="0"/>
                      <a:pt x="787" y="1"/>
                    </a:cubicBezTo>
                    <a:cubicBezTo>
                      <a:pt x="731" y="34"/>
                      <a:pt x="662" y="47"/>
                      <a:pt x="598" y="55"/>
                    </a:cubicBezTo>
                    <a:cubicBezTo>
                      <a:pt x="528" y="63"/>
                      <a:pt x="458" y="66"/>
                      <a:pt x="388" y="73"/>
                    </a:cubicBezTo>
                    <a:cubicBezTo>
                      <a:pt x="250" y="88"/>
                      <a:pt x="96" y="121"/>
                      <a:pt x="1" y="230"/>
                    </a:cubicBezTo>
                    <a:cubicBezTo>
                      <a:pt x="0" y="231"/>
                      <a:pt x="1" y="232"/>
                      <a:pt x="2" y="2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1" name="Freeform 308"/>
              <p:cNvSpPr/>
              <p:nvPr/>
            </p:nvSpPr>
            <p:spPr bwMode="auto">
              <a:xfrm>
                <a:off x="5231" y="1216"/>
                <a:ext cx="409" cy="92"/>
              </a:xfrm>
              <a:custGeom>
                <a:avLst/>
                <a:gdLst>
                  <a:gd name="T0" fmla="*/ 2 w 743"/>
                  <a:gd name="T1" fmla="*/ 167 h 168"/>
                  <a:gd name="T2" fmla="*/ 379 w 743"/>
                  <a:gd name="T3" fmla="*/ 39 h 168"/>
                  <a:gd name="T4" fmla="*/ 577 w 743"/>
                  <a:gd name="T5" fmla="*/ 30 h 168"/>
                  <a:gd name="T6" fmla="*/ 742 w 743"/>
                  <a:gd name="T7" fmla="*/ 2 h 168"/>
                  <a:gd name="T8" fmla="*/ 742 w 743"/>
                  <a:gd name="T9" fmla="*/ 0 h 168"/>
                  <a:gd name="T10" fmla="*/ 553 w 743"/>
                  <a:gd name="T11" fmla="*/ 30 h 168"/>
                  <a:gd name="T12" fmla="*/ 339 w 743"/>
                  <a:gd name="T13" fmla="*/ 40 h 168"/>
                  <a:gd name="T14" fmla="*/ 1 w 743"/>
                  <a:gd name="T15" fmla="*/ 167 h 168"/>
                  <a:gd name="T16" fmla="*/ 2 w 743"/>
                  <a:gd name="T17" fmla="*/ 16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3" h="168">
                    <a:moveTo>
                      <a:pt x="2" y="167"/>
                    </a:moveTo>
                    <a:cubicBezTo>
                      <a:pt x="96" y="60"/>
                      <a:pt x="246" y="47"/>
                      <a:pt x="379" y="39"/>
                    </a:cubicBezTo>
                    <a:cubicBezTo>
                      <a:pt x="445" y="35"/>
                      <a:pt x="511" y="34"/>
                      <a:pt x="577" y="30"/>
                    </a:cubicBezTo>
                    <a:cubicBezTo>
                      <a:pt x="633" y="27"/>
                      <a:pt x="689" y="23"/>
                      <a:pt x="742" y="2"/>
                    </a:cubicBezTo>
                    <a:cubicBezTo>
                      <a:pt x="742" y="2"/>
                      <a:pt x="743" y="0"/>
                      <a:pt x="742" y="0"/>
                    </a:cubicBezTo>
                    <a:cubicBezTo>
                      <a:pt x="682" y="24"/>
                      <a:pt x="617" y="27"/>
                      <a:pt x="553" y="30"/>
                    </a:cubicBezTo>
                    <a:cubicBezTo>
                      <a:pt x="482" y="33"/>
                      <a:pt x="410" y="35"/>
                      <a:pt x="339" y="40"/>
                    </a:cubicBezTo>
                    <a:cubicBezTo>
                      <a:pt x="217" y="49"/>
                      <a:pt x="86" y="69"/>
                      <a:pt x="1" y="167"/>
                    </a:cubicBezTo>
                    <a:cubicBezTo>
                      <a:pt x="0" y="168"/>
                      <a:pt x="1" y="168"/>
                      <a:pt x="2" y="1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2" name="Freeform 309"/>
              <p:cNvSpPr/>
              <p:nvPr/>
            </p:nvSpPr>
            <p:spPr bwMode="auto">
              <a:xfrm>
                <a:off x="5233" y="1246"/>
                <a:ext cx="381" cy="62"/>
              </a:xfrm>
              <a:custGeom>
                <a:avLst/>
                <a:gdLst>
                  <a:gd name="T0" fmla="*/ 2 w 692"/>
                  <a:gd name="T1" fmla="*/ 112 h 113"/>
                  <a:gd name="T2" fmla="*/ 327 w 692"/>
                  <a:gd name="T3" fmla="*/ 14 h 113"/>
                  <a:gd name="T4" fmla="*/ 509 w 692"/>
                  <a:gd name="T5" fmla="*/ 18 h 113"/>
                  <a:gd name="T6" fmla="*/ 690 w 692"/>
                  <a:gd name="T7" fmla="*/ 3 h 113"/>
                  <a:gd name="T8" fmla="*/ 692 w 692"/>
                  <a:gd name="T9" fmla="*/ 0 h 113"/>
                  <a:gd name="T10" fmla="*/ 489 w 692"/>
                  <a:gd name="T11" fmla="*/ 16 h 113"/>
                  <a:gd name="T12" fmla="*/ 292 w 692"/>
                  <a:gd name="T13" fmla="*/ 13 h 113"/>
                  <a:gd name="T14" fmla="*/ 1 w 692"/>
                  <a:gd name="T15" fmla="*/ 111 h 113"/>
                  <a:gd name="T16" fmla="*/ 2 w 692"/>
                  <a:gd name="T17" fmla="*/ 11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2" h="113">
                    <a:moveTo>
                      <a:pt x="2" y="112"/>
                    </a:moveTo>
                    <a:cubicBezTo>
                      <a:pt x="81" y="23"/>
                      <a:pt x="216" y="15"/>
                      <a:pt x="327" y="14"/>
                    </a:cubicBezTo>
                    <a:cubicBezTo>
                      <a:pt x="388" y="13"/>
                      <a:pt x="449" y="16"/>
                      <a:pt x="509" y="18"/>
                    </a:cubicBezTo>
                    <a:cubicBezTo>
                      <a:pt x="569" y="20"/>
                      <a:pt x="632" y="21"/>
                      <a:pt x="690" y="3"/>
                    </a:cubicBezTo>
                    <a:cubicBezTo>
                      <a:pt x="691" y="3"/>
                      <a:pt x="692" y="0"/>
                      <a:pt x="692" y="0"/>
                    </a:cubicBezTo>
                    <a:cubicBezTo>
                      <a:pt x="627" y="20"/>
                      <a:pt x="556" y="18"/>
                      <a:pt x="489" y="16"/>
                    </a:cubicBezTo>
                    <a:cubicBezTo>
                      <a:pt x="424" y="14"/>
                      <a:pt x="358" y="11"/>
                      <a:pt x="292" y="13"/>
                    </a:cubicBezTo>
                    <a:cubicBezTo>
                      <a:pt x="191" y="16"/>
                      <a:pt x="73" y="31"/>
                      <a:pt x="1" y="111"/>
                    </a:cubicBezTo>
                    <a:cubicBezTo>
                      <a:pt x="0" y="112"/>
                      <a:pt x="1" y="113"/>
                      <a:pt x="2"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3" name="Freeform 310"/>
              <p:cNvSpPr/>
              <p:nvPr/>
            </p:nvSpPr>
            <p:spPr bwMode="auto">
              <a:xfrm>
                <a:off x="5236" y="1262"/>
                <a:ext cx="357" cy="46"/>
              </a:xfrm>
              <a:custGeom>
                <a:avLst/>
                <a:gdLst>
                  <a:gd name="T0" fmla="*/ 2 w 650"/>
                  <a:gd name="T1" fmla="*/ 82 h 83"/>
                  <a:gd name="T2" fmla="*/ 185 w 650"/>
                  <a:gd name="T3" fmla="*/ 9 h 83"/>
                  <a:gd name="T4" fmla="*/ 358 w 650"/>
                  <a:gd name="T5" fmla="*/ 12 h 83"/>
                  <a:gd name="T6" fmla="*/ 523 w 650"/>
                  <a:gd name="T7" fmla="*/ 33 h 83"/>
                  <a:gd name="T8" fmla="*/ 647 w 650"/>
                  <a:gd name="T9" fmla="*/ 14 h 83"/>
                  <a:gd name="T10" fmla="*/ 649 w 650"/>
                  <a:gd name="T11" fmla="*/ 10 h 83"/>
                  <a:gd name="T12" fmla="*/ 497 w 650"/>
                  <a:gd name="T13" fmla="*/ 30 h 83"/>
                  <a:gd name="T14" fmla="*/ 313 w 650"/>
                  <a:gd name="T15" fmla="*/ 5 h 83"/>
                  <a:gd name="T16" fmla="*/ 145 w 650"/>
                  <a:gd name="T17" fmla="*/ 12 h 83"/>
                  <a:gd name="T18" fmla="*/ 0 w 650"/>
                  <a:gd name="T19" fmla="*/ 81 h 83"/>
                  <a:gd name="T20" fmla="*/ 2 w 650"/>
                  <a:gd name="T21"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0" h="83">
                    <a:moveTo>
                      <a:pt x="2" y="82"/>
                    </a:moveTo>
                    <a:cubicBezTo>
                      <a:pt x="51" y="33"/>
                      <a:pt x="118" y="16"/>
                      <a:pt x="185" y="9"/>
                    </a:cubicBezTo>
                    <a:cubicBezTo>
                      <a:pt x="243" y="3"/>
                      <a:pt x="300" y="4"/>
                      <a:pt x="358" y="12"/>
                    </a:cubicBezTo>
                    <a:cubicBezTo>
                      <a:pt x="413" y="19"/>
                      <a:pt x="468" y="32"/>
                      <a:pt x="523" y="33"/>
                    </a:cubicBezTo>
                    <a:cubicBezTo>
                      <a:pt x="563" y="35"/>
                      <a:pt x="612" y="35"/>
                      <a:pt x="647" y="14"/>
                    </a:cubicBezTo>
                    <a:cubicBezTo>
                      <a:pt x="648" y="13"/>
                      <a:pt x="650" y="9"/>
                      <a:pt x="649" y="10"/>
                    </a:cubicBezTo>
                    <a:cubicBezTo>
                      <a:pt x="607" y="35"/>
                      <a:pt x="544" y="34"/>
                      <a:pt x="497" y="30"/>
                    </a:cubicBezTo>
                    <a:cubicBezTo>
                      <a:pt x="435" y="24"/>
                      <a:pt x="375" y="11"/>
                      <a:pt x="313" y="5"/>
                    </a:cubicBezTo>
                    <a:cubicBezTo>
                      <a:pt x="257" y="0"/>
                      <a:pt x="200" y="3"/>
                      <a:pt x="145" y="12"/>
                    </a:cubicBezTo>
                    <a:cubicBezTo>
                      <a:pt x="91" y="21"/>
                      <a:pt x="39" y="42"/>
                      <a:pt x="0" y="81"/>
                    </a:cubicBezTo>
                    <a:cubicBezTo>
                      <a:pt x="0" y="82"/>
                      <a:pt x="1" y="83"/>
                      <a:pt x="2"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4" name="Freeform 311"/>
              <p:cNvSpPr/>
              <p:nvPr/>
            </p:nvSpPr>
            <p:spPr bwMode="auto">
              <a:xfrm>
                <a:off x="5238" y="1265"/>
                <a:ext cx="329" cy="45"/>
              </a:xfrm>
              <a:custGeom>
                <a:avLst/>
                <a:gdLst>
                  <a:gd name="T0" fmla="*/ 1 w 598"/>
                  <a:gd name="T1" fmla="*/ 74 h 82"/>
                  <a:gd name="T2" fmla="*/ 326 w 598"/>
                  <a:gd name="T3" fmla="*/ 32 h 82"/>
                  <a:gd name="T4" fmla="*/ 596 w 598"/>
                  <a:gd name="T5" fmla="*/ 44 h 82"/>
                  <a:gd name="T6" fmla="*/ 596 w 598"/>
                  <a:gd name="T7" fmla="*/ 42 h 82"/>
                  <a:gd name="T8" fmla="*/ 282 w 598"/>
                  <a:gd name="T9" fmla="*/ 22 h 82"/>
                  <a:gd name="T10" fmla="*/ 1 w 598"/>
                  <a:gd name="T11" fmla="*/ 73 h 82"/>
                  <a:gd name="T12" fmla="*/ 1 w 598"/>
                  <a:gd name="T13" fmla="*/ 74 h 82"/>
                </a:gdLst>
                <a:ahLst/>
                <a:cxnLst>
                  <a:cxn ang="0">
                    <a:pos x="T0" y="T1"/>
                  </a:cxn>
                  <a:cxn ang="0">
                    <a:pos x="T2" y="T3"/>
                  </a:cxn>
                  <a:cxn ang="0">
                    <a:pos x="T4" y="T5"/>
                  </a:cxn>
                  <a:cxn ang="0">
                    <a:pos x="T6" y="T7"/>
                  </a:cxn>
                  <a:cxn ang="0">
                    <a:pos x="T8" y="T9"/>
                  </a:cxn>
                  <a:cxn ang="0">
                    <a:pos x="T10" y="T11"/>
                  </a:cxn>
                  <a:cxn ang="0">
                    <a:pos x="T12" y="T13"/>
                  </a:cxn>
                </a:cxnLst>
                <a:rect l="0" t="0" r="r" b="b"/>
                <a:pathLst>
                  <a:path w="598" h="82">
                    <a:moveTo>
                      <a:pt x="1" y="74"/>
                    </a:moveTo>
                    <a:cubicBezTo>
                      <a:pt x="91" y="0"/>
                      <a:pt x="220" y="11"/>
                      <a:pt x="326" y="32"/>
                    </a:cubicBezTo>
                    <a:cubicBezTo>
                      <a:pt x="414" y="50"/>
                      <a:pt x="508" y="78"/>
                      <a:pt x="596" y="44"/>
                    </a:cubicBezTo>
                    <a:cubicBezTo>
                      <a:pt x="597" y="44"/>
                      <a:pt x="598" y="42"/>
                      <a:pt x="596" y="42"/>
                    </a:cubicBezTo>
                    <a:cubicBezTo>
                      <a:pt x="495" y="82"/>
                      <a:pt x="384" y="39"/>
                      <a:pt x="282" y="22"/>
                    </a:cubicBezTo>
                    <a:cubicBezTo>
                      <a:pt x="189" y="7"/>
                      <a:pt x="78" y="10"/>
                      <a:pt x="1" y="73"/>
                    </a:cubicBezTo>
                    <a:cubicBezTo>
                      <a:pt x="0" y="73"/>
                      <a:pt x="0" y="75"/>
                      <a:pt x="1"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5" name="Freeform 312"/>
              <p:cNvSpPr/>
              <p:nvPr/>
            </p:nvSpPr>
            <p:spPr bwMode="auto">
              <a:xfrm>
                <a:off x="5240" y="1277"/>
                <a:ext cx="284" cy="49"/>
              </a:xfrm>
              <a:custGeom>
                <a:avLst/>
                <a:gdLst>
                  <a:gd name="T0" fmla="*/ 1 w 517"/>
                  <a:gd name="T1" fmla="*/ 52 h 89"/>
                  <a:gd name="T2" fmla="*/ 277 w 517"/>
                  <a:gd name="T3" fmla="*/ 33 h 89"/>
                  <a:gd name="T4" fmla="*/ 515 w 517"/>
                  <a:gd name="T5" fmla="*/ 65 h 89"/>
                  <a:gd name="T6" fmla="*/ 516 w 517"/>
                  <a:gd name="T7" fmla="*/ 63 h 89"/>
                  <a:gd name="T8" fmla="*/ 261 w 517"/>
                  <a:gd name="T9" fmla="*/ 27 h 89"/>
                  <a:gd name="T10" fmla="*/ 1 w 517"/>
                  <a:gd name="T11" fmla="*/ 51 h 89"/>
                  <a:gd name="T12" fmla="*/ 1 w 517"/>
                  <a:gd name="T13" fmla="*/ 52 h 89"/>
                </a:gdLst>
                <a:ahLst/>
                <a:cxnLst>
                  <a:cxn ang="0">
                    <a:pos x="T0" y="T1"/>
                  </a:cxn>
                  <a:cxn ang="0">
                    <a:pos x="T2" y="T3"/>
                  </a:cxn>
                  <a:cxn ang="0">
                    <a:pos x="T4" y="T5"/>
                  </a:cxn>
                  <a:cxn ang="0">
                    <a:pos x="T6" y="T7"/>
                  </a:cxn>
                  <a:cxn ang="0">
                    <a:pos x="T8" y="T9"/>
                  </a:cxn>
                  <a:cxn ang="0">
                    <a:pos x="T10" y="T11"/>
                  </a:cxn>
                  <a:cxn ang="0">
                    <a:pos x="T12" y="T13"/>
                  </a:cxn>
                </a:cxnLst>
                <a:rect l="0" t="0" r="r" b="b"/>
                <a:pathLst>
                  <a:path w="517" h="89">
                    <a:moveTo>
                      <a:pt x="1" y="52"/>
                    </a:moveTo>
                    <a:cubicBezTo>
                      <a:pt x="85" y="0"/>
                      <a:pt x="185" y="8"/>
                      <a:pt x="277" y="33"/>
                    </a:cubicBezTo>
                    <a:cubicBezTo>
                      <a:pt x="352" y="55"/>
                      <a:pt x="437" y="89"/>
                      <a:pt x="515" y="65"/>
                    </a:cubicBezTo>
                    <a:cubicBezTo>
                      <a:pt x="516" y="65"/>
                      <a:pt x="517" y="63"/>
                      <a:pt x="516" y="63"/>
                    </a:cubicBezTo>
                    <a:cubicBezTo>
                      <a:pt x="432" y="89"/>
                      <a:pt x="342" y="49"/>
                      <a:pt x="261" y="27"/>
                    </a:cubicBezTo>
                    <a:cubicBezTo>
                      <a:pt x="175" y="4"/>
                      <a:pt x="79" y="2"/>
                      <a:pt x="1" y="51"/>
                    </a:cubicBezTo>
                    <a:cubicBezTo>
                      <a:pt x="0" y="51"/>
                      <a:pt x="0" y="53"/>
                      <a:pt x="1"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6" name="Freeform 313"/>
              <p:cNvSpPr/>
              <p:nvPr/>
            </p:nvSpPr>
            <p:spPr bwMode="auto">
              <a:xfrm>
                <a:off x="5240" y="1290"/>
                <a:ext cx="207" cy="38"/>
              </a:xfrm>
              <a:custGeom>
                <a:avLst/>
                <a:gdLst>
                  <a:gd name="T0" fmla="*/ 0 w 377"/>
                  <a:gd name="T1" fmla="*/ 29 h 70"/>
                  <a:gd name="T2" fmla="*/ 188 w 377"/>
                  <a:gd name="T3" fmla="*/ 15 h 70"/>
                  <a:gd name="T4" fmla="*/ 375 w 377"/>
                  <a:gd name="T5" fmla="*/ 70 h 70"/>
                  <a:gd name="T6" fmla="*/ 376 w 377"/>
                  <a:gd name="T7" fmla="*/ 68 h 70"/>
                  <a:gd name="T8" fmla="*/ 189 w 377"/>
                  <a:gd name="T9" fmla="*/ 13 h 70"/>
                  <a:gd name="T10" fmla="*/ 1 w 377"/>
                  <a:gd name="T11" fmla="*/ 28 h 70"/>
                  <a:gd name="T12" fmla="*/ 0 w 377"/>
                  <a:gd name="T13" fmla="*/ 29 h 70"/>
                </a:gdLst>
                <a:ahLst/>
                <a:cxnLst>
                  <a:cxn ang="0">
                    <a:pos x="T0" y="T1"/>
                  </a:cxn>
                  <a:cxn ang="0">
                    <a:pos x="T2" y="T3"/>
                  </a:cxn>
                  <a:cxn ang="0">
                    <a:pos x="T4" y="T5"/>
                  </a:cxn>
                  <a:cxn ang="0">
                    <a:pos x="T6" y="T7"/>
                  </a:cxn>
                  <a:cxn ang="0">
                    <a:pos x="T8" y="T9"/>
                  </a:cxn>
                  <a:cxn ang="0">
                    <a:pos x="T10" y="T11"/>
                  </a:cxn>
                  <a:cxn ang="0">
                    <a:pos x="T12" y="T13"/>
                  </a:cxn>
                </a:cxnLst>
                <a:rect l="0" t="0" r="r" b="b"/>
                <a:pathLst>
                  <a:path w="377" h="70">
                    <a:moveTo>
                      <a:pt x="0" y="29"/>
                    </a:moveTo>
                    <a:cubicBezTo>
                      <a:pt x="62" y="7"/>
                      <a:pt x="123" y="4"/>
                      <a:pt x="188" y="15"/>
                    </a:cubicBezTo>
                    <a:cubicBezTo>
                      <a:pt x="252" y="26"/>
                      <a:pt x="310" y="65"/>
                      <a:pt x="375" y="70"/>
                    </a:cubicBezTo>
                    <a:cubicBezTo>
                      <a:pt x="376" y="70"/>
                      <a:pt x="377" y="69"/>
                      <a:pt x="376" y="68"/>
                    </a:cubicBezTo>
                    <a:cubicBezTo>
                      <a:pt x="311" y="64"/>
                      <a:pt x="253" y="26"/>
                      <a:pt x="189" y="13"/>
                    </a:cubicBezTo>
                    <a:cubicBezTo>
                      <a:pt x="125" y="0"/>
                      <a:pt x="63" y="5"/>
                      <a:pt x="1" y="28"/>
                    </a:cubicBezTo>
                    <a:cubicBezTo>
                      <a:pt x="1" y="28"/>
                      <a:pt x="0" y="30"/>
                      <a:pt x="0"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7" name="Freeform 314"/>
              <p:cNvSpPr/>
              <p:nvPr/>
            </p:nvSpPr>
            <p:spPr bwMode="auto">
              <a:xfrm>
                <a:off x="5031" y="981"/>
                <a:ext cx="27" cy="82"/>
              </a:xfrm>
              <a:custGeom>
                <a:avLst/>
                <a:gdLst>
                  <a:gd name="T0" fmla="*/ 47 w 48"/>
                  <a:gd name="T1" fmla="*/ 2 h 148"/>
                  <a:gd name="T2" fmla="*/ 13 w 48"/>
                  <a:gd name="T3" fmla="*/ 72 h 148"/>
                  <a:gd name="T4" fmla="*/ 8 w 48"/>
                  <a:gd name="T5" fmla="*/ 147 h 148"/>
                  <a:gd name="T6" fmla="*/ 10 w 48"/>
                  <a:gd name="T7" fmla="*/ 146 h 148"/>
                  <a:gd name="T8" fmla="*/ 17 w 48"/>
                  <a:gd name="T9" fmla="*/ 64 h 148"/>
                  <a:gd name="T10" fmla="*/ 48 w 48"/>
                  <a:gd name="T11" fmla="*/ 1 h 148"/>
                  <a:gd name="T12" fmla="*/ 47 w 48"/>
                  <a:gd name="T13" fmla="*/ 2 h 148"/>
                </a:gdLst>
                <a:ahLst/>
                <a:cxnLst>
                  <a:cxn ang="0">
                    <a:pos x="T0" y="T1"/>
                  </a:cxn>
                  <a:cxn ang="0">
                    <a:pos x="T2" y="T3"/>
                  </a:cxn>
                  <a:cxn ang="0">
                    <a:pos x="T4" y="T5"/>
                  </a:cxn>
                  <a:cxn ang="0">
                    <a:pos x="T6" y="T7"/>
                  </a:cxn>
                  <a:cxn ang="0">
                    <a:pos x="T8" y="T9"/>
                  </a:cxn>
                  <a:cxn ang="0">
                    <a:pos x="T10" y="T11"/>
                  </a:cxn>
                  <a:cxn ang="0">
                    <a:pos x="T12" y="T13"/>
                  </a:cxn>
                </a:cxnLst>
                <a:rect l="0" t="0" r="r" b="b"/>
                <a:pathLst>
                  <a:path w="48" h="148">
                    <a:moveTo>
                      <a:pt x="47" y="2"/>
                    </a:moveTo>
                    <a:cubicBezTo>
                      <a:pt x="39" y="27"/>
                      <a:pt x="21" y="47"/>
                      <a:pt x="13" y="72"/>
                    </a:cubicBezTo>
                    <a:cubicBezTo>
                      <a:pt x="5" y="97"/>
                      <a:pt x="0" y="122"/>
                      <a:pt x="8" y="147"/>
                    </a:cubicBezTo>
                    <a:cubicBezTo>
                      <a:pt x="8" y="148"/>
                      <a:pt x="10" y="147"/>
                      <a:pt x="10" y="146"/>
                    </a:cubicBezTo>
                    <a:cubicBezTo>
                      <a:pt x="1" y="119"/>
                      <a:pt x="7" y="90"/>
                      <a:pt x="17" y="64"/>
                    </a:cubicBezTo>
                    <a:cubicBezTo>
                      <a:pt x="25" y="42"/>
                      <a:pt x="41" y="24"/>
                      <a:pt x="48" y="1"/>
                    </a:cubicBezTo>
                    <a:cubicBezTo>
                      <a:pt x="48" y="0"/>
                      <a:pt x="47" y="2"/>
                      <a:pt x="4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8" name="Freeform 315"/>
              <p:cNvSpPr/>
              <p:nvPr/>
            </p:nvSpPr>
            <p:spPr bwMode="auto">
              <a:xfrm>
                <a:off x="5036" y="1002"/>
                <a:ext cx="24" cy="74"/>
              </a:xfrm>
              <a:custGeom>
                <a:avLst/>
                <a:gdLst>
                  <a:gd name="T0" fmla="*/ 42 w 44"/>
                  <a:gd name="T1" fmla="*/ 1 h 134"/>
                  <a:gd name="T2" fmla="*/ 10 w 44"/>
                  <a:gd name="T3" fmla="*/ 132 h 134"/>
                  <a:gd name="T4" fmla="*/ 11 w 44"/>
                  <a:gd name="T5" fmla="*/ 131 h 134"/>
                  <a:gd name="T6" fmla="*/ 44 w 44"/>
                  <a:gd name="T7" fmla="*/ 1 h 134"/>
                  <a:gd name="T8" fmla="*/ 42 w 44"/>
                  <a:gd name="T9" fmla="*/ 1 h 134"/>
                </a:gdLst>
                <a:ahLst/>
                <a:cxnLst>
                  <a:cxn ang="0">
                    <a:pos x="T0" y="T1"/>
                  </a:cxn>
                  <a:cxn ang="0">
                    <a:pos x="T2" y="T3"/>
                  </a:cxn>
                  <a:cxn ang="0">
                    <a:pos x="T4" y="T5"/>
                  </a:cxn>
                  <a:cxn ang="0">
                    <a:pos x="T6" y="T7"/>
                  </a:cxn>
                  <a:cxn ang="0">
                    <a:pos x="T8" y="T9"/>
                  </a:cxn>
                </a:cxnLst>
                <a:rect l="0" t="0" r="r" b="b"/>
                <a:pathLst>
                  <a:path w="44" h="134">
                    <a:moveTo>
                      <a:pt x="42" y="1"/>
                    </a:moveTo>
                    <a:cubicBezTo>
                      <a:pt x="18" y="40"/>
                      <a:pt x="0" y="86"/>
                      <a:pt x="10" y="132"/>
                    </a:cubicBezTo>
                    <a:cubicBezTo>
                      <a:pt x="10" y="134"/>
                      <a:pt x="12" y="132"/>
                      <a:pt x="11" y="131"/>
                    </a:cubicBezTo>
                    <a:cubicBezTo>
                      <a:pt x="2" y="85"/>
                      <a:pt x="20" y="40"/>
                      <a:pt x="44" y="1"/>
                    </a:cubicBezTo>
                    <a:cubicBezTo>
                      <a:pt x="44" y="0"/>
                      <a:pt x="43" y="0"/>
                      <a:pt x="4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9" name="Freeform 316"/>
              <p:cNvSpPr/>
              <p:nvPr/>
            </p:nvSpPr>
            <p:spPr bwMode="auto">
              <a:xfrm>
                <a:off x="5047" y="1049"/>
                <a:ext cx="5" cy="44"/>
              </a:xfrm>
              <a:custGeom>
                <a:avLst/>
                <a:gdLst>
                  <a:gd name="T0" fmla="*/ 7 w 9"/>
                  <a:gd name="T1" fmla="*/ 2 h 79"/>
                  <a:gd name="T2" fmla="*/ 1 w 9"/>
                  <a:gd name="T3" fmla="*/ 79 h 79"/>
                  <a:gd name="T4" fmla="*/ 3 w 9"/>
                  <a:gd name="T5" fmla="*/ 78 h 79"/>
                  <a:gd name="T6" fmla="*/ 9 w 9"/>
                  <a:gd name="T7" fmla="*/ 1 h 79"/>
                  <a:gd name="T8" fmla="*/ 7 w 9"/>
                  <a:gd name="T9" fmla="*/ 2 h 79"/>
                </a:gdLst>
                <a:ahLst/>
                <a:cxnLst>
                  <a:cxn ang="0">
                    <a:pos x="T0" y="T1"/>
                  </a:cxn>
                  <a:cxn ang="0">
                    <a:pos x="T2" y="T3"/>
                  </a:cxn>
                  <a:cxn ang="0">
                    <a:pos x="T4" y="T5"/>
                  </a:cxn>
                  <a:cxn ang="0">
                    <a:pos x="T6" y="T7"/>
                  </a:cxn>
                  <a:cxn ang="0">
                    <a:pos x="T8" y="T9"/>
                  </a:cxn>
                </a:cxnLst>
                <a:rect l="0" t="0" r="r" b="b"/>
                <a:pathLst>
                  <a:path w="9" h="79">
                    <a:moveTo>
                      <a:pt x="7" y="2"/>
                    </a:moveTo>
                    <a:cubicBezTo>
                      <a:pt x="2" y="27"/>
                      <a:pt x="0" y="53"/>
                      <a:pt x="1" y="79"/>
                    </a:cubicBezTo>
                    <a:cubicBezTo>
                      <a:pt x="1" y="79"/>
                      <a:pt x="3" y="78"/>
                      <a:pt x="3" y="78"/>
                    </a:cubicBezTo>
                    <a:cubicBezTo>
                      <a:pt x="2" y="52"/>
                      <a:pt x="3" y="26"/>
                      <a:pt x="9" y="1"/>
                    </a:cubicBezTo>
                    <a:cubicBezTo>
                      <a:pt x="9" y="0"/>
                      <a:pt x="8"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0" name="Freeform 317"/>
              <p:cNvSpPr/>
              <p:nvPr/>
            </p:nvSpPr>
            <p:spPr bwMode="auto">
              <a:xfrm>
                <a:off x="5054" y="1077"/>
                <a:ext cx="5" cy="43"/>
              </a:xfrm>
              <a:custGeom>
                <a:avLst/>
                <a:gdLst>
                  <a:gd name="T0" fmla="*/ 7 w 9"/>
                  <a:gd name="T1" fmla="*/ 2 h 77"/>
                  <a:gd name="T2" fmla="*/ 4 w 9"/>
                  <a:gd name="T3" fmla="*/ 77 h 77"/>
                  <a:gd name="T4" fmla="*/ 5 w 9"/>
                  <a:gd name="T5" fmla="*/ 75 h 77"/>
                  <a:gd name="T6" fmla="*/ 9 w 9"/>
                  <a:gd name="T7" fmla="*/ 1 h 77"/>
                  <a:gd name="T8" fmla="*/ 7 w 9"/>
                  <a:gd name="T9" fmla="*/ 2 h 77"/>
                </a:gdLst>
                <a:ahLst/>
                <a:cxnLst>
                  <a:cxn ang="0">
                    <a:pos x="T0" y="T1"/>
                  </a:cxn>
                  <a:cxn ang="0">
                    <a:pos x="T2" y="T3"/>
                  </a:cxn>
                  <a:cxn ang="0">
                    <a:pos x="T4" y="T5"/>
                  </a:cxn>
                  <a:cxn ang="0">
                    <a:pos x="T6" y="T7"/>
                  </a:cxn>
                  <a:cxn ang="0">
                    <a:pos x="T8" y="T9"/>
                  </a:cxn>
                </a:cxnLst>
                <a:rect l="0" t="0" r="r" b="b"/>
                <a:pathLst>
                  <a:path w="9" h="77">
                    <a:moveTo>
                      <a:pt x="7" y="2"/>
                    </a:moveTo>
                    <a:cubicBezTo>
                      <a:pt x="0" y="26"/>
                      <a:pt x="0" y="51"/>
                      <a:pt x="4" y="77"/>
                    </a:cubicBezTo>
                    <a:cubicBezTo>
                      <a:pt x="4" y="77"/>
                      <a:pt x="5" y="76"/>
                      <a:pt x="5" y="75"/>
                    </a:cubicBezTo>
                    <a:cubicBezTo>
                      <a:pt x="1" y="50"/>
                      <a:pt x="2" y="25"/>
                      <a:pt x="9" y="1"/>
                    </a:cubicBezTo>
                    <a:cubicBezTo>
                      <a:pt x="9" y="0"/>
                      <a:pt x="7" y="1"/>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1" name="Freeform 318"/>
              <p:cNvSpPr/>
              <p:nvPr/>
            </p:nvSpPr>
            <p:spPr bwMode="auto">
              <a:xfrm>
                <a:off x="5062" y="1095"/>
                <a:ext cx="6" cy="62"/>
              </a:xfrm>
              <a:custGeom>
                <a:avLst/>
                <a:gdLst>
                  <a:gd name="T0" fmla="*/ 9 w 11"/>
                  <a:gd name="T1" fmla="*/ 1 h 112"/>
                  <a:gd name="T2" fmla="*/ 8 w 11"/>
                  <a:gd name="T3" fmla="*/ 109 h 112"/>
                  <a:gd name="T4" fmla="*/ 10 w 11"/>
                  <a:gd name="T5" fmla="*/ 111 h 112"/>
                  <a:gd name="T6" fmla="*/ 11 w 11"/>
                  <a:gd name="T7" fmla="*/ 1 h 112"/>
                  <a:gd name="T8" fmla="*/ 9 w 11"/>
                  <a:gd name="T9" fmla="*/ 1 h 112"/>
                </a:gdLst>
                <a:ahLst/>
                <a:cxnLst>
                  <a:cxn ang="0">
                    <a:pos x="T0" y="T1"/>
                  </a:cxn>
                  <a:cxn ang="0">
                    <a:pos x="T2" y="T3"/>
                  </a:cxn>
                  <a:cxn ang="0">
                    <a:pos x="T4" y="T5"/>
                  </a:cxn>
                  <a:cxn ang="0">
                    <a:pos x="T6" y="T7"/>
                  </a:cxn>
                  <a:cxn ang="0">
                    <a:pos x="T8" y="T9"/>
                  </a:cxn>
                </a:cxnLst>
                <a:rect l="0" t="0" r="r" b="b"/>
                <a:pathLst>
                  <a:path w="11" h="112">
                    <a:moveTo>
                      <a:pt x="9" y="1"/>
                    </a:moveTo>
                    <a:cubicBezTo>
                      <a:pt x="0" y="37"/>
                      <a:pt x="4" y="73"/>
                      <a:pt x="8" y="109"/>
                    </a:cubicBezTo>
                    <a:cubicBezTo>
                      <a:pt x="8" y="110"/>
                      <a:pt x="10" y="112"/>
                      <a:pt x="10" y="111"/>
                    </a:cubicBezTo>
                    <a:cubicBezTo>
                      <a:pt x="7" y="75"/>
                      <a:pt x="2" y="36"/>
                      <a:pt x="11" y="1"/>
                    </a:cubicBezTo>
                    <a:cubicBezTo>
                      <a:pt x="11" y="0"/>
                      <a:pt x="9"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2" name="Freeform 319"/>
              <p:cNvSpPr/>
              <p:nvPr/>
            </p:nvSpPr>
            <p:spPr bwMode="auto">
              <a:xfrm>
                <a:off x="5074" y="1114"/>
                <a:ext cx="5" cy="68"/>
              </a:xfrm>
              <a:custGeom>
                <a:avLst/>
                <a:gdLst>
                  <a:gd name="T0" fmla="*/ 9 w 10"/>
                  <a:gd name="T1" fmla="*/ 1 h 124"/>
                  <a:gd name="T2" fmla="*/ 4 w 10"/>
                  <a:gd name="T3" fmla="*/ 124 h 124"/>
                  <a:gd name="T4" fmla="*/ 5 w 10"/>
                  <a:gd name="T5" fmla="*/ 122 h 124"/>
                  <a:gd name="T6" fmla="*/ 10 w 10"/>
                  <a:gd name="T7" fmla="*/ 0 h 124"/>
                  <a:gd name="T8" fmla="*/ 9 w 10"/>
                  <a:gd name="T9" fmla="*/ 1 h 124"/>
                </a:gdLst>
                <a:ahLst/>
                <a:cxnLst>
                  <a:cxn ang="0">
                    <a:pos x="T0" y="T1"/>
                  </a:cxn>
                  <a:cxn ang="0">
                    <a:pos x="T2" y="T3"/>
                  </a:cxn>
                  <a:cxn ang="0">
                    <a:pos x="T4" y="T5"/>
                  </a:cxn>
                  <a:cxn ang="0">
                    <a:pos x="T6" y="T7"/>
                  </a:cxn>
                  <a:cxn ang="0">
                    <a:pos x="T8" y="T9"/>
                  </a:cxn>
                </a:cxnLst>
                <a:rect l="0" t="0" r="r" b="b"/>
                <a:pathLst>
                  <a:path w="10" h="124">
                    <a:moveTo>
                      <a:pt x="9" y="1"/>
                    </a:moveTo>
                    <a:cubicBezTo>
                      <a:pt x="0" y="42"/>
                      <a:pt x="2" y="82"/>
                      <a:pt x="4" y="124"/>
                    </a:cubicBezTo>
                    <a:cubicBezTo>
                      <a:pt x="4" y="124"/>
                      <a:pt x="5" y="123"/>
                      <a:pt x="5" y="122"/>
                    </a:cubicBezTo>
                    <a:cubicBezTo>
                      <a:pt x="4" y="81"/>
                      <a:pt x="1" y="41"/>
                      <a:pt x="10" y="0"/>
                    </a:cubicBezTo>
                    <a:cubicBezTo>
                      <a:pt x="10" y="0"/>
                      <a:pt x="9"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3" name="Freeform 320"/>
              <p:cNvSpPr/>
              <p:nvPr/>
            </p:nvSpPr>
            <p:spPr bwMode="auto">
              <a:xfrm>
                <a:off x="5082" y="1141"/>
                <a:ext cx="10" cy="62"/>
              </a:xfrm>
              <a:custGeom>
                <a:avLst/>
                <a:gdLst>
                  <a:gd name="T0" fmla="*/ 10 w 18"/>
                  <a:gd name="T1" fmla="*/ 2 h 113"/>
                  <a:gd name="T2" fmla="*/ 16 w 18"/>
                  <a:gd name="T3" fmla="*/ 112 h 113"/>
                  <a:gd name="T4" fmla="*/ 18 w 18"/>
                  <a:gd name="T5" fmla="*/ 111 h 113"/>
                  <a:gd name="T6" fmla="*/ 12 w 18"/>
                  <a:gd name="T7" fmla="*/ 1 h 113"/>
                  <a:gd name="T8" fmla="*/ 10 w 18"/>
                  <a:gd name="T9" fmla="*/ 2 h 113"/>
                </a:gdLst>
                <a:ahLst/>
                <a:cxnLst>
                  <a:cxn ang="0">
                    <a:pos x="T0" y="T1"/>
                  </a:cxn>
                  <a:cxn ang="0">
                    <a:pos x="T2" y="T3"/>
                  </a:cxn>
                  <a:cxn ang="0">
                    <a:pos x="T4" y="T5"/>
                  </a:cxn>
                  <a:cxn ang="0">
                    <a:pos x="T6" y="T7"/>
                  </a:cxn>
                  <a:cxn ang="0">
                    <a:pos x="T8" y="T9"/>
                  </a:cxn>
                </a:cxnLst>
                <a:rect l="0" t="0" r="r" b="b"/>
                <a:pathLst>
                  <a:path w="18" h="113">
                    <a:moveTo>
                      <a:pt x="10" y="2"/>
                    </a:moveTo>
                    <a:cubicBezTo>
                      <a:pt x="1" y="39"/>
                      <a:pt x="0" y="77"/>
                      <a:pt x="16" y="112"/>
                    </a:cubicBezTo>
                    <a:cubicBezTo>
                      <a:pt x="16" y="113"/>
                      <a:pt x="18" y="112"/>
                      <a:pt x="18" y="111"/>
                    </a:cubicBezTo>
                    <a:cubicBezTo>
                      <a:pt x="2" y="76"/>
                      <a:pt x="3" y="38"/>
                      <a:pt x="12" y="1"/>
                    </a:cubicBezTo>
                    <a:cubicBezTo>
                      <a:pt x="12" y="0"/>
                      <a:pt x="10" y="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4" name="Freeform 321"/>
              <p:cNvSpPr/>
              <p:nvPr/>
            </p:nvSpPr>
            <p:spPr bwMode="auto">
              <a:xfrm>
                <a:off x="5025" y="971"/>
                <a:ext cx="23" cy="70"/>
              </a:xfrm>
              <a:custGeom>
                <a:avLst/>
                <a:gdLst>
                  <a:gd name="T0" fmla="*/ 41 w 43"/>
                  <a:gd name="T1" fmla="*/ 2 h 128"/>
                  <a:gd name="T2" fmla="*/ 13 w 43"/>
                  <a:gd name="T3" fmla="*/ 60 h 128"/>
                  <a:gd name="T4" fmla="*/ 1 w 43"/>
                  <a:gd name="T5" fmla="*/ 127 h 128"/>
                  <a:gd name="T6" fmla="*/ 3 w 43"/>
                  <a:gd name="T7" fmla="*/ 126 h 128"/>
                  <a:gd name="T8" fmla="*/ 21 w 43"/>
                  <a:gd name="T9" fmla="*/ 48 h 128"/>
                  <a:gd name="T10" fmla="*/ 42 w 43"/>
                  <a:gd name="T11" fmla="*/ 2 h 128"/>
                  <a:gd name="T12" fmla="*/ 41 w 43"/>
                  <a:gd name="T13" fmla="*/ 2 h 128"/>
                </a:gdLst>
                <a:ahLst/>
                <a:cxnLst>
                  <a:cxn ang="0">
                    <a:pos x="T0" y="T1"/>
                  </a:cxn>
                  <a:cxn ang="0">
                    <a:pos x="T2" y="T3"/>
                  </a:cxn>
                  <a:cxn ang="0">
                    <a:pos x="T4" y="T5"/>
                  </a:cxn>
                  <a:cxn ang="0">
                    <a:pos x="T6" y="T7"/>
                  </a:cxn>
                  <a:cxn ang="0">
                    <a:pos x="T8" y="T9"/>
                  </a:cxn>
                  <a:cxn ang="0">
                    <a:pos x="T10" y="T11"/>
                  </a:cxn>
                  <a:cxn ang="0">
                    <a:pos x="T12" y="T13"/>
                  </a:cxn>
                </a:cxnLst>
                <a:rect l="0" t="0" r="r" b="b"/>
                <a:pathLst>
                  <a:path w="43" h="128">
                    <a:moveTo>
                      <a:pt x="41" y="2"/>
                    </a:moveTo>
                    <a:cubicBezTo>
                      <a:pt x="36" y="24"/>
                      <a:pt x="23" y="41"/>
                      <a:pt x="13" y="60"/>
                    </a:cubicBezTo>
                    <a:cubicBezTo>
                      <a:pt x="3" y="81"/>
                      <a:pt x="0" y="104"/>
                      <a:pt x="1" y="127"/>
                    </a:cubicBezTo>
                    <a:cubicBezTo>
                      <a:pt x="1" y="128"/>
                      <a:pt x="3" y="127"/>
                      <a:pt x="3" y="126"/>
                    </a:cubicBezTo>
                    <a:cubicBezTo>
                      <a:pt x="1" y="98"/>
                      <a:pt x="7" y="73"/>
                      <a:pt x="21" y="48"/>
                    </a:cubicBezTo>
                    <a:cubicBezTo>
                      <a:pt x="29" y="33"/>
                      <a:pt x="39" y="19"/>
                      <a:pt x="42" y="2"/>
                    </a:cubicBezTo>
                    <a:cubicBezTo>
                      <a:pt x="43" y="0"/>
                      <a:pt x="41" y="2"/>
                      <a:pt x="4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5" name="Freeform 322"/>
              <p:cNvSpPr/>
              <p:nvPr/>
            </p:nvSpPr>
            <p:spPr bwMode="auto">
              <a:xfrm>
                <a:off x="5017" y="962"/>
                <a:ext cx="23" cy="64"/>
              </a:xfrm>
              <a:custGeom>
                <a:avLst/>
                <a:gdLst>
                  <a:gd name="T0" fmla="*/ 39 w 41"/>
                  <a:gd name="T1" fmla="*/ 1 h 118"/>
                  <a:gd name="T2" fmla="*/ 2 w 41"/>
                  <a:gd name="T3" fmla="*/ 117 h 118"/>
                  <a:gd name="T4" fmla="*/ 3 w 41"/>
                  <a:gd name="T5" fmla="*/ 116 h 118"/>
                  <a:gd name="T6" fmla="*/ 40 w 41"/>
                  <a:gd name="T7" fmla="*/ 1 h 118"/>
                  <a:gd name="T8" fmla="*/ 39 w 41"/>
                  <a:gd name="T9" fmla="*/ 1 h 118"/>
                </a:gdLst>
                <a:ahLst/>
                <a:cxnLst>
                  <a:cxn ang="0">
                    <a:pos x="T0" y="T1"/>
                  </a:cxn>
                  <a:cxn ang="0">
                    <a:pos x="T2" y="T3"/>
                  </a:cxn>
                  <a:cxn ang="0">
                    <a:pos x="T4" y="T5"/>
                  </a:cxn>
                  <a:cxn ang="0">
                    <a:pos x="T6" y="T7"/>
                  </a:cxn>
                  <a:cxn ang="0">
                    <a:pos x="T8" y="T9"/>
                  </a:cxn>
                </a:cxnLst>
                <a:rect l="0" t="0" r="r" b="b"/>
                <a:pathLst>
                  <a:path w="41" h="118">
                    <a:moveTo>
                      <a:pt x="39" y="1"/>
                    </a:moveTo>
                    <a:cubicBezTo>
                      <a:pt x="20" y="37"/>
                      <a:pt x="0" y="75"/>
                      <a:pt x="2" y="117"/>
                    </a:cubicBezTo>
                    <a:cubicBezTo>
                      <a:pt x="2" y="118"/>
                      <a:pt x="3" y="117"/>
                      <a:pt x="3" y="116"/>
                    </a:cubicBezTo>
                    <a:cubicBezTo>
                      <a:pt x="2" y="74"/>
                      <a:pt x="21" y="37"/>
                      <a:pt x="40" y="1"/>
                    </a:cubicBezTo>
                    <a:cubicBezTo>
                      <a:pt x="41" y="0"/>
                      <a:pt x="39" y="1"/>
                      <a:pt x="3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6" name="Freeform 323"/>
              <p:cNvSpPr/>
              <p:nvPr/>
            </p:nvSpPr>
            <p:spPr bwMode="auto">
              <a:xfrm>
                <a:off x="5011" y="949"/>
                <a:ext cx="20" cy="64"/>
              </a:xfrm>
              <a:custGeom>
                <a:avLst/>
                <a:gdLst>
                  <a:gd name="T0" fmla="*/ 33 w 35"/>
                  <a:gd name="T1" fmla="*/ 1 h 116"/>
                  <a:gd name="T2" fmla="*/ 12 w 35"/>
                  <a:gd name="T3" fmla="*/ 53 h 116"/>
                  <a:gd name="T4" fmla="*/ 0 w 35"/>
                  <a:gd name="T5" fmla="*/ 115 h 116"/>
                  <a:gd name="T6" fmla="*/ 2 w 35"/>
                  <a:gd name="T7" fmla="*/ 114 h 116"/>
                  <a:gd name="T8" fmla="*/ 13 w 35"/>
                  <a:gd name="T9" fmla="*/ 53 h 116"/>
                  <a:gd name="T10" fmla="*/ 34 w 35"/>
                  <a:gd name="T11" fmla="*/ 1 h 116"/>
                  <a:gd name="T12" fmla="*/ 33 w 35"/>
                  <a:gd name="T13" fmla="*/ 1 h 116"/>
                </a:gdLst>
                <a:ahLst/>
                <a:cxnLst>
                  <a:cxn ang="0">
                    <a:pos x="T0" y="T1"/>
                  </a:cxn>
                  <a:cxn ang="0">
                    <a:pos x="T2" y="T3"/>
                  </a:cxn>
                  <a:cxn ang="0">
                    <a:pos x="T4" y="T5"/>
                  </a:cxn>
                  <a:cxn ang="0">
                    <a:pos x="T6" y="T7"/>
                  </a:cxn>
                  <a:cxn ang="0">
                    <a:pos x="T8" y="T9"/>
                  </a:cxn>
                  <a:cxn ang="0">
                    <a:pos x="T10" y="T11"/>
                  </a:cxn>
                  <a:cxn ang="0">
                    <a:pos x="T12" y="T13"/>
                  </a:cxn>
                </a:cxnLst>
                <a:rect l="0" t="0" r="r" b="b"/>
                <a:pathLst>
                  <a:path w="35" h="116">
                    <a:moveTo>
                      <a:pt x="33" y="1"/>
                    </a:moveTo>
                    <a:cubicBezTo>
                      <a:pt x="23" y="17"/>
                      <a:pt x="18" y="36"/>
                      <a:pt x="12" y="53"/>
                    </a:cubicBezTo>
                    <a:cubicBezTo>
                      <a:pt x="4" y="73"/>
                      <a:pt x="1" y="94"/>
                      <a:pt x="0" y="115"/>
                    </a:cubicBezTo>
                    <a:cubicBezTo>
                      <a:pt x="0" y="116"/>
                      <a:pt x="2" y="115"/>
                      <a:pt x="2" y="114"/>
                    </a:cubicBezTo>
                    <a:cubicBezTo>
                      <a:pt x="3" y="93"/>
                      <a:pt x="6" y="73"/>
                      <a:pt x="13" y="53"/>
                    </a:cubicBezTo>
                    <a:cubicBezTo>
                      <a:pt x="19" y="36"/>
                      <a:pt x="25" y="17"/>
                      <a:pt x="34" y="1"/>
                    </a:cubicBezTo>
                    <a:cubicBezTo>
                      <a:pt x="35" y="0"/>
                      <a:pt x="34" y="0"/>
                      <a:pt x="3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7" name="Freeform 324"/>
              <p:cNvSpPr/>
              <p:nvPr/>
            </p:nvSpPr>
            <p:spPr bwMode="auto">
              <a:xfrm>
                <a:off x="5006" y="932"/>
                <a:ext cx="17" cy="70"/>
              </a:xfrm>
              <a:custGeom>
                <a:avLst/>
                <a:gdLst>
                  <a:gd name="T0" fmla="*/ 30 w 32"/>
                  <a:gd name="T1" fmla="*/ 2 h 129"/>
                  <a:gd name="T2" fmla="*/ 2 w 32"/>
                  <a:gd name="T3" fmla="*/ 128 h 129"/>
                  <a:gd name="T4" fmla="*/ 4 w 32"/>
                  <a:gd name="T5" fmla="*/ 127 h 129"/>
                  <a:gd name="T6" fmla="*/ 31 w 32"/>
                  <a:gd name="T7" fmla="*/ 1 h 129"/>
                  <a:gd name="T8" fmla="*/ 30 w 32"/>
                  <a:gd name="T9" fmla="*/ 2 h 129"/>
                </a:gdLst>
                <a:ahLst/>
                <a:cxnLst>
                  <a:cxn ang="0">
                    <a:pos x="T0" y="T1"/>
                  </a:cxn>
                  <a:cxn ang="0">
                    <a:pos x="T2" y="T3"/>
                  </a:cxn>
                  <a:cxn ang="0">
                    <a:pos x="T4" y="T5"/>
                  </a:cxn>
                  <a:cxn ang="0">
                    <a:pos x="T6" y="T7"/>
                  </a:cxn>
                  <a:cxn ang="0">
                    <a:pos x="T8" y="T9"/>
                  </a:cxn>
                </a:cxnLst>
                <a:rect l="0" t="0" r="r" b="b"/>
                <a:pathLst>
                  <a:path w="32" h="129">
                    <a:moveTo>
                      <a:pt x="30" y="2"/>
                    </a:moveTo>
                    <a:cubicBezTo>
                      <a:pt x="8" y="39"/>
                      <a:pt x="0" y="86"/>
                      <a:pt x="2" y="128"/>
                    </a:cubicBezTo>
                    <a:cubicBezTo>
                      <a:pt x="2" y="129"/>
                      <a:pt x="4" y="128"/>
                      <a:pt x="4" y="127"/>
                    </a:cubicBezTo>
                    <a:cubicBezTo>
                      <a:pt x="2" y="85"/>
                      <a:pt x="10" y="38"/>
                      <a:pt x="31" y="1"/>
                    </a:cubicBezTo>
                    <a:cubicBezTo>
                      <a:pt x="32" y="0"/>
                      <a:pt x="31" y="1"/>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8" name="Freeform 325"/>
              <p:cNvSpPr/>
              <p:nvPr/>
            </p:nvSpPr>
            <p:spPr bwMode="auto">
              <a:xfrm>
                <a:off x="5001" y="915"/>
                <a:ext cx="17" cy="70"/>
              </a:xfrm>
              <a:custGeom>
                <a:avLst/>
                <a:gdLst>
                  <a:gd name="T0" fmla="*/ 29 w 31"/>
                  <a:gd name="T1" fmla="*/ 1 h 127"/>
                  <a:gd name="T2" fmla="*/ 2 w 31"/>
                  <a:gd name="T3" fmla="*/ 126 h 127"/>
                  <a:gd name="T4" fmla="*/ 4 w 31"/>
                  <a:gd name="T5" fmla="*/ 125 h 127"/>
                  <a:gd name="T6" fmla="*/ 30 w 31"/>
                  <a:gd name="T7" fmla="*/ 1 h 127"/>
                  <a:gd name="T8" fmla="*/ 29 w 31"/>
                  <a:gd name="T9" fmla="*/ 1 h 127"/>
                </a:gdLst>
                <a:ahLst/>
                <a:cxnLst>
                  <a:cxn ang="0">
                    <a:pos x="T0" y="T1"/>
                  </a:cxn>
                  <a:cxn ang="0">
                    <a:pos x="T2" y="T3"/>
                  </a:cxn>
                  <a:cxn ang="0">
                    <a:pos x="T4" y="T5"/>
                  </a:cxn>
                  <a:cxn ang="0">
                    <a:pos x="T6" y="T7"/>
                  </a:cxn>
                  <a:cxn ang="0">
                    <a:pos x="T8" y="T9"/>
                  </a:cxn>
                </a:cxnLst>
                <a:rect l="0" t="0" r="r" b="b"/>
                <a:pathLst>
                  <a:path w="31" h="127">
                    <a:moveTo>
                      <a:pt x="29" y="1"/>
                    </a:moveTo>
                    <a:cubicBezTo>
                      <a:pt x="7" y="38"/>
                      <a:pt x="0" y="84"/>
                      <a:pt x="2" y="126"/>
                    </a:cubicBezTo>
                    <a:cubicBezTo>
                      <a:pt x="2" y="127"/>
                      <a:pt x="4" y="126"/>
                      <a:pt x="4" y="125"/>
                    </a:cubicBezTo>
                    <a:cubicBezTo>
                      <a:pt x="2" y="83"/>
                      <a:pt x="9" y="38"/>
                      <a:pt x="30" y="1"/>
                    </a:cubicBezTo>
                    <a:cubicBezTo>
                      <a:pt x="31" y="0"/>
                      <a:pt x="29" y="0"/>
                      <a:pt x="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9" name="Freeform 326"/>
              <p:cNvSpPr/>
              <p:nvPr/>
            </p:nvSpPr>
            <p:spPr bwMode="auto">
              <a:xfrm>
                <a:off x="4994" y="892"/>
                <a:ext cx="21" cy="81"/>
              </a:xfrm>
              <a:custGeom>
                <a:avLst/>
                <a:gdLst>
                  <a:gd name="T0" fmla="*/ 36 w 38"/>
                  <a:gd name="T1" fmla="*/ 2 h 148"/>
                  <a:gd name="T2" fmla="*/ 6 w 38"/>
                  <a:gd name="T3" fmla="*/ 146 h 148"/>
                  <a:gd name="T4" fmla="*/ 8 w 38"/>
                  <a:gd name="T5" fmla="*/ 145 h 148"/>
                  <a:gd name="T6" fmla="*/ 38 w 38"/>
                  <a:gd name="T7" fmla="*/ 2 h 148"/>
                  <a:gd name="T8" fmla="*/ 36 w 38"/>
                  <a:gd name="T9" fmla="*/ 2 h 148"/>
                </a:gdLst>
                <a:ahLst/>
                <a:cxnLst>
                  <a:cxn ang="0">
                    <a:pos x="T0" y="T1"/>
                  </a:cxn>
                  <a:cxn ang="0">
                    <a:pos x="T2" y="T3"/>
                  </a:cxn>
                  <a:cxn ang="0">
                    <a:pos x="T4" y="T5"/>
                  </a:cxn>
                  <a:cxn ang="0">
                    <a:pos x="T6" y="T7"/>
                  </a:cxn>
                  <a:cxn ang="0">
                    <a:pos x="T8" y="T9"/>
                  </a:cxn>
                </a:cxnLst>
                <a:rect l="0" t="0" r="r" b="b"/>
                <a:pathLst>
                  <a:path w="38" h="148">
                    <a:moveTo>
                      <a:pt x="36" y="2"/>
                    </a:moveTo>
                    <a:cubicBezTo>
                      <a:pt x="14" y="46"/>
                      <a:pt x="0" y="96"/>
                      <a:pt x="6" y="146"/>
                    </a:cubicBezTo>
                    <a:cubicBezTo>
                      <a:pt x="6" y="148"/>
                      <a:pt x="8" y="146"/>
                      <a:pt x="8" y="145"/>
                    </a:cubicBezTo>
                    <a:cubicBezTo>
                      <a:pt x="2" y="96"/>
                      <a:pt x="16" y="46"/>
                      <a:pt x="38" y="2"/>
                    </a:cubicBezTo>
                    <a:cubicBezTo>
                      <a:pt x="38" y="0"/>
                      <a:pt x="36" y="1"/>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0" name="Freeform 327"/>
              <p:cNvSpPr/>
              <p:nvPr/>
            </p:nvSpPr>
            <p:spPr bwMode="auto">
              <a:xfrm>
                <a:off x="4991" y="871"/>
                <a:ext cx="21" cy="79"/>
              </a:xfrm>
              <a:custGeom>
                <a:avLst/>
                <a:gdLst>
                  <a:gd name="T0" fmla="*/ 37 w 39"/>
                  <a:gd name="T1" fmla="*/ 2 h 144"/>
                  <a:gd name="T2" fmla="*/ 0 w 39"/>
                  <a:gd name="T3" fmla="*/ 143 h 144"/>
                  <a:gd name="T4" fmla="*/ 2 w 39"/>
                  <a:gd name="T5" fmla="*/ 142 h 144"/>
                  <a:gd name="T6" fmla="*/ 38 w 39"/>
                  <a:gd name="T7" fmla="*/ 2 h 144"/>
                  <a:gd name="T8" fmla="*/ 37 w 39"/>
                  <a:gd name="T9" fmla="*/ 2 h 144"/>
                </a:gdLst>
                <a:ahLst/>
                <a:cxnLst>
                  <a:cxn ang="0">
                    <a:pos x="T0" y="T1"/>
                  </a:cxn>
                  <a:cxn ang="0">
                    <a:pos x="T2" y="T3"/>
                  </a:cxn>
                  <a:cxn ang="0">
                    <a:pos x="T4" y="T5"/>
                  </a:cxn>
                  <a:cxn ang="0">
                    <a:pos x="T6" y="T7"/>
                  </a:cxn>
                  <a:cxn ang="0">
                    <a:pos x="T8" y="T9"/>
                  </a:cxn>
                </a:cxnLst>
                <a:rect l="0" t="0" r="r" b="b"/>
                <a:pathLst>
                  <a:path w="39" h="144">
                    <a:moveTo>
                      <a:pt x="37" y="2"/>
                    </a:moveTo>
                    <a:cubicBezTo>
                      <a:pt x="15" y="48"/>
                      <a:pt x="3" y="91"/>
                      <a:pt x="0" y="143"/>
                    </a:cubicBezTo>
                    <a:cubicBezTo>
                      <a:pt x="0" y="144"/>
                      <a:pt x="2" y="143"/>
                      <a:pt x="2" y="142"/>
                    </a:cubicBezTo>
                    <a:cubicBezTo>
                      <a:pt x="5" y="91"/>
                      <a:pt x="17" y="47"/>
                      <a:pt x="38" y="2"/>
                    </a:cubicBezTo>
                    <a:cubicBezTo>
                      <a:pt x="39" y="0"/>
                      <a:pt x="37" y="1"/>
                      <a:pt x="3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1" name="Freeform 328"/>
              <p:cNvSpPr/>
              <p:nvPr/>
            </p:nvSpPr>
            <p:spPr bwMode="auto">
              <a:xfrm>
                <a:off x="4988" y="848"/>
                <a:ext cx="22" cy="86"/>
              </a:xfrm>
              <a:custGeom>
                <a:avLst/>
                <a:gdLst>
                  <a:gd name="T0" fmla="*/ 39 w 41"/>
                  <a:gd name="T1" fmla="*/ 1 h 158"/>
                  <a:gd name="T2" fmla="*/ 1 w 41"/>
                  <a:gd name="T3" fmla="*/ 157 h 158"/>
                  <a:gd name="T4" fmla="*/ 2 w 41"/>
                  <a:gd name="T5" fmla="*/ 156 h 158"/>
                  <a:gd name="T6" fmla="*/ 41 w 41"/>
                  <a:gd name="T7" fmla="*/ 2 h 158"/>
                  <a:gd name="T8" fmla="*/ 39 w 41"/>
                  <a:gd name="T9" fmla="*/ 1 h 158"/>
                </a:gdLst>
                <a:ahLst/>
                <a:cxnLst>
                  <a:cxn ang="0">
                    <a:pos x="T0" y="T1"/>
                  </a:cxn>
                  <a:cxn ang="0">
                    <a:pos x="T2" y="T3"/>
                  </a:cxn>
                  <a:cxn ang="0">
                    <a:pos x="T4" y="T5"/>
                  </a:cxn>
                  <a:cxn ang="0">
                    <a:pos x="T6" y="T7"/>
                  </a:cxn>
                  <a:cxn ang="0">
                    <a:pos x="T8" y="T9"/>
                  </a:cxn>
                </a:cxnLst>
                <a:rect l="0" t="0" r="r" b="b"/>
                <a:pathLst>
                  <a:path w="41" h="158">
                    <a:moveTo>
                      <a:pt x="39" y="1"/>
                    </a:moveTo>
                    <a:cubicBezTo>
                      <a:pt x="16" y="51"/>
                      <a:pt x="0" y="102"/>
                      <a:pt x="1" y="157"/>
                    </a:cubicBezTo>
                    <a:cubicBezTo>
                      <a:pt x="1" y="158"/>
                      <a:pt x="2" y="156"/>
                      <a:pt x="2" y="156"/>
                    </a:cubicBezTo>
                    <a:cubicBezTo>
                      <a:pt x="2" y="100"/>
                      <a:pt x="18" y="52"/>
                      <a:pt x="41" y="2"/>
                    </a:cubicBezTo>
                    <a:cubicBezTo>
                      <a:pt x="41" y="1"/>
                      <a:pt x="40" y="0"/>
                      <a:pt x="3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2" name="Freeform 329"/>
              <p:cNvSpPr/>
              <p:nvPr/>
            </p:nvSpPr>
            <p:spPr bwMode="auto">
              <a:xfrm>
                <a:off x="4984" y="820"/>
                <a:ext cx="26" cy="101"/>
              </a:xfrm>
              <a:custGeom>
                <a:avLst/>
                <a:gdLst>
                  <a:gd name="T0" fmla="*/ 45 w 47"/>
                  <a:gd name="T1" fmla="*/ 1 h 184"/>
                  <a:gd name="T2" fmla="*/ 3 w 47"/>
                  <a:gd name="T3" fmla="*/ 181 h 184"/>
                  <a:gd name="T4" fmla="*/ 5 w 47"/>
                  <a:gd name="T5" fmla="*/ 183 h 184"/>
                  <a:gd name="T6" fmla="*/ 46 w 47"/>
                  <a:gd name="T7" fmla="*/ 2 h 184"/>
                  <a:gd name="T8" fmla="*/ 45 w 47"/>
                  <a:gd name="T9" fmla="*/ 1 h 184"/>
                </a:gdLst>
                <a:ahLst/>
                <a:cxnLst>
                  <a:cxn ang="0">
                    <a:pos x="T0" y="T1"/>
                  </a:cxn>
                  <a:cxn ang="0">
                    <a:pos x="T2" y="T3"/>
                  </a:cxn>
                  <a:cxn ang="0">
                    <a:pos x="T4" y="T5"/>
                  </a:cxn>
                  <a:cxn ang="0">
                    <a:pos x="T6" y="T7"/>
                  </a:cxn>
                  <a:cxn ang="0">
                    <a:pos x="T8" y="T9"/>
                  </a:cxn>
                </a:cxnLst>
                <a:rect l="0" t="0" r="r" b="b"/>
                <a:pathLst>
                  <a:path w="47" h="184">
                    <a:moveTo>
                      <a:pt x="45" y="1"/>
                    </a:moveTo>
                    <a:cubicBezTo>
                      <a:pt x="18" y="59"/>
                      <a:pt x="0" y="116"/>
                      <a:pt x="3" y="181"/>
                    </a:cubicBezTo>
                    <a:cubicBezTo>
                      <a:pt x="3" y="182"/>
                      <a:pt x="5" y="184"/>
                      <a:pt x="5" y="183"/>
                    </a:cubicBezTo>
                    <a:cubicBezTo>
                      <a:pt x="2" y="119"/>
                      <a:pt x="20" y="59"/>
                      <a:pt x="46" y="2"/>
                    </a:cubicBezTo>
                    <a:cubicBezTo>
                      <a:pt x="47" y="0"/>
                      <a:pt x="45" y="0"/>
                      <a:pt x="4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3" name="Freeform 330"/>
              <p:cNvSpPr/>
              <p:nvPr/>
            </p:nvSpPr>
            <p:spPr bwMode="auto">
              <a:xfrm>
                <a:off x="4983" y="789"/>
                <a:ext cx="30" cy="100"/>
              </a:xfrm>
              <a:custGeom>
                <a:avLst/>
                <a:gdLst>
                  <a:gd name="T0" fmla="*/ 53 w 55"/>
                  <a:gd name="T1" fmla="*/ 1 h 184"/>
                  <a:gd name="T2" fmla="*/ 0 w 55"/>
                  <a:gd name="T3" fmla="*/ 182 h 184"/>
                  <a:gd name="T4" fmla="*/ 1 w 55"/>
                  <a:gd name="T5" fmla="*/ 182 h 184"/>
                  <a:gd name="T6" fmla="*/ 54 w 55"/>
                  <a:gd name="T7" fmla="*/ 2 h 184"/>
                  <a:gd name="T8" fmla="*/ 53 w 55"/>
                  <a:gd name="T9" fmla="*/ 1 h 184"/>
                </a:gdLst>
                <a:ahLst/>
                <a:cxnLst>
                  <a:cxn ang="0">
                    <a:pos x="T0" y="T1"/>
                  </a:cxn>
                  <a:cxn ang="0">
                    <a:pos x="T2" y="T3"/>
                  </a:cxn>
                  <a:cxn ang="0">
                    <a:pos x="T4" y="T5"/>
                  </a:cxn>
                  <a:cxn ang="0">
                    <a:pos x="T6" y="T7"/>
                  </a:cxn>
                  <a:cxn ang="0">
                    <a:pos x="T8" y="T9"/>
                  </a:cxn>
                </a:cxnLst>
                <a:rect l="0" t="0" r="r" b="b"/>
                <a:pathLst>
                  <a:path w="55" h="184">
                    <a:moveTo>
                      <a:pt x="53" y="1"/>
                    </a:moveTo>
                    <a:cubicBezTo>
                      <a:pt x="21" y="59"/>
                      <a:pt x="3" y="116"/>
                      <a:pt x="0" y="182"/>
                    </a:cubicBezTo>
                    <a:cubicBezTo>
                      <a:pt x="0" y="184"/>
                      <a:pt x="1" y="183"/>
                      <a:pt x="1" y="182"/>
                    </a:cubicBezTo>
                    <a:cubicBezTo>
                      <a:pt x="4" y="116"/>
                      <a:pt x="23" y="59"/>
                      <a:pt x="54" y="2"/>
                    </a:cubicBezTo>
                    <a:cubicBezTo>
                      <a:pt x="55" y="0"/>
                      <a:pt x="53" y="0"/>
                      <a:pt x="5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4" name="Freeform 331"/>
              <p:cNvSpPr/>
              <p:nvPr/>
            </p:nvSpPr>
            <p:spPr bwMode="auto">
              <a:xfrm>
                <a:off x="5197" y="1181"/>
                <a:ext cx="6" cy="32"/>
              </a:xfrm>
              <a:custGeom>
                <a:avLst/>
                <a:gdLst>
                  <a:gd name="T0" fmla="*/ 9 w 11"/>
                  <a:gd name="T1" fmla="*/ 2 h 58"/>
                  <a:gd name="T2" fmla="*/ 0 w 11"/>
                  <a:gd name="T3" fmla="*/ 57 h 58"/>
                  <a:gd name="T4" fmla="*/ 2 w 11"/>
                  <a:gd name="T5" fmla="*/ 56 h 58"/>
                  <a:gd name="T6" fmla="*/ 11 w 11"/>
                  <a:gd name="T7" fmla="*/ 1 h 58"/>
                  <a:gd name="T8" fmla="*/ 9 w 11"/>
                  <a:gd name="T9" fmla="*/ 2 h 58"/>
                </a:gdLst>
                <a:ahLst/>
                <a:cxnLst>
                  <a:cxn ang="0">
                    <a:pos x="T0" y="T1"/>
                  </a:cxn>
                  <a:cxn ang="0">
                    <a:pos x="T2" y="T3"/>
                  </a:cxn>
                  <a:cxn ang="0">
                    <a:pos x="T4" y="T5"/>
                  </a:cxn>
                  <a:cxn ang="0">
                    <a:pos x="T6" y="T7"/>
                  </a:cxn>
                  <a:cxn ang="0">
                    <a:pos x="T8" y="T9"/>
                  </a:cxn>
                </a:cxnLst>
                <a:rect l="0" t="0" r="r" b="b"/>
                <a:pathLst>
                  <a:path w="11" h="58">
                    <a:moveTo>
                      <a:pt x="9" y="2"/>
                    </a:moveTo>
                    <a:cubicBezTo>
                      <a:pt x="5" y="20"/>
                      <a:pt x="6" y="39"/>
                      <a:pt x="0" y="57"/>
                    </a:cubicBezTo>
                    <a:cubicBezTo>
                      <a:pt x="0" y="58"/>
                      <a:pt x="2" y="57"/>
                      <a:pt x="2" y="56"/>
                    </a:cubicBezTo>
                    <a:cubicBezTo>
                      <a:pt x="7" y="38"/>
                      <a:pt x="7" y="19"/>
                      <a:pt x="11" y="1"/>
                    </a:cubicBezTo>
                    <a:cubicBezTo>
                      <a:pt x="11" y="0"/>
                      <a:pt x="9" y="1"/>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5" name="Freeform 332"/>
              <p:cNvSpPr/>
              <p:nvPr/>
            </p:nvSpPr>
            <p:spPr bwMode="auto">
              <a:xfrm>
                <a:off x="5188" y="1181"/>
                <a:ext cx="7" cy="51"/>
              </a:xfrm>
              <a:custGeom>
                <a:avLst/>
                <a:gdLst>
                  <a:gd name="T0" fmla="*/ 10 w 12"/>
                  <a:gd name="T1" fmla="*/ 2 h 94"/>
                  <a:gd name="T2" fmla="*/ 0 w 12"/>
                  <a:gd name="T3" fmla="*/ 93 h 94"/>
                  <a:gd name="T4" fmla="*/ 1 w 12"/>
                  <a:gd name="T5" fmla="*/ 92 h 94"/>
                  <a:gd name="T6" fmla="*/ 11 w 12"/>
                  <a:gd name="T7" fmla="*/ 1 h 94"/>
                  <a:gd name="T8" fmla="*/ 10 w 12"/>
                  <a:gd name="T9" fmla="*/ 2 h 94"/>
                </a:gdLst>
                <a:ahLst/>
                <a:cxnLst>
                  <a:cxn ang="0">
                    <a:pos x="T0" y="T1"/>
                  </a:cxn>
                  <a:cxn ang="0">
                    <a:pos x="T2" y="T3"/>
                  </a:cxn>
                  <a:cxn ang="0">
                    <a:pos x="T4" y="T5"/>
                  </a:cxn>
                  <a:cxn ang="0">
                    <a:pos x="T6" y="T7"/>
                  </a:cxn>
                  <a:cxn ang="0">
                    <a:pos x="T8" y="T9"/>
                  </a:cxn>
                </a:cxnLst>
                <a:rect l="0" t="0" r="r" b="b"/>
                <a:pathLst>
                  <a:path w="12" h="94">
                    <a:moveTo>
                      <a:pt x="10" y="2"/>
                    </a:moveTo>
                    <a:cubicBezTo>
                      <a:pt x="2" y="32"/>
                      <a:pt x="5" y="63"/>
                      <a:pt x="0" y="93"/>
                    </a:cubicBezTo>
                    <a:cubicBezTo>
                      <a:pt x="0" y="94"/>
                      <a:pt x="1" y="93"/>
                      <a:pt x="1" y="92"/>
                    </a:cubicBezTo>
                    <a:cubicBezTo>
                      <a:pt x="6" y="62"/>
                      <a:pt x="3" y="31"/>
                      <a:pt x="11" y="1"/>
                    </a:cubicBezTo>
                    <a:cubicBezTo>
                      <a:pt x="12" y="0"/>
                      <a:pt x="10" y="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6" name="Freeform 333"/>
              <p:cNvSpPr/>
              <p:nvPr/>
            </p:nvSpPr>
            <p:spPr bwMode="auto">
              <a:xfrm>
                <a:off x="5197" y="1203"/>
                <a:ext cx="23" cy="65"/>
              </a:xfrm>
              <a:custGeom>
                <a:avLst/>
                <a:gdLst>
                  <a:gd name="T0" fmla="*/ 40 w 42"/>
                  <a:gd name="T1" fmla="*/ 2 h 118"/>
                  <a:gd name="T2" fmla="*/ 0 w 42"/>
                  <a:gd name="T3" fmla="*/ 115 h 118"/>
                  <a:gd name="T4" fmla="*/ 2 w 42"/>
                  <a:gd name="T5" fmla="*/ 117 h 118"/>
                  <a:gd name="T6" fmla="*/ 41 w 42"/>
                  <a:gd name="T7" fmla="*/ 2 h 118"/>
                  <a:gd name="T8" fmla="*/ 40 w 42"/>
                  <a:gd name="T9" fmla="*/ 2 h 118"/>
                </a:gdLst>
                <a:ahLst/>
                <a:cxnLst>
                  <a:cxn ang="0">
                    <a:pos x="T0" y="T1"/>
                  </a:cxn>
                  <a:cxn ang="0">
                    <a:pos x="T2" y="T3"/>
                  </a:cxn>
                  <a:cxn ang="0">
                    <a:pos x="T4" y="T5"/>
                  </a:cxn>
                  <a:cxn ang="0">
                    <a:pos x="T6" y="T7"/>
                  </a:cxn>
                  <a:cxn ang="0">
                    <a:pos x="T8" y="T9"/>
                  </a:cxn>
                </a:cxnLst>
                <a:rect l="0" t="0" r="r" b="b"/>
                <a:pathLst>
                  <a:path w="42" h="118">
                    <a:moveTo>
                      <a:pt x="40" y="2"/>
                    </a:moveTo>
                    <a:cubicBezTo>
                      <a:pt x="30" y="42"/>
                      <a:pt x="21" y="79"/>
                      <a:pt x="0" y="115"/>
                    </a:cubicBezTo>
                    <a:cubicBezTo>
                      <a:pt x="0" y="117"/>
                      <a:pt x="1" y="118"/>
                      <a:pt x="2" y="117"/>
                    </a:cubicBezTo>
                    <a:cubicBezTo>
                      <a:pt x="22" y="81"/>
                      <a:pt x="31" y="42"/>
                      <a:pt x="41" y="2"/>
                    </a:cubicBezTo>
                    <a:cubicBezTo>
                      <a:pt x="42" y="0"/>
                      <a:pt x="40" y="2"/>
                      <a:pt x="4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7" name="Freeform 334"/>
              <p:cNvSpPr/>
              <p:nvPr/>
            </p:nvSpPr>
            <p:spPr bwMode="auto">
              <a:xfrm>
                <a:off x="5198" y="1219"/>
                <a:ext cx="26" cy="49"/>
              </a:xfrm>
              <a:custGeom>
                <a:avLst/>
                <a:gdLst>
                  <a:gd name="T0" fmla="*/ 45 w 47"/>
                  <a:gd name="T1" fmla="*/ 2 h 90"/>
                  <a:gd name="T2" fmla="*/ 1 w 47"/>
                  <a:gd name="T3" fmla="*/ 88 h 90"/>
                  <a:gd name="T4" fmla="*/ 2 w 47"/>
                  <a:gd name="T5" fmla="*/ 89 h 90"/>
                  <a:gd name="T6" fmla="*/ 46 w 47"/>
                  <a:gd name="T7" fmla="*/ 2 h 90"/>
                  <a:gd name="T8" fmla="*/ 45 w 47"/>
                  <a:gd name="T9" fmla="*/ 2 h 90"/>
                </a:gdLst>
                <a:ahLst/>
                <a:cxnLst>
                  <a:cxn ang="0">
                    <a:pos x="T0" y="T1"/>
                  </a:cxn>
                  <a:cxn ang="0">
                    <a:pos x="T2" y="T3"/>
                  </a:cxn>
                  <a:cxn ang="0">
                    <a:pos x="T4" y="T5"/>
                  </a:cxn>
                  <a:cxn ang="0">
                    <a:pos x="T6" y="T7"/>
                  </a:cxn>
                  <a:cxn ang="0">
                    <a:pos x="T8" y="T9"/>
                  </a:cxn>
                </a:cxnLst>
                <a:rect l="0" t="0" r="r" b="b"/>
                <a:pathLst>
                  <a:path w="47" h="90">
                    <a:moveTo>
                      <a:pt x="45" y="2"/>
                    </a:moveTo>
                    <a:cubicBezTo>
                      <a:pt x="35" y="33"/>
                      <a:pt x="22" y="62"/>
                      <a:pt x="1" y="88"/>
                    </a:cubicBezTo>
                    <a:cubicBezTo>
                      <a:pt x="0" y="89"/>
                      <a:pt x="2" y="90"/>
                      <a:pt x="2" y="89"/>
                    </a:cubicBezTo>
                    <a:cubicBezTo>
                      <a:pt x="23" y="63"/>
                      <a:pt x="36" y="34"/>
                      <a:pt x="46" y="2"/>
                    </a:cubicBezTo>
                    <a:cubicBezTo>
                      <a:pt x="47" y="0"/>
                      <a:pt x="45" y="1"/>
                      <a:pt x="4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8" name="Freeform 335"/>
              <p:cNvSpPr/>
              <p:nvPr/>
            </p:nvSpPr>
            <p:spPr bwMode="auto">
              <a:xfrm>
                <a:off x="5121" y="1058"/>
                <a:ext cx="10" cy="28"/>
              </a:xfrm>
              <a:custGeom>
                <a:avLst/>
                <a:gdLst>
                  <a:gd name="T0" fmla="*/ 1 w 18"/>
                  <a:gd name="T1" fmla="*/ 3 h 51"/>
                  <a:gd name="T2" fmla="*/ 13 w 18"/>
                  <a:gd name="T3" fmla="*/ 49 h 51"/>
                  <a:gd name="T4" fmla="*/ 17 w 18"/>
                  <a:gd name="T5" fmla="*/ 46 h 51"/>
                  <a:gd name="T6" fmla="*/ 5 w 18"/>
                  <a:gd name="T7" fmla="*/ 3 h 51"/>
                  <a:gd name="T8" fmla="*/ 1 w 18"/>
                  <a:gd name="T9" fmla="*/ 3 h 51"/>
                </a:gdLst>
                <a:ahLst/>
                <a:cxnLst>
                  <a:cxn ang="0">
                    <a:pos x="T0" y="T1"/>
                  </a:cxn>
                  <a:cxn ang="0">
                    <a:pos x="T2" y="T3"/>
                  </a:cxn>
                  <a:cxn ang="0">
                    <a:pos x="T4" y="T5"/>
                  </a:cxn>
                  <a:cxn ang="0">
                    <a:pos x="T6" y="T7"/>
                  </a:cxn>
                  <a:cxn ang="0">
                    <a:pos x="T8" y="T9"/>
                  </a:cxn>
                </a:cxnLst>
                <a:rect l="0" t="0" r="r" b="b"/>
                <a:pathLst>
                  <a:path w="18" h="51">
                    <a:moveTo>
                      <a:pt x="1" y="3"/>
                    </a:moveTo>
                    <a:cubicBezTo>
                      <a:pt x="3" y="18"/>
                      <a:pt x="7" y="34"/>
                      <a:pt x="13" y="49"/>
                    </a:cubicBezTo>
                    <a:cubicBezTo>
                      <a:pt x="14" y="51"/>
                      <a:pt x="18" y="48"/>
                      <a:pt x="17" y="46"/>
                    </a:cubicBezTo>
                    <a:cubicBezTo>
                      <a:pt x="11" y="32"/>
                      <a:pt x="7" y="18"/>
                      <a:pt x="5" y="3"/>
                    </a:cubicBezTo>
                    <a:cubicBezTo>
                      <a:pt x="4" y="0"/>
                      <a:pt x="0" y="0"/>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9" name="Freeform 336"/>
              <p:cNvSpPr/>
              <p:nvPr/>
            </p:nvSpPr>
            <p:spPr bwMode="auto">
              <a:xfrm>
                <a:off x="5120" y="935"/>
                <a:ext cx="32" cy="104"/>
              </a:xfrm>
              <a:custGeom>
                <a:avLst/>
                <a:gdLst>
                  <a:gd name="T0" fmla="*/ 53 w 57"/>
                  <a:gd name="T1" fmla="*/ 1 h 190"/>
                  <a:gd name="T2" fmla="*/ 0 w 57"/>
                  <a:gd name="T3" fmla="*/ 188 h 190"/>
                  <a:gd name="T4" fmla="*/ 3 w 57"/>
                  <a:gd name="T5" fmla="*/ 186 h 190"/>
                  <a:gd name="T6" fmla="*/ 55 w 57"/>
                  <a:gd name="T7" fmla="*/ 2 h 190"/>
                  <a:gd name="T8" fmla="*/ 53 w 57"/>
                  <a:gd name="T9" fmla="*/ 1 h 190"/>
                </a:gdLst>
                <a:ahLst/>
                <a:cxnLst>
                  <a:cxn ang="0">
                    <a:pos x="T0" y="T1"/>
                  </a:cxn>
                  <a:cxn ang="0">
                    <a:pos x="T2" y="T3"/>
                  </a:cxn>
                  <a:cxn ang="0">
                    <a:pos x="T4" y="T5"/>
                  </a:cxn>
                  <a:cxn ang="0">
                    <a:pos x="T6" y="T7"/>
                  </a:cxn>
                  <a:cxn ang="0">
                    <a:pos x="T8" y="T9"/>
                  </a:cxn>
                </a:cxnLst>
                <a:rect l="0" t="0" r="r" b="b"/>
                <a:pathLst>
                  <a:path w="57" h="190">
                    <a:moveTo>
                      <a:pt x="53" y="1"/>
                    </a:moveTo>
                    <a:cubicBezTo>
                      <a:pt x="17" y="57"/>
                      <a:pt x="2" y="123"/>
                      <a:pt x="0" y="188"/>
                    </a:cubicBezTo>
                    <a:cubicBezTo>
                      <a:pt x="0" y="190"/>
                      <a:pt x="3" y="187"/>
                      <a:pt x="3" y="186"/>
                    </a:cubicBezTo>
                    <a:cubicBezTo>
                      <a:pt x="5" y="122"/>
                      <a:pt x="20" y="57"/>
                      <a:pt x="55" y="2"/>
                    </a:cubicBezTo>
                    <a:cubicBezTo>
                      <a:pt x="57" y="0"/>
                      <a:pt x="54" y="0"/>
                      <a:pt x="5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0" name="Freeform 337"/>
              <p:cNvSpPr/>
              <p:nvPr/>
            </p:nvSpPr>
            <p:spPr bwMode="auto">
              <a:xfrm>
                <a:off x="5105" y="928"/>
                <a:ext cx="37" cy="110"/>
              </a:xfrm>
              <a:custGeom>
                <a:avLst/>
                <a:gdLst>
                  <a:gd name="T0" fmla="*/ 63 w 67"/>
                  <a:gd name="T1" fmla="*/ 2 h 202"/>
                  <a:gd name="T2" fmla="*/ 1 w 67"/>
                  <a:gd name="T3" fmla="*/ 199 h 202"/>
                  <a:gd name="T4" fmla="*/ 5 w 67"/>
                  <a:gd name="T5" fmla="*/ 198 h 202"/>
                  <a:gd name="T6" fmla="*/ 66 w 67"/>
                  <a:gd name="T7" fmla="*/ 3 h 202"/>
                  <a:gd name="T8" fmla="*/ 63 w 67"/>
                  <a:gd name="T9" fmla="*/ 2 h 202"/>
                </a:gdLst>
                <a:ahLst/>
                <a:cxnLst>
                  <a:cxn ang="0">
                    <a:pos x="T0" y="T1"/>
                  </a:cxn>
                  <a:cxn ang="0">
                    <a:pos x="T2" y="T3"/>
                  </a:cxn>
                  <a:cxn ang="0">
                    <a:pos x="T4" y="T5"/>
                  </a:cxn>
                  <a:cxn ang="0">
                    <a:pos x="T6" y="T7"/>
                  </a:cxn>
                  <a:cxn ang="0">
                    <a:pos x="T8" y="T9"/>
                  </a:cxn>
                </a:cxnLst>
                <a:rect l="0" t="0" r="r" b="b"/>
                <a:pathLst>
                  <a:path w="67" h="202">
                    <a:moveTo>
                      <a:pt x="63" y="2"/>
                    </a:moveTo>
                    <a:cubicBezTo>
                      <a:pt x="22" y="59"/>
                      <a:pt x="12" y="132"/>
                      <a:pt x="1" y="199"/>
                    </a:cubicBezTo>
                    <a:cubicBezTo>
                      <a:pt x="0" y="202"/>
                      <a:pt x="4" y="200"/>
                      <a:pt x="5" y="198"/>
                    </a:cubicBezTo>
                    <a:cubicBezTo>
                      <a:pt x="16" y="131"/>
                      <a:pt x="26" y="60"/>
                      <a:pt x="66" y="3"/>
                    </a:cubicBezTo>
                    <a:cubicBezTo>
                      <a:pt x="67" y="0"/>
                      <a:pt x="64" y="0"/>
                      <a:pt x="6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1" name="Freeform 338"/>
              <p:cNvSpPr/>
              <p:nvPr/>
            </p:nvSpPr>
            <p:spPr bwMode="auto">
              <a:xfrm>
                <a:off x="5106" y="1057"/>
                <a:ext cx="28" cy="143"/>
              </a:xfrm>
              <a:custGeom>
                <a:avLst/>
                <a:gdLst>
                  <a:gd name="T0" fmla="*/ 0 w 51"/>
                  <a:gd name="T1" fmla="*/ 5 h 260"/>
                  <a:gd name="T2" fmla="*/ 46 w 51"/>
                  <a:gd name="T3" fmla="*/ 257 h 260"/>
                  <a:gd name="T4" fmla="*/ 50 w 51"/>
                  <a:gd name="T5" fmla="*/ 250 h 260"/>
                  <a:gd name="T6" fmla="*/ 6 w 51"/>
                  <a:gd name="T7" fmla="*/ 4 h 260"/>
                  <a:gd name="T8" fmla="*/ 0 w 51"/>
                  <a:gd name="T9" fmla="*/ 5 h 260"/>
                </a:gdLst>
                <a:ahLst/>
                <a:cxnLst>
                  <a:cxn ang="0">
                    <a:pos x="T0" y="T1"/>
                  </a:cxn>
                  <a:cxn ang="0">
                    <a:pos x="T2" y="T3"/>
                  </a:cxn>
                  <a:cxn ang="0">
                    <a:pos x="T4" y="T5"/>
                  </a:cxn>
                  <a:cxn ang="0">
                    <a:pos x="T6" y="T7"/>
                  </a:cxn>
                  <a:cxn ang="0">
                    <a:pos x="T8" y="T9"/>
                  </a:cxn>
                </a:cxnLst>
                <a:rect l="0" t="0" r="r" b="b"/>
                <a:pathLst>
                  <a:path w="51" h="260">
                    <a:moveTo>
                      <a:pt x="0" y="5"/>
                    </a:moveTo>
                    <a:cubicBezTo>
                      <a:pt x="1" y="90"/>
                      <a:pt x="13" y="179"/>
                      <a:pt x="46" y="257"/>
                    </a:cubicBezTo>
                    <a:cubicBezTo>
                      <a:pt x="48" y="260"/>
                      <a:pt x="51" y="253"/>
                      <a:pt x="50" y="250"/>
                    </a:cubicBezTo>
                    <a:cubicBezTo>
                      <a:pt x="17" y="173"/>
                      <a:pt x="7" y="87"/>
                      <a:pt x="6" y="4"/>
                    </a:cubicBezTo>
                    <a:cubicBezTo>
                      <a:pt x="6" y="0"/>
                      <a:pt x="0" y="2"/>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2" name="Freeform 339"/>
              <p:cNvSpPr/>
              <p:nvPr/>
            </p:nvSpPr>
            <p:spPr bwMode="auto">
              <a:xfrm>
                <a:off x="5101" y="1058"/>
                <a:ext cx="9" cy="26"/>
              </a:xfrm>
              <a:custGeom>
                <a:avLst/>
                <a:gdLst>
                  <a:gd name="T0" fmla="*/ 1 w 17"/>
                  <a:gd name="T1" fmla="*/ 3 h 48"/>
                  <a:gd name="T2" fmla="*/ 13 w 17"/>
                  <a:gd name="T3" fmla="*/ 47 h 48"/>
                  <a:gd name="T4" fmla="*/ 16 w 17"/>
                  <a:gd name="T5" fmla="*/ 44 h 48"/>
                  <a:gd name="T6" fmla="*/ 4 w 17"/>
                  <a:gd name="T7" fmla="*/ 1 h 48"/>
                  <a:gd name="T8" fmla="*/ 1 w 17"/>
                  <a:gd name="T9" fmla="*/ 3 h 48"/>
                </a:gdLst>
                <a:ahLst/>
                <a:cxnLst>
                  <a:cxn ang="0">
                    <a:pos x="T0" y="T1"/>
                  </a:cxn>
                  <a:cxn ang="0">
                    <a:pos x="T2" y="T3"/>
                  </a:cxn>
                  <a:cxn ang="0">
                    <a:pos x="T4" y="T5"/>
                  </a:cxn>
                  <a:cxn ang="0">
                    <a:pos x="T6" y="T7"/>
                  </a:cxn>
                  <a:cxn ang="0">
                    <a:pos x="T8" y="T9"/>
                  </a:cxn>
                </a:cxnLst>
                <a:rect l="0" t="0" r="r" b="b"/>
                <a:pathLst>
                  <a:path w="17" h="48">
                    <a:moveTo>
                      <a:pt x="1" y="3"/>
                    </a:moveTo>
                    <a:cubicBezTo>
                      <a:pt x="4" y="17"/>
                      <a:pt x="9" y="33"/>
                      <a:pt x="13" y="47"/>
                    </a:cubicBezTo>
                    <a:cubicBezTo>
                      <a:pt x="14" y="48"/>
                      <a:pt x="17" y="46"/>
                      <a:pt x="16" y="44"/>
                    </a:cubicBezTo>
                    <a:cubicBezTo>
                      <a:pt x="12" y="30"/>
                      <a:pt x="8" y="16"/>
                      <a:pt x="4" y="1"/>
                    </a:cubicBezTo>
                    <a:cubicBezTo>
                      <a:pt x="4" y="0"/>
                      <a:pt x="0"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3" name="Freeform 340"/>
              <p:cNvSpPr/>
              <p:nvPr/>
            </p:nvSpPr>
            <p:spPr bwMode="auto">
              <a:xfrm>
                <a:off x="5092" y="890"/>
                <a:ext cx="15" cy="148"/>
              </a:xfrm>
              <a:custGeom>
                <a:avLst/>
                <a:gdLst>
                  <a:gd name="T0" fmla="*/ 23 w 27"/>
                  <a:gd name="T1" fmla="*/ 3 h 271"/>
                  <a:gd name="T2" fmla="*/ 11 w 27"/>
                  <a:gd name="T3" fmla="*/ 270 h 271"/>
                  <a:gd name="T4" fmla="*/ 14 w 27"/>
                  <a:gd name="T5" fmla="*/ 267 h 271"/>
                  <a:gd name="T6" fmla="*/ 25 w 27"/>
                  <a:gd name="T7" fmla="*/ 6 h 271"/>
                  <a:gd name="T8" fmla="*/ 22 w 27"/>
                  <a:gd name="T9" fmla="*/ 2 h 271"/>
                  <a:gd name="T10" fmla="*/ 23 w 27"/>
                  <a:gd name="T11" fmla="*/ 3 h 271"/>
                </a:gdLst>
                <a:ahLst/>
                <a:cxnLst>
                  <a:cxn ang="0">
                    <a:pos x="T0" y="T1"/>
                  </a:cxn>
                  <a:cxn ang="0">
                    <a:pos x="T2" y="T3"/>
                  </a:cxn>
                  <a:cxn ang="0">
                    <a:pos x="T4" y="T5"/>
                  </a:cxn>
                  <a:cxn ang="0">
                    <a:pos x="T6" y="T7"/>
                  </a:cxn>
                  <a:cxn ang="0">
                    <a:pos x="T8" y="T9"/>
                  </a:cxn>
                  <a:cxn ang="0">
                    <a:pos x="T10" y="T11"/>
                  </a:cxn>
                </a:cxnLst>
                <a:rect l="0" t="0" r="r" b="b"/>
                <a:pathLst>
                  <a:path w="27" h="271">
                    <a:moveTo>
                      <a:pt x="23" y="3"/>
                    </a:moveTo>
                    <a:cubicBezTo>
                      <a:pt x="21" y="91"/>
                      <a:pt x="0" y="182"/>
                      <a:pt x="11" y="270"/>
                    </a:cubicBezTo>
                    <a:cubicBezTo>
                      <a:pt x="11" y="271"/>
                      <a:pt x="14" y="268"/>
                      <a:pt x="14" y="267"/>
                    </a:cubicBezTo>
                    <a:cubicBezTo>
                      <a:pt x="3" y="179"/>
                      <a:pt x="27" y="93"/>
                      <a:pt x="25" y="6"/>
                    </a:cubicBezTo>
                    <a:cubicBezTo>
                      <a:pt x="25" y="4"/>
                      <a:pt x="22" y="0"/>
                      <a:pt x="22" y="2"/>
                    </a:cubicBezTo>
                    <a:lnTo>
                      <a:pt x="23"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4" name="Freeform 341"/>
              <p:cNvSpPr/>
              <p:nvPr/>
            </p:nvSpPr>
            <p:spPr bwMode="auto">
              <a:xfrm>
                <a:off x="5089" y="1055"/>
                <a:ext cx="29" cy="91"/>
              </a:xfrm>
              <a:custGeom>
                <a:avLst/>
                <a:gdLst>
                  <a:gd name="T0" fmla="*/ 0 w 53"/>
                  <a:gd name="T1" fmla="*/ 4 h 165"/>
                  <a:gd name="T2" fmla="*/ 51 w 53"/>
                  <a:gd name="T3" fmla="*/ 164 h 165"/>
                  <a:gd name="T4" fmla="*/ 53 w 53"/>
                  <a:gd name="T5" fmla="*/ 160 h 165"/>
                  <a:gd name="T6" fmla="*/ 3 w 53"/>
                  <a:gd name="T7" fmla="*/ 1 h 165"/>
                  <a:gd name="T8" fmla="*/ 0 w 53"/>
                  <a:gd name="T9" fmla="*/ 4 h 165"/>
                </a:gdLst>
                <a:ahLst/>
                <a:cxnLst>
                  <a:cxn ang="0">
                    <a:pos x="T0" y="T1"/>
                  </a:cxn>
                  <a:cxn ang="0">
                    <a:pos x="T2" y="T3"/>
                  </a:cxn>
                  <a:cxn ang="0">
                    <a:pos x="T4" y="T5"/>
                  </a:cxn>
                  <a:cxn ang="0">
                    <a:pos x="T6" y="T7"/>
                  </a:cxn>
                  <a:cxn ang="0">
                    <a:pos x="T8" y="T9"/>
                  </a:cxn>
                </a:cxnLst>
                <a:rect l="0" t="0" r="r" b="b"/>
                <a:pathLst>
                  <a:path w="53" h="165">
                    <a:moveTo>
                      <a:pt x="0" y="4"/>
                    </a:moveTo>
                    <a:cubicBezTo>
                      <a:pt x="11" y="59"/>
                      <a:pt x="29" y="112"/>
                      <a:pt x="51" y="164"/>
                    </a:cubicBezTo>
                    <a:cubicBezTo>
                      <a:pt x="51" y="165"/>
                      <a:pt x="53" y="161"/>
                      <a:pt x="53" y="160"/>
                    </a:cubicBezTo>
                    <a:cubicBezTo>
                      <a:pt x="32" y="108"/>
                      <a:pt x="14" y="56"/>
                      <a:pt x="3" y="1"/>
                    </a:cubicBezTo>
                    <a:cubicBezTo>
                      <a:pt x="3" y="0"/>
                      <a:pt x="0"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5" name="Freeform 342"/>
              <p:cNvSpPr/>
              <p:nvPr/>
            </p:nvSpPr>
            <p:spPr bwMode="auto">
              <a:xfrm>
                <a:off x="5084" y="880"/>
                <a:ext cx="17" cy="159"/>
              </a:xfrm>
              <a:custGeom>
                <a:avLst/>
                <a:gdLst>
                  <a:gd name="T0" fmla="*/ 13 w 31"/>
                  <a:gd name="T1" fmla="*/ 4 h 291"/>
                  <a:gd name="T2" fmla="*/ 11 w 31"/>
                  <a:gd name="T3" fmla="*/ 141 h 291"/>
                  <a:gd name="T4" fmla="*/ 4 w 31"/>
                  <a:gd name="T5" fmla="*/ 290 h 291"/>
                  <a:gd name="T6" fmla="*/ 8 w 31"/>
                  <a:gd name="T7" fmla="*/ 287 h 291"/>
                  <a:gd name="T8" fmla="*/ 15 w 31"/>
                  <a:gd name="T9" fmla="*/ 124 h 291"/>
                  <a:gd name="T10" fmla="*/ 16 w 31"/>
                  <a:gd name="T11" fmla="*/ 1 h 291"/>
                  <a:gd name="T12" fmla="*/ 13 w 31"/>
                  <a:gd name="T13" fmla="*/ 4 h 291"/>
                </a:gdLst>
                <a:ahLst/>
                <a:cxnLst>
                  <a:cxn ang="0">
                    <a:pos x="T0" y="T1"/>
                  </a:cxn>
                  <a:cxn ang="0">
                    <a:pos x="T2" y="T3"/>
                  </a:cxn>
                  <a:cxn ang="0">
                    <a:pos x="T4" y="T5"/>
                  </a:cxn>
                  <a:cxn ang="0">
                    <a:pos x="T6" y="T7"/>
                  </a:cxn>
                  <a:cxn ang="0">
                    <a:pos x="T8" y="T9"/>
                  </a:cxn>
                  <a:cxn ang="0">
                    <a:pos x="T10" y="T11"/>
                  </a:cxn>
                  <a:cxn ang="0">
                    <a:pos x="T12" y="T13"/>
                  </a:cxn>
                </a:cxnLst>
                <a:rect l="0" t="0" r="r" b="b"/>
                <a:pathLst>
                  <a:path w="31" h="291">
                    <a:moveTo>
                      <a:pt x="13" y="4"/>
                    </a:moveTo>
                    <a:cubicBezTo>
                      <a:pt x="29" y="48"/>
                      <a:pt x="15" y="96"/>
                      <a:pt x="11" y="141"/>
                    </a:cubicBezTo>
                    <a:cubicBezTo>
                      <a:pt x="6" y="191"/>
                      <a:pt x="0" y="240"/>
                      <a:pt x="4" y="290"/>
                    </a:cubicBezTo>
                    <a:cubicBezTo>
                      <a:pt x="5" y="291"/>
                      <a:pt x="8" y="289"/>
                      <a:pt x="8" y="287"/>
                    </a:cubicBezTo>
                    <a:cubicBezTo>
                      <a:pt x="3" y="233"/>
                      <a:pt x="10" y="179"/>
                      <a:pt x="15" y="124"/>
                    </a:cubicBezTo>
                    <a:cubicBezTo>
                      <a:pt x="20" y="83"/>
                      <a:pt x="31" y="41"/>
                      <a:pt x="16" y="1"/>
                    </a:cubicBezTo>
                    <a:cubicBezTo>
                      <a:pt x="16" y="0"/>
                      <a:pt x="12" y="3"/>
                      <a:pt x="1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6" name="Freeform 343"/>
              <p:cNvSpPr/>
              <p:nvPr/>
            </p:nvSpPr>
            <p:spPr bwMode="auto">
              <a:xfrm>
                <a:off x="5110" y="872"/>
                <a:ext cx="128" cy="81"/>
              </a:xfrm>
              <a:custGeom>
                <a:avLst/>
                <a:gdLst>
                  <a:gd name="T0" fmla="*/ 233 w 233"/>
                  <a:gd name="T1" fmla="*/ 145 h 148"/>
                  <a:gd name="T2" fmla="*/ 190 w 233"/>
                  <a:gd name="T3" fmla="*/ 116 h 148"/>
                  <a:gd name="T4" fmla="*/ 120 w 233"/>
                  <a:gd name="T5" fmla="*/ 78 h 148"/>
                  <a:gd name="T6" fmla="*/ 4 w 233"/>
                  <a:gd name="T7" fmla="*/ 0 h 148"/>
                  <a:gd name="T8" fmla="*/ 1 w 233"/>
                  <a:gd name="T9" fmla="*/ 2 h 148"/>
                  <a:gd name="T10" fmla="*/ 119 w 233"/>
                  <a:gd name="T11" fmla="*/ 79 h 148"/>
                  <a:gd name="T12" fmla="*/ 169 w 233"/>
                  <a:gd name="T13" fmla="*/ 110 h 148"/>
                  <a:gd name="T14" fmla="*/ 231 w 233"/>
                  <a:gd name="T15" fmla="*/ 147 h 148"/>
                  <a:gd name="T16" fmla="*/ 233 w 233"/>
                  <a:gd name="T17" fmla="*/ 14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3" h="148">
                    <a:moveTo>
                      <a:pt x="233" y="145"/>
                    </a:moveTo>
                    <a:cubicBezTo>
                      <a:pt x="223" y="129"/>
                      <a:pt x="207" y="123"/>
                      <a:pt x="190" y="116"/>
                    </a:cubicBezTo>
                    <a:cubicBezTo>
                      <a:pt x="165" y="106"/>
                      <a:pt x="142" y="93"/>
                      <a:pt x="120" y="78"/>
                    </a:cubicBezTo>
                    <a:cubicBezTo>
                      <a:pt x="83" y="51"/>
                      <a:pt x="47" y="18"/>
                      <a:pt x="4" y="0"/>
                    </a:cubicBezTo>
                    <a:cubicBezTo>
                      <a:pt x="3" y="0"/>
                      <a:pt x="0" y="2"/>
                      <a:pt x="1" y="2"/>
                    </a:cubicBezTo>
                    <a:cubicBezTo>
                      <a:pt x="43" y="20"/>
                      <a:pt x="82" y="52"/>
                      <a:pt x="119" y="79"/>
                    </a:cubicBezTo>
                    <a:cubicBezTo>
                      <a:pt x="135" y="91"/>
                      <a:pt x="151" y="101"/>
                      <a:pt x="169" y="110"/>
                    </a:cubicBezTo>
                    <a:cubicBezTo>
                      <a:pt x="191" y="120"/>
                      <a:pt x="217" y="124"/>
                      <a:pt x="231" y="147"/>
                    </a:cubicBezTo>
                    <a:cubicBezTo>
                      <a:pt x="232" y="148"/>
                      <a:pt x="233" y="146"/>
                      <a:pt x="233"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7" name="Freeform 344"/>
              <p:cNvSpPr/>
              <p:nvPr/>
            </p:nvSpPr>
            <p:spPr bwMode="auto">
              <a:xfrm>
                <a:off x="5351" y="928"/>
                <a:ext cx="100" cy="115"/>
              </a:xfrm>
              <a:custGeom>
                <a:avLst/>
                <a:gdLst>
                  <a:gd name="T0" fmla="*/ 173 w 182"/>
                  <a:gd name="T1" fmla="*/ 199 h 209"/>
                  <a:gd name="T2" fmla="*/ 157 w 182"/>
                  <a:gd name="T3" fmla="*/ 187 h 209"/>
                  <a:gd name="T4" fmla="*/ 134 w 182"/>
                  <a:gd name="T5" fmla="*/ 161 h 209"/>
                  <a:gd name="T6" fmla="*/ 73 w 182"/>
                  <a:gd name="T7" fmla="*/ 105 h 209"/>
                  <a:gd name="T8" fmla="*/ 35 w 182"/>
                  <a:gd name="T9" fmla="*/ 51 h 209"/>
                  <a:gd name="T10" fmla="*/ 20 w 182"/>
                  <a:gd name="T11" fmla="*/ 26 h 209"/>
                  <a:gd name="T12" fmla="*/ 21 w 182"/>
                  <a:gd name="T13" fmla="*/ 11 h 209"/>
                  <a:gd name="T14" fmla="*/ 52 w 182"/>
                  <a:gd name="T15" fmla="*/ 46 h 209"/>
                  <a:gd name="T16" fmla="*/ 101 w 182"/>
                  <a:gd name="T17" fmla="*/ 104 h 209"/>
                  <a:gd name="T18" fmla="*/ 145 w 182"/>
                  <a:gd name="T19" fmla="*/ 144 h 209"/>
                  <a:gd name="T20" fmla="*/ 164 w 182"/>
                  <a:gd name="T21" fmla="*/ 165 h 209"/>
                  <a:gd name="T22" fmla="*/ 175 w 182"/>
                  <a:gd name="T23" fmla="*/ 198 h 209"/>
                  <a:gd name="T24" fmla="*/ 174 w 182"/>
                  <a:gd name="T25" fmla="*/ 201 h 209"/>
                  <a:gd name="T26" fmla="*/ 174 w 182"/>
                  <a:gd name="T27" fmla="*/ 175 h 209"/>
                  <a:gd name="T28" fmla="*/ 120 w 182"/>
                  <a:gd name="T29" fmla="*/ 114 h 209"/>
                  <a:gd name="T30" fmla="*/ 55 w 182"/>
                  <a:gd name="T31" fmla="*/ 43 h 209"/>
                  <a:gd name="T32" fmla="*/ 9 w 182"/>
                  <a:gd name="T33" fmla="*/ 6 h 209"/>
                  <a:gd name="T34" fmla="*/ 6 w 182"/>
                  <a:gd name="T35" fmla="*/ 9 h 209"/>
                  <a:gd name="T36" fmla="*/ 12 w 182"/>
                  <a:gd name="T37" fmla="*/ 24 h 209"/>
                  <a:gd name="T38" fmla="*/ 35 w 182"/>
                  <a:gd name="T39" fmla="*/ 59 h 209"/>
                  <a:gd name="T40" fmla="*/ 91 w 182"/>
                  <a:gd name="T41" fmla="*/ 131 h 209"/>
                  <a:gd name="T42" fmla="*/ 156 w 182"/>
                  <a:gd name="T43" fmla="*/ 194 h 209"/>
                  <a:gd name="T44" fmla="*/ 174 w 182"/>
                  <a:gd name="T45" fmla="*/ 201 h 209"/>
                  <a:gd name="T46" fmla="*/ 173 w 182"/>
                  <a:gd name="T47" fmla="*/ 19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2" h="209">
                    <a:moveTo>
                      <a:pt x="173" y="199"/>
                    </a:moveTo>
                    <a:cubicBezTo>
                      <a:pt x="164" y="209"/>
                      <a:pt x="159" y="192"/>
                      <a:pt x="157" y="187"/>
                    </a:cubicBezTo>
                    <a:cubicBezTo>
                      <a:pt x="152" y="177"/>
                      <a:pt x="143" y="168"/>
                      <a:pt x="134" y="161"/>
                    </a:cubicBezTo>
                    <a:cubicBezTo>
                      <a:pt x="114" y="142"/>
                      <a:pt x="92" y="126"/>
                      <a:pt x="73" y="105"/>
                    </a:cubicBezTo>
                    <a:cubicBezTo>
                      <a:pt x="59" y="88"/>
                      <a:pt x="45" y="71"/>
                      <a:pt x="35" y="51"/>
                    </a:cubicBezTo>
                    <a:cubicBezTo>
                      <a:pt x="31" y="42"/>
                      <a:pt x="26" y="34"/>
                      <a:pt x="20" y="26"/>
                    </a:cubicBezTo>
                    <a:cubicBezTo>
                      <a:pt x="14" y="18"/>
                      <a:pt x="0" y="2"/>
                      <a:pt x="21" y="11"/>
                    </a:cubicBezTo>
                    <a:cubicBezTo>
                      <a:pt x="35" y="17"/>
                      <a:pt x="44" y="34"/>
                      <a:pt x="52" y="46"/>
                    </a:cubicBezTo>
                    <a:cubicBezTo>
                      <a:pt x="66" y="68"/>
                      <a:pt x="83" y="86"/>
                      <a:pt x="101" y="104"/>
                    </a:cubicBezTo>
                    <a:cubicBezTo>
                      <a:pt x="116" y="117"/>
                      <a:pt x="131" y="130"/>
                      <a:pt x="145" y="144"/>
                    </a:cubicBezTo>
                    <a:cubicBezTo>
                      <a:pt x="152" y="150"/>
                      <a:pt x="158" y="157"/>
                      <a:pt x="164" y="165"/>
                    </a:cubicBezTo>
                    <a:cubicBezTo>
                      <a:pt x="166" y="169"/>
                      <a:pt x="181" y="194"/>
                      <a:pt x="175" y="198"/>
                    </a:cubicBezTo>
                    <a:cubicBezTo>
                      <a:pt x="174" y="198"/>
                      <a:pt x="172" y="202"/>
                      <a:pt x="174" y="201"/>
                    </a:cubicBezTo>
                    <a:cubicBezTo>
                      <a:pt x="182" y="196"/>
                      <a:pt x="177" y="182"/>
                      <a:pt x="174" y="175"/>
                    </a:cubicBezTo>
                    <a:cubicBezTo>
                      <a:pt x="162" y="150"/>
                      <a:pt x="140" y="132"/>
                      <a:pt x="120" y="114"/>
                    </a:cubicBezTo>
                    <a:cubicBezTo>
                      <a:pt x="96" y="93"/>
                      <a:pt x="72" y="70"/>
                      <a:pt x="55" y="43"/>
                    </a:cubicBezTo>
                    <a:cubicBezTo>
                      <a:pt x="45" y="28"/>
                      <a:pt x="30" y="0"/>
                      <a:pt x="9" y="6"/>
                    </a:cubicBezTo>
                    <a:cubicBezTo>
                      <a:pt x="8" y="6"/>
                      <a:pt x="7" y="8"/>
                      <a:pt x="6" y="9"/>
                    </a:cubicBezTo>
                    <a:cubicBezTo>
                      <a:pt x="4" y="14"/>
                      <a:pt x="5" y="16"/>
                      <a:pt x="12" y="24"/>
                    </a:cubicBezTo>
                    <a:cubicBezTo>
                      <a:pt x="22" y="34"/>
                      <a:pt x="28" y="47"/>
                      <a:pt x="35" y="59"/>
                    </a:cubicBezTo>
                    <a:cubicBezTo>
                      <a:pt x="48" y="86"/>
                      <a:pt x="71" y="110"/>
                      <a:pt x="91" y="131"/>
                    </a:cubicBezTo>
                    <a:cubicBezTo>
                      <a:pt x="113" y="152"/>
                      <a:pt x="142" y="166"/>
                      <a:pt x="156" y="194"/>
                    </a:cubicBezTo>
                    <a:cubicBezTo>
                      <a:pt x="162" y="206"/>
                      <a:pt x="167" y="206"/>
                      <a:pt x="174" y="201"/>
                    </a:cubicBezTo>
                    <a:cubicBezTo>
                      <a:pt x="176" y="199"/>
                      <a:pt x="175" y="197"/>
                      <a:pt x="173" y="1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8" name="Freeform 345"/>
              <p:cNvSpPr/>
              <p:nvPr/>
            </p:nvSpPr>
            <p:spPr bwMode="auto">
              <a:xfrm>
                <a:off x="5231" y="995"/>
                <a:ext cx="115" cy="118"/>
              </a:xfrm>
              <a:custGeom>
                <a:avLst/>
                <a:gdLst>
                  <a:gd name="T0" fmla="*/ 1 w 209"/>
                  <a:gd name="T1" fmla="*/ 42 h 216"/>
                  <a:gd name="T2" fmla="*/ 49 w 209"/>
                  <a:gd name="T3" fmla="*/ 84 h 216"/>
                  <a:gd name="T4" fmla="*/ 107 w 209"/>
                  <a:gd name="T5" fmla="*/ 148 h 216"/>
                  <a:gd name="T6" fmla="*/ 189 w 209"/>
                  <a:gd name="T7" fmla="*/ 196 h 216"/>
                  <a:gd name="T8" fmla="*/ 163 w 209"/>
                  <a:gd name="T9" fmla="*/ 142 h 216"/>
                  <a:gd name="T10" fmla="*/ 124 w 209"/>
                  <a:gd name="T11" fmla="*/ 120 h 216"/>
                  <a:gd name="T12" fmla="*/ 100 w 209"/>
                  <a:gd name="T13" fmla="*/ 95 h 216"/>
                  <a:gd name="T14" fmla="*/ 1 w 209"/>
                  <a:gd name="T15" fmla="*/ 41 h 216"/>
                  <a:gd name="T16" fmla="*/ 5 w 209"/>
                  <a:gd name="T17" fmla="*/ 42 h 216"/>
                  <a:gd name="T18" fmla="*/ 55 w 209"/>
                  <a:gd name="T19" fmla="*/ 55 h 216"/>
                  <a:gd name="T20" fmla="*/ 100 w 209"/>
                  <a:gd name="T21" fmla="*/ 102 h 216"/>
                  <a:gd name="T22" fmla="*/ 141 w 209"/>
                  <a:gd name="T23" fmla="*/ 135 h 216"/>
                  <a:gd name="T24" fmla="*/ 188 w 209"/>
                  <a:gd name="T25" fmla="*/ 193 h 216"/>
                  <a:gd name="T26" fmla="*/ 175 w 209"/>
                  <a:gd name="T27" fmla="*/ 194 h 216"/>
                  <a:gd name="T28" fmla="*/ 151 w 209"/>
                  <a:gd name="T29" fmla="*/ 180 h 216"/>
                  <a:gd name="T30" fmla="*/ 107 w 209"/>
                  <a:gd name="T31" fmla="*/ 141 h 216"/>
                  <a:gd name="T32" fmla="*/ 58 w 209"/>
                  <a:gd name="T33" fmla="*/ 87 h 216"/>
                  <a:gd name="T34" fmla="*/ 30 w 209"/>
                  <a:gd name="T35" fmla="*/ 66 h 216"/>
                  <a:gd name="T36" fmla="*/ 4 w 209"/>
                  <a:gd name="T37" fmla="*/ 39 h 216"/>
                  <a:gd name="T38" fmla="*/ 1 w 209"/>
                  <a:gd name="T39" fmla="*/ 4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9" h="216">
                    <a:moveTo>
                      <a:pt x="1" y="42"/>
                    </a:moveTo>
                    <a:cubicBezTo>
                      <a:pt x="13" y="55"/>
                      <a:pt x="36" y="70"/>
                      <a:pt x="49" y="84"/>
                    </a:cubicBezTo>
                    <a:cubicBezTo>
                      <a:pt x="69" y="105"/>
                      <a:pt x="86" y="128"/>
                      <a:pt x="107" y="148"/>
                    </a:cubicBezTo>
                    <a:cubicBezTo>
                      <a:pt x="121" y="162"/>
                      <a:pt x="170" y="216"/>
                      <a:pt x="189" y="196"/>
                    </a:cubicBezTo>
                    <a:cubicBezTo>
                      <a:pt x="209" y="175"/>
                      <a:pt x="175" y="149"/>
                      <a:pt x="163" y="142"/>
                    </a:cubicBezTo>
                    <a:cubicBezTo>
                      <a:pt x="150" y="134"/>
                      <a:pt x="137" y="128"/>
                      <a:pt x="124" y="120"/>
                    </a:cubicBezTo>
                    <a:cubicBezTo>
                      <a:pt x="115" y="114"/>
                      <a:pt x="108" y="103"/>
                      <a:pt x="100" y="95"/>
                    </a:cubicBezTo>
                    <a:cubicBezTo>
                      <a:pt x="88" y="81"/>
                      <a:pt x="20" y="0"/>
                      <a:pt x="1" y="41"/>
                    </a:cubicBezTo>
                    <a:cubicBezTo>
                      <a:pt x="0" y="44"/>
                      <a:pt x="5" y="43"/>
                      <a:pt x="5" y="42"/>
                    </a:cubicBezTo>
                    <a:cubicBezTo>
                      <a:pt x="15" y="25"/>
                      <a:pt x="47" y="49"/>
                      <a:pt x="55" y="55"/>
                    </a:cubicBezTo>
                    <a:cubicBezTo>
                      <a:pt x="72" y="69"/>
                      <a:pt x="86" y="86"/>
                      <a:pt x="100" y="102"/>
                    </a:cubicBezTo>
                    <a:cubicBezTo>
                      <a:pt x="113" y="116"/>
                      <a:pt x="125" y="126"/>
                      <a:pt x="141" y="135"/>
                    </a:cubicBezTo>
                    <a:cubicBezTo>
                      <a:pt x="164" y="147"/>
                      <a:pt x="201" y="164"/>
                      <a:pt x="188" y="193"/>
                    </a:cubicBezTo>
                    <a:cubicBezTo>
                      <a:pt x="187" y="196"/>
                      <a:pt x="182" y="197"/>
                      <a:pt x="175" y="194"/>
                    </a:cubicBezTo>
                    <a:cubicBezTo>
                      <a:pt x="167" y="191"/>
                      <a:pt x="158" y="185"/>
                      <a:pt x="151" y="180"/>
                    </a:cubicBezTo>
                    <a:cubicBezTo>
                      <a:pt x="135" y="169"/>
                      <a:pt x="121" y="155"/>
                      <a:pt x="107" y="141"/>
                    </a:cubicBezTo>
                    <a:cubicBezTo>
                      <a:pt x="89" y="124"/>
                      <a:pt x="76" y="103"/>
                      <a:pt x="58" y="87"/>
                    </a:cubicBezTo>
                    <a:cubicBezTo>
                      <a:pt x="47" y="77"/>
                      <a:pt x="41" y="73"/>
                      <a:pt x="30" y="66"/>
                    </a:cubicBezTo>
                    <a:cubicBezTo>
                      <a:pt x="21" y="60"/>
                      <a:pt x="8" y="50"/>
                      <a:pt x="4" y="39"/>
                    </a:cubicBezTo>
                    <a:cubicBezTo>
                      <a:pt x="3" y="38"/>
                      <a:pt x="0" y="41"/>
                      <a:pt x="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9" name="Freeform 346"/>
              <p:cNvSpPr/>
              <p:nvPr/>
            </p:nvSpPr>
            <p:spPr bwMode="auto">
              <a:xfrm>
                <a:off x="5178" y="977"/>
                <a:ext cx="99" cy="88"/>
              </a:xfrm>
              <a:custGeom>
                <a:avLst/>
                <a:gdLst>
                  <a:gd name="T0" fmla="*/ 149 w 181"/>
                  <a:gd name="T1" fmla="*/ 122 h 161"/>
                  <a:gd name="T2" fmla="*/ 163 w 181"/>
                  <a:gd name="T3" fmla="*/ 137 h 161"/>
                  <a:gd name="T4" fmla="*/ 165 w 181"/>
                  <a:gd name="T5" fmla="*/ 150 h 161"/>
                  <a:gd name="T6" fmla="*/ 100 w 181"/>
                  <a:gd name="T7" fmla="*/ 117 h 161"/>
                  <a:gd name="T8" fmla="*/ 25 w 181"/>
                  <a:gd name="T9" fmla="*/ 54 h 161"/>
                  <a:gd name="T10" fmla="*/ 10 w 181"/>
                  <a:gd name="T11" fmla="*/ 33 h 161"/>
                  <a:gd name="T12" fmla="*/ 34 w 181"/>
                  <a:gd name="T13" fmla="*/ 24 h 161"/>
                  <a:gd name="T14" fmla="*/ 80 w 181"/>
                  <a:gd name="T15" fmla="*/ 58 h 161"/>
                  <a:gd name="T16" fmla="*/ 157 w 181"/>
                  <a:gd name="T17" fmla="*/ 129 h 161"/>
                  <a:gd name="T18" fmla="*/ 160 w 181"/>
                  <a:gd name="T19" fmla="*/ 126 h 161"/>
                  <a:gd name="T20" fmla="*/ 157 w 181"/>
                  <a:gd name="T21" fmla="*/ 124 h 161"/>
                  <a:gd name="T22" fmla="*/ 157 w 181"/>
                  <a:gd name="T23" fmla="*/ 124 h 161"/>
                  <a:gd name="T24" fmla="*/ 113 w 181"/>
                  <a:gd name="T25" fmla="*/ 85 h 161"/>
                  <a:gd name="T26" fmla="*/ 61 w 181"/>
                  <a:gd name="T27" fmla="*/ 35 h 161"/>
                  <a:gd name="T28" fmla="*/ 6 w 181"/>
                  <a:gd name="T29" fmla="*/ 32 h 161"/>
                  <a:gd name="T30" fmla="*/ 35 w 181"/>
                  <a:gd name="T31" fmla="*/ 70 h 161"/>
                  <a:gd name="T32" fmla="*/ 79 w 181"/>
                  <a:gd name="T33" fmla="*/ 106 h 161"/>
                  <a:gd name="T34" fmla="*/ 135 w 181"/>
                  <a:gd name="T35" fmla="*/ 145 h 161"/>
                  <a:gd name="T36" fmla="*/ 179 w 181"/>
                  <a:gd name="T37" fmla="*/ 151 h 161"/>
                  <a:gd name="T38" fmla="*/ 179 w 181"/>
                  <a:gd name="T39" fmla="*/ 149 h 161"/>
                  <a:gd name="T40" fmla="*/ 159 w 181"/>
                  <a:gd name="T41" fmla="*/ 124 h 161"/>
                  <a:gd name="T42" fmla="*/ 149 w 181"/>
                  <a:gd name="T43" fmla="*/ 12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161">
                    <a:moveTo>
                      <a:pt x="149" y="122"/>
                    </a:moveTo>
                    <a:cubicBezTo>
                      <a:pt x="152" y="125"/>
                      <a:pt x="160" y="134"/>
                      <a:pt x="163" y="137"/>
                    </a:cubicBezTo>
                    <a:cubicBezTo>
                      <a:pt x="170" y="145"/>
                      <a:pt x="181" y="151"/>
                      <a:pt x="165" y="150"/>
                    </a:cubicBezTo>
                    <a:cubicBezTo>
                      <a:pt x="142" y="149"/>
                      <a:pt x="118" y="131"/>
                      <a:pt x="100" y="117"/>
                    </a:cubicBezTo>
                    <a:cubicBezTo>
                      <a:pt x="75" y="98"/>
                      <a:pt x="48" y="77"/>
                      <a:pt x="25" y="54"/>
                    </a:cubicBezTo>
                    <a:cubicBezTo>
                      <a:pt x="19" y="47"/>
                      <a:pt x="14" y="41"/>
                      <a:pt x="10" y="33"/>
                    </a:cubicBezTo>
                    <a:cubicBezTo>
                      <a:pt x="3" y="17"/>
                      <a:pt x="27" y="21"/>
                      <a:pt x="34" y="24"/>
                    </a:cubicBezTo>
                    <a:cubicBezTo>
                      <a:pt x="52" y="30"/>
                      <a:pt x="67" y="45"/>
                      <a:pt x="80" y="58"/>
                    </a:cubicBezTo>
                    <a:cubicBezTo>
                      <a:pt x="104" y="82"/>
                      <a:pt x="111" y="91"/>
                      <a:pt x="157" y="129"/>
                    </a:cubicBezTo>
                    <a:cubicBezTo>
                      <a:pt x="158" y="130"/>
                      <a:pt x="161" y="127"/>
                      <a:pt x="160" y="126"/>
                    </a:cubicBezTo>
                    <a:cubicBezTo>
                      <a:pt x="159" y="125"/>
                      <a:pt x="158" y="124"/>
                      <a:pt x="157" y="124"/>
                    </a:cubicBezTo>
                    <a:cubicBezTo>
                      <a:pt x="156" y="122"/>
                      <a:pt x="156" y="122"/>
                      <a:pt x="157" y="124"/>
                    </a:cubicBezTo>
                    <a:cubicBezTo>
                      <a:pt x="146" y="109"/>
                      <a:pt x="127" y="99"/>
                      <a:pt x="113" y="85"/>
                    </a:cubicBezTo>
                    <a:cubicBezTo>
                      <a:pt x="97" y="68"/>
                      <a:pt x="80" y="50"/>
                      <a:pt x="61" y="35"/>
                    </a:cubicBezTo>
                    <a:cubicBezTo>
                      <a:pt x="52" y="27"/>
                      <a:pt x="0" y="0"/>
                      <a:pt x="6" y="32"/>
                    </a:cubicBezTo>
                    <a:cubicBezTo>
                      <a:pt x="8" y="47"/>
                      <a:pt x="25" y="60"/>
                      <a:pt x="35" y="70"/>
                    </a:cubicBezTo>
                    <a:cubicBezTo>
                      <a:pt x="49" y="83"/>
                      <a:pt x="65" y="94"/>
                      <a:pt x="79" y="106"/>
                    </a:cubicBezTo>
                    <a:cubicBezTo>
                      <a:pt x="97" y="121"/>
                      <a:pt x="115" y="134"/>
                      <a:pt x="135" y="145"/>
                    </a:cubicBezTo>
                    <a:cubicBezTo>
                      <a:pt x="144" y="149"/>
                      <a:pt x="170" y="161"/>
                      <a:pt x="179" y="151"/>
                    </a:cubicBezTo>
                    <a:cubicBezTo>
                      <a:pt x="180" y="151"/>
                      <a:pt x="180" y="150"/>
                      <a:pt x="179" y="149"/>
                    </a:cubicBezTo>
                    <a:cubicBezTo>
                      <a:pt x="173" y="142"/>
                      <a:pt x="162" y="133"/>
                      <a:pt x="159" y="124"/>
                    </a:cubicBezTo>
                    <a:cubicBezTo>
                      <a:pt x="158" y="122"/>
                      <a:pt x="147" y="121"/>
                      <a:pt x="149"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0" name="Freeform 347"/>
              <p:cNvSpPr/>
              <p:nvPr/>
            </p:nvSpPr>
            <p:spPr bwMode="auto">
              <a:xfrm>
                <a:off x="5068" y="1022"/>
                <a:ext cx="159" cy="44"/>
              </a:xfrm>
              <a:custGeom>
                <a:avLst/>
                <a:gdLst>
                  <a:gd name="T0" fmla="*/ 257 w 289"/>
                  <a:gd name="T1" fmla="*/ 6 h 80"/>
                  <a:gd name="T2" fmla="*/ 283 w 289"/>
                  <a:gd name="T3" fmla="*/ 26 h 80"/>
                  <a:gd name="T4" fmla="*/ 259 w 289"/>
                  <a:gd name="T5" fmla="*/ 38 h 80"/>
                  <a:gd name="T6" fmla="*/ 232 w 289"/>
                  <a:gd name="T7" fmla="*/ 45 h 80"/>
                  <a:gd name="T8" fmla="*/ 148 w 289"/>
                  <a:gd name="T9" fmla="*/ 62 h 80"/>
                  <a:gd name="T10" fmla="*/ 77 w 289"/>
                  <a:gd name="T11" fmla="*/ 64 h 80"/>
                  <a:gd name="T12" fmla="*/ 19 w 289"/>
                  <a:gd name="T13" fmla="*/ 50 h 80"/>
                  <a:gd name="T14" fmla="*/ 71 w 289"/>
                  <a:gd name="T15" fmla="*/ 31 h 80"/>
                  <a:gd name="T16" fmla="*/ 139 w 289"/>
                  <a:gd name="T17" fmla="*/ 33 h 80"/>
                  <a:gd name="T18" fmla="*/ 194 w 289"/>
                  <a:gd name="T19" fmla="*/ 20 h 80"/>
                  <a:gd name="T20" fmla="*/ 258 w 289"/>
                  <a:gd name="T21" fmla="*/ 6 h 80"/>
                  <a:gd name="T22" fmla="*/ 260 w 289"/>
                  <a:gd name="T23" fmla="*/ 4 h 80"/>
                  <a:gd name="T24" fmla="*/ 258 w 289"/>
                  <a:gd name="T25" fmla="*/ 2 h 80"/>
                  <a:gd name="T26" fmla="*/ 257 w 289"/>
                  <a:gd name="T27" fmla="*/ 6 h 80"/>
                  <a:gd name="T28" fmla="*/ 255 w 289"/>
                  <a:gd name="T29" fmla="*/ 2 h 80"/>
                  <a:gd name="T30" fmla="*/ 249 w 289"/>
                  <a:gd name="T31" fmla="*/ 2 h 80"/>
                  <a:gd name="T32" fmla="*/ 236 w 289"/>
                  <a:gd name="T33" fmla="*/ 4 h 80"/>
                  <a:gd name="T34" fmla="*/ 191 w 289"/>
                  <a:gd name="T35" fmla="*/ 18 h 80"/>
                  <a:gd name="T36" fmla="*/ 115 w 289"/>
                  <a:gd name="T37" fmla="*/ 29 h 80"/>
                  <a:gd name="T38" fmla="*/ 12 w 289"/>
                  <a:gd name="T39" fmla="*/ 44 h 80"/>
                  <a:gd name="T40" fmla="*/ 137 w 289"/>
                  <a:gd name="T41" fmla="*/ 66 h 80"/>
                  <a:gd name="T42" fmla="*/ 230 w 289"/>
                  <a:gd name="T43" fmla="*/ 48 h 80"/>
                  <a:gd name="T44" fmla="*/ 288 w 289"/>
                  <a:gd name="T45" fmla="*/ 28 h 80"/>
                  <a:gd name="T46" fmla="*/ 288 w 289"/>
                  <a:gd name="T47" fmla="*/ 28 h 80"/>
                  <a:gd name="T48" fmla="*/ 260 w 289"/>
                  <a:gd name="T49" fmla="*/ 4 h 80"/>
                  <a:gd name="T50" fmla="*/ 257 w 289"/>
                  <a:gd name="T51" fmla="*/ 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9" h="80">
                    <a:moveTo>
                      <a:pt x="257" y="6"/>
                    </a:moveTo>
                    <a:cubicBezTo>
                      <a:pt x="265" y="12"/>
                      <a:pt x="276" y="19"/>
                      <a:pt x="283" y="26"/>
                    </a:cubicBezTo>
                    <a:cubicBezTo>
                      <a:pt x="289" y="32"/>
                      <a:pt x="260" y="38"/>
                      <a:pt x="259" y="38"/>
                    </a:cubicBezTo>
                    <a:cubicBezTo>
                      <a:pt x="250" y="40"/>
                      <a:pt x="241" y="42"/>
                      <a:pt x="232" y="45"/>
                    </a:cubicBezTo>
                    <a:cubicBezTo>
                      <a:pt x="204" y="52"/>
                      <a:pt x="177" y="59"/>
                      <a:pt x="148" y="62"/>
                    </a:cubicBezTo>
                    <a:cubicBezTo>
                      <a:pt x="124" y="64"/>
                      <a:pt x="101" y="65"/>
                      <a:pt x="77" y="64"/>
                    </a:cubicBezTo>
                    <a:cubicBezTo>
                      <a:pt x="59" y="64"/>
                      <a:pt x="33" y="64"/>
                      <a:pt x="19" y="50"/>
                    </a:cubicBezTo>
                    <a:cubicBezTo>
                      <a:pt x="0" y="31"/>
                      <a:pt x="63" y="30"/>
                      <a:pt x="71" y="31"/>
                    </a:cubicBezTo>
                    <a:cubicBezTo>
                      <a:pt x="93" y="31"/>
                      <a:pt x="116" y="33"/>
                      <a:pt x="139" y="33"/>
                    </a:cubicBezTo>
                    <a:cubicBezTo>
                      <a:pt x="158" y="33"/>
                      <a:pt x="176" y="26"/>
                      <a:pt x="194" y="20"/>
                    </a:cubicBezTo>
                    <a:cubicBezTo>
                      <a:pt x="212" y="14"/>
                      <a:pt x="239" y="0"/>
                      <a:pt x="258" y="6"/>
                    </a:cubicBezTo>
                    <a:cubicBezTo>
                      <a:pt x="259" y="7"/>
                      <a:pt x="262" y="5"/>
                      <a:pt x="260" y="4"/>
                    </a:cubicBezTo>
                    <a:cubicBezTo>
                      <a:pt x="260" y="4"/>
                      <a:pt x="258" y="2"/>
                      <a:pt x="258" y="2"/>
                    </a:cubicBezTo>
                    <a:cubicBezTo>
                      <a:pt x="257" y="2"/>
                      <a:pt x="256" y="5"/>
                      <a:pt x="257" y="6"/>
                    </a:cubicBezTo>
                    <a:cubicBezTo>
                      <a:pt x="260" y="3"/>
                      <a:pt x="259" y="1"/>
                      <a:pt x="255" y="2"/>
                    </a:cubicBezTo>
                    <a:cubicBezTo>
                      <a:pt x="253" y="1"/>
                      <a:pt x="251" y="1"/>
                      <a:pt x="249" y="2"/>
                    </a:cubicBezTo>
                    <a:cubicBezTo>
                      <a:pt x="244" y="2"/>
                      <a:pt x="240" y="3"/>
                      <a:pt x="236" y="4"/>
                    </a:cubicBezTo>
                    <a:cubicBezTo>
                      <a:pt x="221" y="7"/>
                      <a:pt x="206" y="13"/>
                      <a:pt x="191" y="18"/>
                    </a:cubicBezTo>
                    <a:cubicBezTo>
                      <a:pt x="165" y="27"/>
                      <a:pt x="142" y="30"/>
                      <a:pt x="115" y="29"/>
                    </a:cubicBezTo>
                    <a:cubicBezTo>
                      <a:pt x="99" y="28"/>
                      <a:pt x="15" y="15"/>
                      <a:pt x="12" y="44"/>
                    </a:cubicBezTo>
                    <a:cubicBezTo>
                      <a:pt x="9" y="80"/>
                      <a:pt x="119" y="67"/>
                      <a:pt x="137" y="66"/>
                    </a:cubicBezTo>
                    <a:cubicBezTo>
                      <a:pt x="169" y="64"/>
                      <a:pt x="199" y="57"/>
                      <a:pt x="230" y="48"/>
                    </a:cubicBezTo>
                    <a:cubicBezTo>
                      <a:pt x="242" y="45"/>
                      <a:pt x="285" y="46"/>
                      <a:pt x="288" y="28"/>
                    </a:cubicBezTo>
                    <a:cubicBezTo>
                      <a:pt x="288" y="28"/>
                      <a:pt x="286" y="30"/>
                      <a:pt x="288" y="28"/>
                    </a:cubicBezTo>
                    <a:cubicBezTo>
                      <a:pt x="277" y="19"/>
                      <a:pt x="269" y="13"/>
                      <a:pt x="260" y="4"/>
                    </a:cubicBezTo>
                    <a:cubicBezTo>
                      <a:pt x="260" y="3"/>
                      <a:pt x="256" y="5"/>
                      <a:pt x="257"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1" name="Freeform 348"/>
              <p:cNvSpPr/>
              <p:nvPr/>
            </p:nvSpPr>
            <p:spPr bwMode="auto">
              <a:xfrm>
                <a:off x="5070" y="856"/>
                <a:ext cx="128" cy="107"/>
              </a:xfrm>
              <a:custGeom>
                <a:avLst/>
                <a:gdLst>
                  <a:gd name="T0" fmla="*/ 55 w 233"/>
                  <a:gd name="T1" fmla="*/ 60 h 194"/>
                  <a:gd name="T2" fmla="*/ 101 w 233"/>
                  <a:gd name="T3" fmla="*/ 110 h 194"/>
                  <a:gd name="T4" fmla="*/ 152 w 233"/>
                  <a:gd name="T5" fmla="*/ 153 h 194"/>
                  <a:gd name="T6" fmla="*/ 219 w 233"/>
                  <a:gd name="T7" fmla="*/ 177 h 194"/>
                  <a:gd name="T8" fmla="*/ 199 w 233"/>
                  <a:gd name="T9" fmla="*/ 127 h 194"/>
                  <a:gd name="T10" fmla="*/ 191 w 233"/>
                  <a:gd name="T11" fmla="*/ 121 h 194"/>
                  <a:gd name="T12" fmla="*/ 190 w 233"/>
                  <a:gd name="T13" fmla="*/ 123 h 194"/>
                  <a:gd name="T14" fmla="*/ 186 w 233"/>
                  <a:gd name="T15" fmla="*/ 120 h 194"/>
                  <a:gd name="T16" fmla="*/ 200 w 233"/>
                  <a:gd name="T17" fmla="*/ 132 h 194"/>
                  <a:gd name="T18" fmla="*/ 218 w 233"/>
                  <a:gd name="T19" fmla="*/ 161 h 194"/>
                  <a:gd name="T20" fmla="*/ 166 w 233"/>
                  <a:gd name="T21" fmla="*/ 156 h 194"/>
                  <a:gd name="T22" fmla="*/ 67 w 233"/>
                  <a:gd name="T23" fmla="*/ 65 h 194"/>
                  <a:gd name="T24" fmla="*/ 35 w 233"/>
                  <a:gd name="T25" fmla="*/ 37 h 194"/>
                  <a:gd name="T26" fmla="*/ 8 w 233"/>
                  <a:gd name="T27" fmla="*/ 8 h 194"/>
                  <a:gd name="T28" fmla="*/ 29 w 233"/>
                  <a:gd name="T29" fmla="*/ 6 h 194"/>
                  <a:gd name="T30" fmla="*/ 51 w 233"/>
                  <a:gd name="T31" fmla="*/ 22 h 194"/>
                  <a:gd name="T32" fmla="*/ 70 w 233"/>
                  <a:gd name="T33" fmla="*/ 39 h 194"/>
                  <a:gd name="T34" fmla="*/ 86 w 233"/>
                  <a:gd name="T35" fmla="*/ 49 h 194"/>
                  <a:gd name="T36" fmla="*/ 85 w 233"/>
                  <a:gd name="T37" fmla="*/ 44 h 194"/>
                  <a:gd name="T38" fmla="*/ 69 w 233"/>
                  <a:gd name="T39" fmla="*/ 32 h 194"/>
                  <a:gd name="T40" fmla="*/ 43 w 233"/>
                  <a:gd name="T41" fmla="*/ 9 h 194"/>
                  <a:gd name="T42" fmla="*/ 24 w 233"/>
                  <a:gd name="T43" fmla="*/ 0 h 194"/>
                  <a:gd name="T44" fmla="*/ 7 w 233"/>
                  <a:gd name="T45" fmla="*/ 4 h 194"/>
                  <a:gd name="T46" fmla="*/ 5 w 233"/>
                  <a:gd name="T47" fmla="*/ 6 h 194"/>
                  <a:gd name="T48" fmla="*/ 55 w 233"/>
                  <a:gd name="T49" fmla="*/ 6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3" h="194">
                    <a:moveTo>
                      <a:pt x="55" y="60"/>
                    </a:moveTo>
                    <a:cubicBezTo>
                      <a:pt x="73" y="75"/>
                      <a:pt x="85" y="93"/>
                      <a:pt x="101" y="110"/>
                    </a:cubicBezTo>
                    <a:cubicBezTo>
                      <a:pt x="116" y="126"/>
                      <a:pt x="134" y="140"/>
                      <a:pt x="152" y="153"/>
                    </a:cubicBezTo>
                    <a:cubicBezTo>
                      <a:pt x="165" y="163"/>
                      <a:pt x="204" y="194"/>
                      <a:pt x="219" y="177"/>
                    </a:cubicBezTo>
                    <a:cubicBezTo>
                      <a:pt x="233" y="161"/>
                      <a:pt x="213" y="138"/>
                      <a:pt x="199" y="127"/>
                    </a:cubicBezTo>
                    <a:cubicBezTo>
                      <a:pt x="196" y="125"/>
                      <a:pt x="193" y="123"/>
                      <a:pt x="191" y="121"/>
                    </a:cubicBezTo>
                    <a:cubicBezTo>
                      <a:pt x="190" y="122"/>
                      <a:pt x="190" y="123"/>
                      <a:pt x="190" y="123"/>
                    </a:cubicBezTo>
                    <a:cubicBezTo>
                      <a:pt x="189" y="124"/>
                      <a:pt x="186" y="120"/>
                      <a:pt x="186" y="120"/>
                    </a:cubicBezTo>
                    <a:cubicBezTo>
                      <a:pt x="190" y="123"/>
                      <a:pt x="196" y="128"/>
                      <a:pt x="200" y="132"/>
                    </a:cubicBezTo>
                    <a:cubicBezTo>
                      <a:pt x="208" y="139"/>
                      <a:pt x="214" y="146"/>
                      <a:pt x="218" y="161"/>
                    </a:cubicBezTo>
                    <a:cubicBezTo>
                      <a:pt x="227" y="194"/>
                      <a:pt x="173" y="161"/>
                      <a:pt x="166" y="156"/>
                    </a:cubicBezTo>
                    <a:cubicBezTo>
                      <a:pt x="128" y="131"/>
                      <a:pt x="96" y="99"/>
                      <a:pt x="67" y="65"/>
                    </a:cubicBezTo>
                    <a:cubicBezTo>
                      <a:pt x="57" y="54"/>
                      <a:pt x="46" y="45"/>
                      <a:pt x="35" y="37"/>
                    </a:cubicBezTo>
                    <a:cubicBezTo>
                      <a:pt x="30" y="34"/>
                      <a:pt x="4" y="9"/>
                      <a:pt x="8" y="8"/>
                    </a:cubicBezTo>
                    <a:cubicBezTo>
                      <a:pt x="15" y="4"/>
                      <a:pt x="19" y="3"/>
                      <a:pt x="29" y="6"/>
                    </a:cubicBezTo>
                    <a:cubicBezTo>
                      <a:pt x="37" y="9"/>
                      <a:pt x="44" y="16"/>
                      <a:pt x="51" y="22"/>
                    </a:cubicBezTo>
                    <a:cubicBezTo>
                      <a:pt x="57" y="28"/>
                      <a:pt x="63" y="33"/>
                      <a:pt x="70" y="39"/>
                    </a:cubicBezTo>
                    <a:cubicBezTo>
                      <a:pt x="75" y="43"/>
                      <a:pt x="82" y="47"/>
                      <a:pt x="86" y="49"/>
                    </a:cubicBezTo>
                    <a:cubicBezTo>
                      <a:pt x="86" y="48"/>
                      <a:pt x="84" y="45"/>
                      <a:pt x="85" y="44"/>
                    </a:cubicBezTo>
                    <a:cubicBezTo>
                      <a:pt x="79" y="40"/>
                      <a:pt x="74" y="37"/>
                      <a:pt x="69" y="32"/>
                    </a:cubicBezTo>
                    <a:cubicBezTo>
                      <a:pt x="60" y="25"/>
                      <a:pt x="52" y="16"/>
                      <a:pt x="43" y="9"/>
                    </a:cubicBezTo>
                    <a:cubicBezTo>
                      <a:pt x="38" y="5"/>
                      <a:pt x="30" y="0"/>
                      <a:pt x="24" y="0"/>
                    </a:cubicBezTo>
                    <a:cubicBezTo>
                      <a:pt x="19" y="0"/>
                      <a:pt x="12" y="0"/>
                      <a:pt x="7" y="4"/>
                    </a:cubicBezTo>
                    <a:cubicBezTo>
                      <a:pt x="6" y="5"/>
                      <a:pt x="5" y="5"/>
                      <a:pt x="5" y="6"/>
                    </a:cubicBezTo>
                    <a:cubicBezTo>
                      <a:pt x="0" y="18"/>
                      <a:pt x="42" y="48"/>
                      <a:pt x="55"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2" name="Freeform 349"/>
              <p:cNvSpPr/>
              <p:nvPr/>
            </p:nvSpPr>
            <p:spPr bwMode="auto">
              <a:xfrm>
                <a:off x="5107" y="870"/>
                <a:ext cx="134" cy="85"/>
              </a:xfrm>
              <a:custGeom>
                <a:avLst/>
                <a:gdLst>
                  <a:gd name="T0" fmla="*/ 241 w 243"/>
                  <a:gd name="T1" fmla="*/ 151 h 155"/>
                  <a:gd name="T2" fmla="*/ 162 w 243"/>
                  <a:gd name="T3" fmla="*/ 122 h 155"/>
                  <a:gd name="T4" fmla="*/ 92 w 243"/>
                  <a:gd name="T5" fmla="*/ 71 h 155"/>
                  <a:gd name="T6" fmla="*/ 18 w 243"/>
                  <a:gd name="T7" fmla="*/ 19 h 155"/>
                  <a:gd name="T8" fmla="*/ 14 w 243"/>
                  <a:gd name="T9" fmla="*/ 5 h 155"/>
                  <a:gd name="T10" fmla="*/ 39 w 243"/>
                  <a:gd name="T11" fmla="*/ 10 h 155"/>
                  <a:gd name="T12" fmla="*/ 141 w 243"/>
                  <a:gd name="T13" fmla="*/ 80 h 155"/>
                  <a:gd name="T14" fmla="*/ 192 w 243"/>
                  <a:gd name="T15" fmla="*/ 100 h 155"/>
                  <a:gd name="T16" fmla="*/ 239 w 243"/>
                  <a:gd name="T17" fmla="*/ 154 h 155"/>
                  <a:gd name="T18" fmla="*/ 242 w 243"/>
                  <a:gd name="T19" fmla="*/ 151 h 155"/>
                  <a:gd name="T20" fmla="*/ 195 w 243"/>
                  <a:gd name="T21" fmla="*/ 97 h 155"/>
                  <a:gd name="T22" fmla="*/ 148 w 243"/>
                  <a:gd name="T23" fmla="*/ 79 h 155"/>
                  <a:gd name="T24" fmla="*/ 123 w 243"/>
                  <a:gd name="T25" fmla="*/ 61 h 155"/>
                  <a:gd name="T26" fmla="*/ 53 w 243"/>
                  <a:gd name="T27" fmla="*/ 12 h 155"/>
                  <a:gd name="T28" fmla="*/ 24 w 243"/>
                  <a:gd name="T29" fmla="*/ 1 h 155"/>
                  <a:gd name="T30" fmla="*/ 7 w 243"/>
                  <a:gd name="T31" fmla="*/ 4 h 155"/>
                  <a:gd name="T32" fmla="*/ 5 w 243"/>
                  <a:gd name="T33" fmla="*/ 7 h 155"/>
                  <a:gd name="T34" fmla="*/ 55 w 243"/>
                  <a:gd name="T35" fmla="*/ 50 h 155"/>
                  <a:gd name="T36" fmla="*/ 125 w 243"/>
                  <a:gd name="T37" fmla="*/ 102 h 155"/>
                  <a:gd name="T38" fmla="*/ 239 w 243"/>
                  <a:gd name="T39" fmla="*/ 154 h 155"/>
                  <a:gd name="T40" fmla="*/ 241 w 243"/>
                  <a:gd name="T41" fmla="*/ 15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155">
                    <a:moveTo>
                      <a:pt x="241" y="151"/>
                    </a:moveTo>
                    <a:cubicBezTo>
                      <a:pt x="212" y="151"/>
                      <a:pt x="186" y="136"/>
                      <a:pt x="162" y="122"/>
                    </a:cubicBezTo>
                    <a:cubicBezTo>
                      <a:pt x="139" y="107"/>
                      <a:pt x="113" y="88"/>
                      <a:pt x="92" y="71"/>
                    </a:cubicBezTo>
                    <a:cubicBezTo>
                      <a:pt x="63" y="47"/>
                      <a:pt x="43" y="38"/>
                      <a:pt x="18" y="19"/>
                    </a:cubicBezTo>
                    <a:cubicBezTo>
                      <a:pt x="10" y="12"/>
                      <a:pt x="0" y="9"/>
                      <a:pt x="14" y="5"/>
                    </a:cubicBezTo>
                    <a:cubicBezTo>
                      <a:pt x="22" y="3"/>
                      <a:pt x="32" y="7"/>
                      <a:pt x="39" y="10"/>
                    </a:cubicBezTo>
                    <a:cubicBezTo>
                      <a:pt x="77" y="26"/>
                      <a:pt x="107" y="57"/>
                      <a:pt x="141" y="80"/>
                    </a:cubicBezTo>
                    <a:cubicBezTo>
                      <a:pt x="156" y="90"/>
                      <a:pt x="175" y="94"/>
                      <a:pt x="192" y="100"/>
                    </a:cubicBezTo>
                    <a:cubicBezTo>
                      <a:pt x="218" y="110"/>
                      <a:pt x="232" y="128"/>
                      <a:pt x="239" y="154"/>
                    </a:cubicBezTo>
                    <a:cubicBezTo>
                      <a:pt x="239" y="155"/>
                      <a:pt x="242" y="152"/>
                      <a:pt x="242" y="151"/>
                    </a:cubicBezTo>
                    <a:cubicBezTo>
                      <a:pt x="235" y="123"/>
                      <a:pt x="221" y="108"/>
                      <a:pt x="195" y="97"/>
                    </a:cubicBezTo>
                    <a:cubicBezTo>
                      <a:pt x="180" y="90"/>
                      <a:pt x="163" y="87"/>
                      <a:pt x="148" y="79"/>
                    </a:cubicBezTo>
                    <a:cubicBezTo>
                      <a:pt x="139" y="74"/>
                      <a:pt x="131" y="68"/>
                      <a:pt x="123" y="61"/>
                    </a:cubicBezTo>
                    <a:cubicBezTo>
                      <a:pt x="100" y="44"/>
                      <a:pt x="78" y="26"/>
                      <a:pt x="53" y="12"/>
                    </a:cubicBezTo>
                    <a:cubicBezTo>
                      <a:pt x="44" y="7"/>
                      <a:pt x="34" y="3"/>
                      <a:pt x="24" y="1"/>
                    </a:cubicBezTo>
                    <a:cubicBezTo>
                      <a:pt x="18" y="0"/>
                      <a:pt x="12" y="1"/>
                      <a:pt x="7" y="4"/>
                    </a:cubicBezTo>
                    <a:cubicBezTo>
                      <a:pt x="7" y="5"/>
                      <a:pt x="4" y="6"/>
                      <a:pt x="5" y="7"/>
                    </a:cubicBezTo>
                    <a:cubicBezTo>
                      <a:pt x="6" y="22"/>
                      <a:pt x="38" y="37"/>
                      <a:pt x="55" y="50"/>
                    </a:cubicBezTo>
                    <a:cubicBezTo>
                      <a:pt x="78" y="68"/>
                      <a:pt x="101" y="86"/>
                      <a:pt x="125" y="102"/>
                    </a:cubicBezTo>
                    <a:cubicBezTo>
                      <a:pt x="158" y="125"/>
                      <a:pt x="197" y="155"/>
                      <a:pt x="239" y="154"/>
                    </a:cubicBezTo>
                    <a:cubicBezTo>
                      <a:pt x="241" y="154"/>
                      <a:pt x="243" y="151"/>
                      <a:pt x="241"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3" name="Freeform 351"/>
              <p:cNvSpPr/>
              <p:nvPr/>
            </p:nvSpPr>
            <p:spPr bwMode="auto">
              <a:xfrm>
                <a:off x="4436" y="916"/>
                <a:ext cx="78" cy="139"/>
              </a:xfrm>
              <a:custGeom>
                <a:avLst/>
                <a:gdLst>
                  <a:gd name="T0" fmla="*/ 121 w 141"/>
                  <a:gd name="T1" fmla="*/ 1 h 255"/>
                  <a:gd name="T2" fmla="*/ 117 w 141"/>
                  <a:gd name="T3" fmla="*/ 28 h 255"/>
                  <a:gd name="T4" fmla="*/ 95 w 141"/>
                  <a:gd name="T5" fmla="*/ 106 h 255"/>
                  <a:gd name="T6" fmla="*/ 64 w 141"/>
                  <a:gd name="T7" fmla="*/ 183 h 255"/>
                  <a:gd name="T8" fmla="*/ 26 w 141"/>
                  <a:gd name="T9" fmla="*/ 250 h 255"/>
                  <a:gd name="T10" fmla="*/ 18 w 141"/>
                  <a:gd name="T11" fmla="*/ 255 h 255"/>
                  <a:gd name="T12" fmla="*/ 35 w 141"/>
                  <a:gd name="T13" fmla="*/ 186 h 255"/>
                  <a:gd name="T14" fmla="*/ 64 w 141"/>
                  <a:gd name="T15" fmla="*/ 109 h 255"/>
                  <a:gd name="T16" fmla="*/ 120 w 141"/>
                  <a:gd name="T17" fmla="*/ 0 h 255"/>
                  <a:gd name="T18" fmla="*/ 121 w 141"/>
                  <a:gd name="T19"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255">
                    <a:moveTo>
                      <a:pt x="121" y="1"/>
                    </a:moveTo>
                    <a:cubicBezTo>
                      <a:pt x="141" y="5"/>
                      <a:pt x="123" y="17"/>
                      <a:pt x="117" y="28"/>
                    </a:cubicBezTo>
                    <a:cubicBezTo>
                      <a:pt x="104" y="54"/>
                      <a:pt x="103" y="79"/>
                      <a:pt x="95" y="106"/>
                    </a:cubicBezTo>
                    <a:cubicBezTo>
                      <a:pt x="88" y="133"/>
                      <a:pt x="76" y="157"/>
                      <a:pt x="64" y="183"/>
                    </a:cubicBezTo>
                    <a:cubicBezTo>
                      <a:pt x="54" y="205"/>
                      <a:pt x="36" y="217"/>
                      <a:pt x="26" y="250"/>
                    </a:cubicBezTo>
                    <a:cubicBezTo>
                      <a:pt x="25" y="255"/>
                      <a:pt x="18" y="253"/>
                      <a:pt x="18" y="255"/>
                    </a:cubicBezTo>
                    <a:cubicBezTo>
                      <a:pt x="0" y="240"/>
                      <a:pt x="26" y="203"/>
                      <a:pt x="35" y="186"/>
                    </a:cubicBezTo>
                    <a:cubicBezTo>
                      <a:pt x="49" y="161"/>
                      <a:pt x="56" y="137"/>
                      <a:pt x="64" y="109"/>
                    </a:cubicBezTo>
                    <a:cubicBezTo>
                      <a:pt x="73" y="79"/>
                      <a:pt x="84" y="8"/>
                      <a:pt x="120" y="0"/>
                    </a:cubicBezTo>
                    <a:lnTo>
                      <a:pt x="12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4" name="Freeform 352"/>
              <p:cNvSpPr/>
              <p:nvPr/>
            </p:nvSpPr>
            <p:spPr bwMode="auto">
              <a:xfrm>
                <a:off x="4564" y="991"/>
                <a:ext cx="68" cy="141"/>
              </a:xfrm>
              <a:custGeom>
                <a:avLst/>
                <a:gdLst>
                  <a:gd name="T0" fmla="*/ 43 w 125"/>
                  <a:gd name="T1" fmla="*/ 257 h 257"/>
                  <a:gd name="T2" fmla="*/ 57 w 125"/>
                  <a:gd name="T3" fmla="*/ 199 h 257"/>
                  <a:gd name="T4" fmla="*/ 86 w 125"/>
                  <a:gd name="T5" fmla="*/ 125 h 257"/>
                  <a:gd name="T6" fmla="*/ 100 w 125"/>
                  <a:gd name="T7" fmla="*/ 2 h 257"/>
                  <a:gd name="T8" fmla="*/ 102 w 125"/>
                  <a:gd name="T9" fmla="*/ 2 h 257"/>
                  <a:gd name="T10" fmla="*/ 62 w 125"/>
                  <a:gd name="T11" fmla="*/ 101 h 257"/>
                  <a:gd name="T12" fmla="*/ 40 w 125"/>
                  <a:gd name="T13" fmla="*/ 257 h 257"/>
                  <a:gd name="T14" fmla="*/ 43 w 125"/>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257">
                    <a:moveTo>
                      <a:pt x="43" y="257"/>
                    </a:moveTo>
                    <a:cubicBezTo>
                      <a:pt x="53" y="250"/>
                      <a:pt x="52" y="214"/>
                      <a:pt x="57" y="199"/>
                    </a:cubicBezTo>
                    <a:cubicBezTo>
                      <a:pt x="65" y="173"/>
                      <a:pt x="78" y="150"/>
                      <a:pt x="86" y="125"/>
                    </a:cubicBezTo>
                    <a:cubicBezTo>
                      <a:pt x="95" y="99"/>
                      <a:pt x="125" y="11"/>
                      <a:pt x="100" y="2"/>
                    </a:cubicBezTo>
                    <a:cubicBezTo>
                      <a:pt x="102" y="2"/>
                      <a:pt x="102" y="2"/>
                      <a:pt x="102" y="2"/>
                    </a:cubicBezTo>
                    <a:cubicBezTo>
                      <a:pt x="54" y="0"/>
                      <a:pt x="67" y="69"/>
                      <a:pt x="62" y="101"/>
                    </a:cubicBezTo>
                    <a:cubicBezTo>
                      <a:pt x="56" y="133"/>
                      <a:pt x="0" y="232"/>
                      <a:pt x="40" y="257"/>
                    </a:cubicBezTo>
                    <a:lnTo>
                      <a:pt x="43" y="2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5" name="Freeform 353"/>
              <p:cNvSpPr/>
              <p:nvPr/>
            </p:nvSpPr>
            <p:spPr bwMode="auto">
              <a:xfrm>
                <a:off x="4489" y="1157"/>
                <a:ext cx="46" cy="163"/>
              </a:xfrm>
              <a:custGeom>
                <a:avLst/>
                <a:gdLst>
                  <a:gd name="T0" fmla="*/ 60 w 82"/>
                  <a:gd name="T1" fmla="*/ 0 h 298"/>
                  <a:gd name="T2" fmla="*/ 65 w 82"/>
                  <a:gd name="T3" fmla="*/ 147 h 298"/>
                  <a:gd name="T4" fmla="*/ 49 w 82"/>
                  <a:gd name="T5" fmla="*/ 237 h 298"/>
                  <a:gd name="T6" fmla="*/ 34 w 82"/>
                  <a:gd name="T7" fmla="*/ 298 h 298"/>
                  <a:gd name="T8" fmla="*/ 33 w 82"/>
                  <a:gd name="T9" fmla="*/ 296 h 298"/>
                  <a:gd name="T10" fmla="*/ 38 w 82"/>
                  <a:gd name="T11" fmla="*/ 123 h 298"/>
                  <a:gd name="T12" fmla="*/ 51 w 82"/>
                  <a:gd name="T13" fmla="*/ 9 h 298"/>
                  <a:gd name="T14" fmla="*/ 60 w 82"/>
                  <a:gd name="T15" fmla="*/ 0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298">
                    <a:moveTo>
                      <a:pt x="60" y="0"/>
                    </a:moveTo>
                    <a:cubicBezTo>
                      <a:pt x="82" y="38"/>
                      <a:pt x="70" y="104"/>
                      <a:pt x="65" y="147"/>
                    </a:cubicBezTo>
                    <a:cubicBezTo>
                      <a:pt x="63" y="177"/>
                      <a:pt x="54" y="207"/>
                      <a:pt x="49" y="237"/>
                    </a:cubicBezTo>
                    <a:cubicBezTo>
                      <a:pt x="45" y="257"/>
                      <a:pt x="46" y="284"/>
                      <a:pt x="34" y="298"/>
                    </a:cubicBezTo>
                    <a:cubicBezTo>
                      <a:pt x="33" y="296"/>
                      <a:pt x="33" y="296"/>
                      <a:pt x="33" y="296"/>
                    </a:cubicBezTo>
                    <a:cubicBezTo>
                      <a:pt x="0" y="279"/>
                      <a:pt x="37" y="154"/>
                      <a:pt x="38" y="123"/>
                    </a:cubicBezTo>
                    <a:cubicBezTo>
                      <a:pt x="37" y="90"/>
                      <a:pt x="16" y="41"/>
                      <a:pt x="51" y="9"/>
                    </a:cubicBezTo>
                    <a:lnTo>
                      <a:pt x="6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6" name="Freeform 354"/>
              <p:cNvSpPr/>
              <p:nvPr/>
            </p:nvSpPr>
            <p:spPr bwMode="auto">
              <a:xfrm>
                <a:off x="4563" y="1070"/>
                <a:ext cx="57" cy="128"/>
              </a:xfrm>
              <a:custGeom>
                <a:avLst/>
                <a:gdLst>
                  <a:gd name="T0" fmla="*/ 66 w 103"/>
                  <a:gd name="T1" fmla="*/ 33 h 234"/>
                  <a:gd name="T2" fmla="*/ 80 w 103"/>
                  <a:gd name="T3" fmla="*/ 0 h 234"/>
                  <a:gd name="T4" fmla="*/ 80 w 103"/>
                  <a:gd name="T5" fmla="*/ 1 h 234"/>
                  <a:gd name="T6" fmla="*/ 83 w 103"/>
                  <a:gd name="T7" fmla="*/ 117 h 234"/>
                  <a:gd name="T8" fmla="*/ 36 w 103"/>
                  <a:gd name="T9" fmla="*/ 226 h 234"/>
                  <a:gd name="T10" fmla="*/ 67 w 103"/>
                  <a:gd name="T11" fmla="*/ 32 h 234"/>
                  <a:gd name="T12" fmla="*/ 66 w 103"/>
                  <a:gd name="T13" fmla="*/ 33 h 234"/>
                </a:gdLst>
                <a:ahLst/>
                <a:cxnLst>
                  <a:cxn ang="0">
                    <a:pos x="T0" y="T1"/>
                  </a:cxn>
                  <a:cxn ang="0">
                    <a:pos x="T2" y="T3"/>
                  </a:cxn>
                  <a:cxn ang="0">
                    <a:pos x="T4" y="T5"/>
                  </a:cxn>
                  <a:cxn ang="0">
                    <a:pos x="T6" y="T7"/>
                  </a:cxn>
                  <a:cxn ang="0">
                    <a:pos x="T8" y="T9"/>
                  </a:cxn>
                  <a:cxn ang="0">
                    <a:pos x="T10" y="T11"/>
                  </a:cxn>
                  <a:cxn ang="0">
                    <a:pos x="T12" y="T13"/>
                  </a:cxn>
                </a:cxnLst>
                <a:rect l="0" t="0" r="r" b="b"/>
                <a:pathLst>
                  <a:path w="103" h="234">
                    <a:moveTo>
                      <a:pt x="66" y="33"/>
                    </a:moveTo>
                    <a:cubicBezTo>
                      <a:pt x="68" y="33"/>
                      <a:pt x="77" y="6"/>
                      <a:pt x="80" y="0"/>
                    </a:cubicBezTo>
                    <a:cubicBezTo>
                      <a:pt x="80" y="1"/>
                      <a:pt x="80" y="1"/>
                      <a:pt x="80" y="1"/>
                    </a:cubicBezTo>
                    <a:cubicBezTo>
                      <a:pt x="103" y="26"/>
                      <a:pt x="90" y="86"/>
                      <a:pt x="83" y="117"/>
                    </a:cubicBezTo>
                    <a:cubicBezTo>
                      <a:pt x="78" y="136"/>
                      <a:pt x="64" y="234"/>
                      <a:pt x="36" y="226"/>
                    </a:cubicBezTo>
                    <a:cubicBezTo>
                      <a:pt x="0" y="185"/>
                      <a:pt x="70" y="80"/>
                      <a:pt x="67" y="32"/>
                    </a:cubicBezTo>
                    <a:lnTo>
                      <a:pt x="66"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7" name="Freeform 355"/>
              <p:cNvSpPr/>
              <p:nvPr/>
            </p:nvSpPr>
            <p:spPr bwMode="auto">
              <a:xfrm>
                <a:off x="4497" y="1201"/>
                <a:ext cx="61" cy="161"/>
              </a:xfrm>
              <a:custGeom>
                <a:avLst/>
                <a:gdLst>
                  <a:gd name="T0" fmla="*/ 53 w 112"/>
                  <a:gd name="T1" fmla="*/ 52 h 294"/>
                  <a:gd name="T2" fmla="*/ 43 w 112"/>
                  <a:gd name="T3" fmla="*/ 115 h 294"/>
                  <a:gd name="T4" fmla="*/ 32 w 112"/>
                  <a:gd name="T5" fmla="*/ 189 h 294"/>
                  <a:gd name="T6" fmla="*/ 31 w 112"/>
                  <a:gd name="T7" fmla="*/ 195 h 294"/>
                  <a:gd name="T8" fmla="*/ 31 w 112"/>
                  <a:gd name="T9" fmla="*/ 195 h 294"/>
                  <a:gd name="T10" fmla="*/ 31 w 112"/>
                  <a:gd name="T11" fmla="*/ 195 h 294"/>
                  <a:gd name="T12" fmla="*/ 29 w 112"/>
                  <a:gd name="T13" fmla="*/ 292 h 294"/>
                  <a:gd name="T14" fmla="*/ 30 w 112"/>
                  <a:gd name="T15" fmla="*/ 294 h 294"/>
                  <a:gd name="T16" fmla="*/ 30 w 112"/>
                  <a:gd name="T17" fmla="*/ 294 h 294"/>
                  <a:gd name="T18" fmla="*/ 56 w 112"/>
                  <a:gd name="T19" fmla="*/ 215 h 294"/>
                  <a:gd name="T20" fmla="*/ 89 w 112"/>
                  <a:gd name="T21" fmla="*/ 125 h 294"/>
                  <a:gd name="T22" fmla="*/ 95 w 112"/>
                  <a:gd name="T23" fmla="*/ 8 h 294"/>
                  <a:gd name="T24" fmla="*/ 54 w 112"/>
                  <a:gd name="T25" fmla="*/ 48 h 294"/>
                  <a:gd name="T26" fmla="*/ 53 w 112"/>
                  <a:gd name="T27" fmla="*/ 5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294">
                    <a:moveTo>
                      <a:pt x="53" y="52"/>
                    </a:moveTo>
                    <a:cubicBezTo>
                      <a:pt x="52" y="73"/>
                      <a:pt x="48" y="94"/>
                      <a:pt x="43" y="115"/>
                    </a:cubicBezTo>
                    <a:cubicBezTo>
                      <a:pt x="37" y="139"/>
                      <a:pt x="37" y="164"/>
                      <a:pt x="32" y="189"/>
                    </a:cubicBezTo>
                    <a:cubicBezTo>
                      <a:pt x="32" y="191"/>
                      <a:pt x="31" y="193"/>
                      <a:pt x="31" y="195"/>
                    </a:cubicBezTo>
                    <a:cubicBezTo>
                      <a:pt x="31" y="197"/>
                      <a:pt x="31" y="194"/>
                      <a:pt x="31" y="195"/>
                    </a:cubicBezTo>
                    <a:cubicBezTo>
                      <a:pt x="31" y="195"/>
                      <a:pt x="31" y="195"/>
                      <a:pt x="31" y="195"/>
                    </a:cubicBezTo>
                    <a:cubicBezTo>
                      <a:pt x="33" y="229"/>
                      <a:pt x="0" y="276"/>
                      <a:pt x="29" y="292"/>
                    </a:cubicBezTo>
                    <a:cubicBezTo>
                      <a:pt x="30" y="294"/>
                      <a:pt x="30" y="294"/>
                      <a:pt x="30" y="294"/>
                    </a:cubicBezTo>
                    <a:cubicBezTo>
                      <a:pt x="30" y="294"/>
                      <a:pt x="30" y="294"/>
                      <a:pt x="30" y="294"/>
                    </a:cubicBezTo>
                    <a:cubicBezTo>
                      <a:pt x="48" y="291"/>
                      <a:pt x="49" y="233"/>
                      <a:pt x="56" y="215"/>
                    </a:cubicBezTo>
                    <a:cubicBezTo>
                      <a:pt x="69" y="186"/>
                      <a:pt x="82" y="158"/>
                      <a:pt x="89" y="125"/>
                    </a:cubicBezTo>
                    <a:cubicBezTo>
                      <a:pt x="97" y="95"/>
                      <a:pt x="112" y="34"/>
                      <a:pt x="95" y="8"/>
                    </a:cubicBezTo>
                    <a:cubicBezTo>
                      <a:pt x="76" y="0"/>
                      <a:pt x="56" y="33"/>
                      <a:pt x="54" y="48"/>
                    </a:cubicBezTo>
                    <a:lnTo>
                      <a:pt x="53"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8" name="Freeform 356"/>
              <p:cNvSpPr/>
              <p:nvPr/>
            </p:nvSpPr>
            <p:spPr bwMode="auto">
              <a:xfrm>
                <a:off x="4605" y="1129"/>
                <a:ext cx="104" cy="143"/>
              </a:xfrm>
              <a:custGeom>
                <a:avLst/>
                <a:gdLst>
                  <a:gd name="T0" fmla="*/ 0 w 188"/>
                  <a:gd name="T1" fmla="*/ 38 h 261"/>
                  <a:gd name="T2" fmla="*/ 8 w 188"/>
                  <a:gd name="T3" fmla="*/ 0 h 261"/>
                  <a:gd name="T4" fmla="*/ 9 w 188"/>
                  <a:gd name="T5" fmla="*/ 0 h 261"/>
                  <a:gd name="T6" fmla="*/ 43 w 188"/>
                  <a:gd name="T7" fmla="*/ 31 h 261"/>
                  <a:gd name="T8" fmla="*/ 101 w 188"/>
                  <a:gd name="T9" fmla="*/ 99 h 261"/>
                  <a:gd name="T10" fmla="*/ 156 w 188"/>
                  <a:gd name="T11" fmla="*/ 255 h 261"/>
                  <a:gd name="T12" fmla="*/ 78 w 188"/>
                  <a:gd name="T13" fmla="*/ 129 h 261"/>
                  <a:gd name="T14" fmla="*/ 0 w 188"/>
                  <a:gd name="T15" fmla="*/ 37 h 261"/>
                  <a:gd name="T16" fmla="*/ 0 w 188"/>
                  <a:gd name="T17" fmla="*/ 3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261">
                    <a:moveTo>
                      <a:pt x="0" y="38"/>
                    </a:moveTo>
                    <a:cubicBezTo>
                      <a:pt x="4" y="29"/>
                      <a:pt x="9" y="11"/>
                      <a:pt x="8" y="0"/>
                    </a:cubicBezTo>
                    <a:cubicBezTo>
                      <a:pt x="9" y="0"/>
                      <a:pt x="9" y="0"/>
                      <a:pt x="9" y="0"/>
                    </a:cubicBezTo>
                    <a:cubicBezTo>
                      <a:pt x="24" y="2"/>
                      <a:pt x="33" y="20"/>
                      <a:pt x="43" y="31"/>
                    </a:cubicBezTo>
                    <a:cubicBezTo>
                      <a:pt x="63" y="55"/>
                      <a:pt x="82" y="72"/>
                      <a:pt x="101" y="99"/>
                    </a:cubicBezTo>
                    <a:cubicBezTo>
                      <a:pt x="123" y="135"/>
                      <a:pt x="188" y="237"/>
                      <a:pt x="156" y="255"/>
                    </a:cubicBezTo>
                    <a:cubicBezTo>
                      <a:pt x="129" y="261"/>
                      <a:pt x="99" y="159"/>
                      <a:pt x="78" y="129"/>
                    </a:cubicBezTo>
                    <a:cubicBezTo>
                      <a:pt x="63" y="104"/>
                      <a:pt x="1" y="58"/>
                      <a:pt x="0" y="37"/>
                    </a:cubicBez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9" name="Freeform 357"/>
              <p:cNvSpPr/>
              <p:nvPr/>
            </p:nvSpPr>
            <p:spPr bwMode="auto">
              <a:xfrm>
                <a:off x="4438" y="341"/>
                <a:ext cx="160" cy="296"/>
              </a:xfrm>
              <a:custGeom>
                <a:avLst/>
                <a:gdLst>
                  <a:gd name="T0" fmla="*/ 8 w 291"/>
                  <a:gd name="T1" fmla="*/ 536 h 540"/>
                  <a:gd name="T2" fmla="*/ 100 w 291"/>
                  <a:gd name="T3" fmla="*/ 224 h 540"/>
                  <a:gd name="T4" fmla="*/ 200 w 291"/>
                  <a:gd name="T5" fmla="*/ 91 h 540"/>
                  <a:gd name="T6" fmla="*/ 290 w 291"/>
                  <a:gd name="T7" fmla="*/ 6 h 540"/>
                  <a:gd name="T8" fmla="*/ 283 w 291"/>
                  <a:gd name="T9" fmla="*/ 3 h 540"/>
                  <a:gd name="T10" fmla="*/ 183 w 291"/>
                  <a:gd name="T11" fmla="*/ 98 h 540"/>
                  <a:gd name="T12" fmla="*/ 90 w 291"/>
                  <a:gd name="T13" fmla="*/ 229 h 540"/>
                  <a:gd name="T14" fmla="*/ 1 w 291"/>
                  <a:gd name="T15" fmla="*/ 537 h 540"/>
                  <a:gd name="T16" fmla="*/ 8 w 291"/>
                  <a:gd name="T17" fmla="*/ 53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540">
                    <a:moveTo>
                      <a:pt x="8" y="536"/>
                    </a:moveTo>
                    <a:cubicBezTo>
                      <a:pt x="21" y="428"/>
                      <a:pt x="50" y="321"/>
                      <a:pt x="100" y="224"/>
                    </a:cubicBezTo>
                    <a:cubicBezTo>
                      <a:pt x="126" y="176"/>
                      <a:pt x="160" y="128"/>
                      <a:pt x="200" y="91"/>
                    </a:cubicBezTo>
                    <a:cubicBezTo>
                      <a:pt x="231" y="64"/>
                      <a:pt x="270" y="44"/>
                      <a:pt x="290" y="6"/>
                    </a:cubicBezTo>
                    <a:cubicBezTo>
                      <a:pt x="291" y="3"/>
                      <a:pt x="285" y="0"/>
                      <a:pt x="283" y="3"/>
                    </a:cubicBezTo>
                    <a:cubicBezTo>
                      <a:pt x="262" y="45"/>
                      <a:pt x="216" y="67"/>
                      <a:pt x="183" y="98"/>
                    </a:cubicBezTo>
                    <a:cubicBezTo>
                      <a:pt x="145" y="135"/>
                      <a:pt x="114" y="183"/>
                      <a:pt x="90" y="229"/>
                    </a:cubicBezTo>
                    <a:cubicBezTo>
                      <a:pt x="40" y="323"/>
                      <a:pt x="14" y="432"/>
                      <a:pt x="1" y="537"/>
                    </a:cubicBezTo>
                    <a:cubicBezTo>
                      <a:pt x="0" y="540"/>
                      <a:pt x="8" y="540"/>
                      <a:pt x="8" y="5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0" name="Freeform 358"/>
              <p:cNvSpPr/>
              <p:nvPr/>
            </p:nvSpPr>
            <p:spPr bwMode="auto">
              <a:xfrm>
                <a:off x="4284" y="632"/>
                <a:ext cx="461" cy="88"/>
              </a:xfrm>
              <a:custGeom>
                <a:avLst/>
                <a:gdLst>
                  <a:gd name="T0" fmla="*/ 837 w 839"/>
                  <a:gd name="T1" fmla="*/ 159 h 161"/>
                  <a:gd name="T2" fmla="*/ 425 w 839"/>
                  <a:gd name="T3" fmla="*/ 5 h 161"/>
                  <a:gd name="T4" fmla="*/ 185 w 839"/>
                  <a:gd name="T5" fmla="*/ 14 h 161"/>
                  <a:gd name="T6" fmla="*/ 1 w 839"/>
                  <a:gd name="T7" fmla="*/ 83 h 161"/>
                  <a:gd name="T8" fmla="*/ 9 w 839"/>
                  <a:gd name="T9" fmla="*/ 85 h 161"/>
                  <a:gd name="T10" fmla="*/ 176 w 839"/>
                  <a:gd name="T11" fmla="*/ 19 h 161"/>
                  <a:gd name="T12" fmla="*/ 404 w 839"/>
                  <a:gd name="T13" fmla="*/ 10 h 161"/>
                  <a:gd name="T14" fmla="*/ 829 w 839"/>
                  <a:gd name="T15" fmla="*/ 158 h 161"/>
                  <a:gd name="T16" fmla="*/ 837 w 839"/>
                  <a:gd name="T17" fmla="*/ 15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9" h="161">
                    <a:moveTo>
                      <a:pt x="837" y="159"/>
                    </a:moveTo>
                    <a:cubicBezTo>
                      <a:pt x="729" y="51"/>
                      <a:pt x="573" y="13"/>
                      <a:pt x="425" y="5"/>
                    </a:cubicBezTo>
                    <a:cubicBezTo>
                      <a:pt x="347" y="0"/>
                      <a:pt x="264" y="6"/>
                      <a:pt x="185" y="14"/>
                    </a:cubicBezTo>
                    <a:cubicBezTo>
                      <a:pt x="124" y="21"/>
                      <a:pt x="39" y="28"/>
                      <a:pt x="1" y="83"/>
                    </a:cubicBezTo>
                    <a:cubicBezTo>
                      <a:pt x="0" y="84"/>
                      <a:pt x="7" y="87"/>
                      <a:pt x="9" y="85"/>
                    </a:cubicBezTo>
                    <a:cubicBezTo>
                      <a:pt x="45" y="34"/>
                      <a:pt x="119" y="27"/>
                      <a:pt x="176" y="19"/>
                    </a:cubicBezTo>
                    <a:cubicBezTo>
                      <a:pt x="251" y="9"/>
                      <a:pt x="328" y="8"/>
                      <a:pt x="404" y="10"/>
                    </a:cubicBezTo>
                    <a:cubicBezTo>
                      <a:pt x="555" y="14"/>
                      <a:pt x="719" y="48"/>
                      <a:pt x="829" y="158"/>
                    </a:cubicBezTo>
                    <a:cubicBezTo>
                      <a:pt x="831" y="160"/>
                      <a:pt x="839" y="161"/>
                      <a:pt x="837" y="1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1" name="Freeform 359"/>
              <p:cNvSpPr/>
              <p:nvPr/>
            </p:nvSpPr>
            <p:spPr bwMode="auto">
              <a:xfrm>
                <a:off x="4739" y="717"/>
                <a:ext cx="134" cy="278"/>
              </a:xfrm>
              <a:custGeom>
                <a:avLst/>
                <a:gdLst>
                  <a:gd name="T0" fmla="*/ 242 w 245"/>
                  <a:gd name="T1" fmla="*/ 500 h 508"/>
                  <a:gd name="T2" fmla="*/ 139 w 245"/>
                  <a:gd name="T3" fmla="*/ 243 h 508"/>
                  <a:gd name="T4" fmla="*/ 9 w 245"/>
                  <a:gd name="T5" fmla="*/ 2 h 508"/>
                  <a:gd name="T6" fmla="*/ 3 w 245"/>
                  <a:gd name="T7" fmla="*/ 5 h 508"/>
                  <a:gd name="T8" fmla="*/ 137 w 245"/>
                  <a:gd name="T9" fmla="*/ 267 h 508"/>
                  <a:gd name="T10" fmla="*/ 236 w 245"/>
                  <a:gd name="T11" fmla="*/ 503 h 508"/>
                  <a:gd name="T12" fmla="*/ 242 w 245"/>
                  <a:gd name="T13" fmla="*/ 500 h 508"/>
                </a:gdLst>
                <a:ahLst/>
                <a:cxnLst>
                  <a:cxn ang="0">
                    <a:pos x="T0" y="T1"/>
                  </a:cxn>
                  <a:cxn ang="0">
                    <a:pos x="T2" y="T3"/>
                  </a:cxn>
                  <a:cxn ang="0">
                    <a:pos x="T4" y="T5"/>
                  </a:cxn>
                  <a:cxn ang="0">
                    <a:pos x="T6" y="T7"/>
                  </a:cxn>
                  <a:cxn ang="0">
                    <a:pos x="T8" y="T9"/>
                  </a:cxn>
                  <a:cxn ang="0">
                    <a:pos x="T10" y="T11"/>
                  </a:cxn>
                  <a:cxn ang="0">
                    <a:pos x="T12" y="T13"/>
                  </a:cxn>
                </a:cxnLst>
                <a:rect l="0" t="0" r="r" b="b"/>
                <a:pathLst>
                  <a:path w="245" h="508">
                    <a:moveTo>
                      <a:pt x="242" y="500"/>
                    </a:moveTo>
                    <a:cubicBezTo>
                      <a:pt x="171" y="431"/>
                      <a:pt x="160" y="335"/>
                      <a:pt x="139" y="243"/>
                    </a:cubicBezTo>
                    <a:cubicBezTo>
                      <a:pt x="119" y="151"/>
                      <a:pt x="72" y="71"/>
                      <a:pt x="9" y="2"/>
                    </a:cubicBezTo>
                    <a:cubicBezTo>
                      <a:pt x="7" y="0"/>
                      <a:pt x="0" y="1"/>
                      <a:pt x="3" y="5"/>
                    </a:cubicBezTo>
                    <a:cubicBezTo>
                      <a:pt x="73" y="81"/>
                      <a:pt x="116" y="166"/>
                      <a:pt x="137" y="267"/>
                    </a:cubicBezTo>
                    <a:cubicBezTo>
                      <a:pt x="155" y="353"/>
                      <a:pt x="171" y="438"/>
                      <a:pt x="236" y="503"/>
                    </a:cubicBezTo>
                    <a:cubicBezTo>
                      <a:pt x="241" y="508"/>
                      <a:pt x="245" y="503"/>
                      <a:pt x="242" y="5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2" name="Freeform 360"/>
              <p:cNvSpPr/>
              <p:nvPr/>
            </p:nvSpPr>
            <p:spPr bwMode="auto">
              <a:xfrm>
                <a:off x="4266" y="676"/>
                <a:ext cx="195" cy="453"/>
              </a:xfrm>
              <a:custGeom>
                <a:avLst/>
                <a:gdLst>
                  <a:gd name="T0" fmla="*/ 34 w 356"/>
                  <a:gd name="T1" fmla="*/ 2 h 826"/>
                  <a:gd name="T2" fmla="*/ 15 w 356"/>
                  <a:gd name="T3" fmla="*/ 216 h 826"/>
                  <a:gd name="T4" fmla="*/ 79 w 356"/>
                  <a:gd name="T5" fmla="*/ 444 h 826"/>
                  <a:gd name="T6" fmla="*/ 347 w 356"/>
                  <a:gd name="T7" fmla="*/ 825 h 826"/>
                  <a:gd name="T8" fmla="*/ 352 w 356"/>
                  <a:gd name="T9" fmla="*/ 824 h 826"/>
                  <a:gd name="T10" fmla="*/ 83 w 356"/>
                  <a:gd name="T11" fmla="*/ 437 h 826"/>
                  <a:gd name="T12" fmla="*/ 23 w 356"/>
                  <a:gd name="T13" fmla="*/ 225 h 826"/>
                  <a:gd name="T14" fmla="*/ 42 w 356"/>
                  <a:gd name="T15" fmla="*/ 4 h 826"/>
                  <a:gd name="T16" fmla="*/ 35 w 356"/>
                  <a:gd name="T17" fmla="*/ 3 h 826"/>
                  <a:gd name="T18" fmla="*/ 34 w 356"/>
                  <a:gd name="T19" fmla="*/ 2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6" h="826">
                    <a:moveTo>
                      <a:pt x="34" y="2"/>
                    </a:moveTo>
                    <a:cubicBezTo>
                      <a:pt x="0" y="68"/>
                      <a:pt x="4" y="145"/>
                      <a:pt x="15" y="216"/>
                    </a:cubicBezTo>
                    <a:cubicBezTo>
                      <a:pt x="27" y="294"/>
                      <a:pt x="50" y="371"/>
                      <a:pt x="79" y="444"/>
                    </a:cubicBezTo>
                    <a:cubicBezTo>
                      <a:pt x="134" y="586"/>
                      <a:pt x="220" y="735"/>
                      <a:pt x="347" y="825"/>
                    </a:cubicBezTo>
                    <a:cubicBezTo>
                      <a:pt x="349" y="826"/>
                      <a:pt x="356" y="826"/>
                      <a:pt x="352" y="824"/>
                    </a:cubicBezTo>
                    <a:cubicBezTo>
                      <a:pt x="223" y="732"/>
                      <a:pt x="139" y="581"/>
                      <a:pt x="83" y="437"/>
                    </a:cubicBezTo>
                    <a:cubicBezTo>
                      <a:pt x="56" y="369"/>
                      <a:pt x="36" y="297"/>
                      <a:pt x="23" y="225"/>
                    </a:cubicBezTo>
                    <a:cubicBezTo>
                      <a:pt x="11" y="152"/>
                      <a:pt x="7" y="72"/>
                      <a:pt x="42" y="4"/>
                    </a:cubicBezTo>
                    <a:cubicBezTo>
                      <a:pt x="43" y="3"/>
                      <a:pt x="36" y="0"/>
                      <a:pt x="35" y="3"/>
                    </a:cubicBezTo>
                    <a:lnTo>
                      <a:pt x="3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3" name="Freeform 361"/>
              <p:cNvSpPr/>
              <p:nvPr/>
            </p:nvSpPr>
            <p:spPr bwMode="auto">
              <a:xfrm>
                <a:off x="4472" y="1137"/>
                <a:ext cx="56" cy="17"/>
              </a:xfrm>
              <a:custGeom>
                <a:avLst/>
                <a:gdLst>
                  <a:gd name="T0" fmla="*/ 3 w 102"/>
                  <a:gd name="T1" fmla="*/ 3 h 31"/>
                  <a:gd name="T2" fmla="*/ 99 w 102"/>
                  <a:gd name="T3" fmla="*/ 30 h 31"/>
                  <a:gd name="T4" fmla="*/ 99 w 102"/>
                  <a:gd name="T5" fmla="*/ 28 h 31"/>
                  <a:gd name="T6" fmla="*/ 4 w 102"/>
                  <a:gd name="T7" fmla="*/ 1 h 31"/>
                  <a:gd name="T8" fmla="*/ 3 w 102"/>
                  <a:gd name="T9" fmla="*/ 3 h 31"/>
                </a:gdLst>
                <a:ahLst/>
                <a:cxnLst>
                  <a:cxn ang="0">
                    <a:pos x="T0" y="T1"/>
                  </a:cxn>
                  <a:cxn ang="0">
                    <a:pos x="T2" y="T3"/>
                  </a:cxn>
                  <a:cxn ang="0">
                    <a:pos x="T4" y="T5"/>
                  </a:cxn>
                  <a:cxn ang="0">
                    <a:pos x="T6" y="T7"/>
                  </a:cxn>
                  <a:cxn ang="0">
                    <a:pos x="T8" y="T9"/>
                  </a:cxn>
                </a:cxnLst>
                <a:rect l="0" t="0" r="r" b="b"/>
                <a:pathLst>
                  <a:path w="102" h="31">
                    <a:moveTo>
                      <a:pt x="3" y="3"/>
                    </a:moveTo>
                    <a:cubicBezTo>
                      <a:pt x="34" y="16"/>
                      <a:pt x="65" y="26"/>
                      <a:pt x="99" y="30"/>
                    </a:cubicBezTo>
                    <a:cubicBezTo>
                      <a:pt x="102" y="31"/>
                      <a:pt x="101" y="28"/>
                      <a:pt x="99" y="28"/>
                    </a:cubicBezTo>
                    <a:cubicBezTo>
                      <a:pt x="65" y="23"/>
                      <a:pt x="35" y="14"/>
                      <a:pt x="4" y="1"/>
                    </a:cubicBezTo>
                    <a:cubicBezTo>
                      <a:pt x="2" y="0"/>
                      <a:pt x="0" y="2"/>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4" name="Freeform 362"/>
              <p:cNvSpPr/>
              <p:nvPr/>
            </p:nvSpPr>
            <p:spPr bwMode="auto">
              <a:xfrm>
                <a:off x="4098" y="926"/>
                <a:ext cx="219" cy="318"/>
              </a:xfrm>
              <a:custGeom>
                <a:avLst/>
                <a:gdLst>
                  <a:gd name="T0" fmla="*/ 389 w 398"/>
                  <a:gd name="T1" fmla="*/ 1 h 580"/>
                  <a:gd name="T2" fmla="*/ 258 w 398"/>
                  <a:gd name="T3" fmla="*/ 91 h 580"/>
                  <a:gd name="T4" fmla="*/ 124 w 398"/>
                  <a:gd name="T5" fmla="*/ 230 h 580"/>
                  <a:gd name="T6" fmla="*/ 38 w 398"/>
                  <a:gd name="T7" fmla="*/ 392 h 580"/>
                  <a:gd name="T8" fmla="*/ 1 w 398"/>
                  <a:gd name="T9" fmla="*/ 575 h 580"/>
                  <a:gd name="T10" fmla="*/ 8 w 398"/>
                  <a:gd name="T11" fmla="*/ 578 h 580"/>
                  <a:gd name="T12" fmla="*/ 38 w 398"/>
                  <a:gd name="T13" fmla="*/ 418 h 580"/>
                  <a:gd name="T14" fmla="*/ 126 w 398"/>
                  <a:gd name="T15" fmla="*/ 240 h 580"/>
                  <a:gd name="T16" fmla="*/ 252 w 398"/>
                  <a:gd name="T17" fmla="*/ 105 h 580"/>
                  <a:gd name="T18" fmla="*/ 395 w 398"/>
                  <a:gd name="T19" fmla="*/ 4 h 580"/>
                  <a:gd name="T20" fmla="*/ 389 w 398"/>
                  <a:gd name="T21" fmla="*/ 1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80">
                    <a:moveTo>
                      <a:pt x="389" y="1"/>
                    </a:moveTo>
                    <a:cubicBezTo>
                      <a:pt x="340" y="24"/>
                      <a:pt x="298" y="56"/>
                      <a:pt x="258" y="91"/>
                    </a:cubicBezTo>
                    <a:cubicBezTo>
                      <a:pt x="209" y="134"/>
                      <a:pt x="164" y="179"/>
                      <a:pt x="124" y="230"/>
                    </a:cubicBezTo>
                    <a:cubicBezTo>
                      <a:pt x="86" y="280"/>
                      <a:pt x="57" y="333"/>
                      <a:pt x="38" y="392"/>
                    </a:cubicBezTo>
                    <a:cubicBezTo>
                      <a:pt x="19" y="451"/>
                      <a:pt x="33" y="521"/>
                      <a:pt x="1" y="575"/>
                    </a:cubicBezTo>
                    <a:cubicBezTo>
                      <a:pt x="0" y="578"/>
                      <a:pt x="7" y="580"/>
                      <a:pt x="8" y="578"/>
                    </a:cubicBezTo>
                    <a:cubicBezTo>
                      <a:pt x="36" y="530"/>
                      <a:pt x="26" y="470"/>
                      <a:pt x="38" y="418"/>
                    </a:cubicBezTo>
                    <a:cubicBezTo>
                      <a:pt x="54" y="352"/>
                      <a:pt x="85" y="293"/>
                      <a:pt x="126" y="240"/>
                    </a:cubicBezTo>
                    <a:cubicBezTo>
                      <a:pt x="163" y="190"/>
                      <a:pt x="206" y="146"/>
                      <a:pt x="252" y="105"/>
                    </a:cubicBezTo>
                    <a:cubicBezTo>
                      <a:pt x="296" y="66"/>
                      <a:pt x="341" y="30"/>
                      <a:pt x="395" y="4"/>
                    </a:cubicBezTo>
                    <a:cubicBezTo>
                      <a:pt x="398" y="3"/>
                      <a:pt x="391" y="0"/>
                      <a:pt x="38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5" name="Freeform 363"/>
              <p:cNvSpPr/>
              <p:nvPr/>
            </p:nvSpPr>
            <p:spPr bwMode="auto">
              <a:xfrm>
                <a:off x="4098" y="1240"/>
                <a:ext cx="328" cy="126"/>
              </a:xfrm>
              <a:custGeom>
                <a:avLst/>
                <a:gdLst>
                  <a:gd name="T0" fmla="*/ 4 w 597"/>
                  <a:gd name="T1" fmla="*/ 6 h 229"/>
                  <a:gd name="T2" fmla="*/ 112 w 597"/>
                  <a:gd name="T3" fmla="*/ 75 h 229"/>
                  <a:gd name="T4" fmla="*/ 249 w 597"/>
                  <a:gd name="T5" fmla="*/ 152 h 229"/>
                  <a:gd name="T6" fmla="*/ 593 w 597"/>
                  <a:gd name="T7" fmla="*/ 220 h 229"/>
                  <a:gd name="T8" fmla="*/ 590 w 597"/>
                  <a:gd name="T9" fmla="*/ 216 h 229"/>
                  <a:gd name="T10" fmla="*/ 229 w 597"/>
                  <a:gd name="T11" fmla="*/ 138 h 229"/>
                  <a:gd name="T12" fmla="*/ 104 w 597"/>
                  <a:gd name="T13" fmla="*/ 63 h 229"/>
                  <a:gd name="T14" fmla="*/ 7 w 597"/>
                  <a:gd name="T15" fmla="*/ 2 h 229"/>
                  <a:gd name="T16" fmla="*/ 4 w 597"/>
                  <a:gd name="T17" fmla="*/ 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7" h="229">
                    <a:moveTo>
                      <a:pt x="4" y="6"/>
                    </a:moveTo>
                    <a:cubicBezTo>
                      <a:pt x="44" y="23"/>
                      <a:pt x="77" y="48"/>
                      <a:pt x="112" y="75"/>
                    </a:cubicBezTo>
                    <a:cubicBezTo>
                      <a:pt x="154" y="107"/>
                      <a:pt x="200" y="131"/>
                      <a:pt x="249" y="152"/>
                    </a:cubicBezTo>
                    <a:cubicBezTo>
                      <a:pt x="360" y="199"/>
                      <a:pt x="471" y="229"/>
                      <a:pt x="593" y="220"/>
                    </a:cubicBezTo>
                    <a:cubicBezTo>
                      <a:pt x="597" y="220"/>
                      <a:pt x="593" y="215"/>
                      <a:pt x="590" y="216"/>
                    </a:cubicBezTo>
                    <a:cubicBezTo>
                      <a:pt x="462" y="225"/>
                      <a:pt x="345" y="189"/>
                      <a:pt x="229" y="138"/>
                    </a:cubicBezTo>
                    <a:cubicBezTo>
                      <a:pt x="184" y="118"/>
                      <a:pt x="143" y="93"/>
                      <a:pt x="104" y="63"/>
                    </a:cubicBezTo>
                    <a:cubicBezTo>
                      <a:pt x="74" y="39"/>
                      <a:pt x="43" y="17"/>
                      <a:pt x="7" y="2"/>
                    </a:cubicBezTo>
                    <a:cubicBezTo>
                      <a:pt x="4" y="0"/>
                      <a:pt x="0" y="4"/>
                      <a:pt x="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6" name="Freeform 364"/>
              <p:cNvSpPr/>
              <p:nvPr/>
            </p:nvSpPr>
            <p:spPr bwMode="auto">
              <a:xfrm>
                <a:off x="4740" y="607"/>
                <a:ext cx="238" cy="114"/>
              </a:xfrm>
              <a:custGeom>
                <a:avLst/>
                <a:gdLst>
                  <a:gd name="T0" fmla="*/ 7 w 432"/>
                  <a:gd name="T1" fmla="*/ 205 h 208"/>
                  <a:gd name="T2" fmla="*/ 187 w 432"/>
                  <a:gd name="T3" fmla="*/ 12 h 208"/>
                  <a:gd name="T4" fmla="*/ 423 w 432"/>
                  <a:gd name="T5" fmla="*/ 138 h 208"/>
                  <a:gd name="T6" fmla="*/ 429 w 432"/>
                  <a:gd name="T7" fmla="*/ 136 h 208"/>
                  <a:gd name="T8" fmla="*/ 190 w 432"/>
                  <a:gd name="T9" fmla="*/ 7 h 208"/>
                  <a:gd name="T10" fmla="*/ 0 w 432"/>
                  <a:gd name="T11" fmla="*/ 203 h 208"/>
                  <a:gd name="T12" fmla="*/ 7 w 432"/>
                  <a:gd name="T13" fmla="*/ 205 h 208"/>
                </a:gdLst>
                <a:ahLst/>
                <a:cxnLst>
                  <a:cxn ang="0">
                    <a:pos x="T0" y="T1"/>
                  </a:cxn>
                  <a:cxn ang="0">
                    <a:pos x="T2" y="T3"/>
                  </a:cxn>
                  <a:cxn ang="0">
                    <a:pos x="T4" y="T5"/>
                  </a:cxn>
                  <a:cxn ang="0">
                    <a:pos x="T6" y="T7"/>
                  </a:cxn>
                  <a:cxn ang="0">
                    <a:pos x="T8" y="T9"/>
                  </a:cxn>
                  <a:cxn ang="0">
                    <a:pos x="T10" y="T11"/>
                  </a:cxn>
                  <a:cxn ang="0">
                    <a:pos x="T12" y="T13"/>
                  </a:cxn>
                </a:cxnLst>
                <a:rect l="0" t="0" r="r" b="b"/>
                <a:pathLst>
                  <a:path w="432" h="208">
                    <a:moveTo>
                      <a:pt x="7" y="205"/>
                    </a:moveTo>
                    <a:cubicBezTo>
                      <a:pt x="13" y="106"/>
                      <a:pt x="90" y="26"/>
                      <a:pt x="187" y="12"/>
                    </a:cubicBezTo>
                    <a:cubicBezTo>
                      <a:pt x="276" y="0"/>
                      <a:pt x="375" y="68"/>
                      <a:pt x="423" y="138"/>
                    </a:cubicBezTo>
                    <a:cubicBezTo>
                      <a:pt x="425" y="141"/>
                      <a:pt x="432" y="140"/>
                      <a:pt x="429" y="136"/>
                    </a:cubicBezTo>
                    <a:cubicBezTo>
                      <a:pt x="378" y="63"/>
                      <a:pt x="282" y="1"/>
                      <a:pt x="190" y="7"/>
                    </a:cubicBezTo>
                    <a:cubicBezTo>
                      <a:pt x="89" y="14"/>
                      <a:pt x="6" y="104"/>
                      <a:pt x="0" y="203"/>
                    </a:cubicBezTo>
                    <a:cubicBezTo>
                      <a:pt x="0" y="206"/>
                      <a:pt x="7" y="208"/>
                      <a:pt x="7"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7" name="Freeform 365"/>
              <p:cNvSpPr/>
              <p:nvPr/>
            </p:nvSpPr>
            <p:spPr bwMode="auto">
              <a:xfrm>
                <a:off x="4829" y="680"/>
                <a:ext cx="148" cy="512"/>
              </a:xfrm>
              <a:custGeom>
                <a:avLst/>
                <a:gdLst>
                  <a:gd name="T0" fmla="*/ 262 w 269"/>
                  <a:gd name="T1" fmla="*/ 4 h 934"/>
                  <a:gd name="T2" fmla="*/ 235 w 269"/>
                  <a:gd name="T3" fmla="*/ 316 h 934"/>
                  <a:gd name="T4" fmla="*/ 197 w 269"/>
                  <a:gd name="T5" fmla="*/ 444 h 934"/>
                  <a:gd name="T6" fmla="*/ 129 w 269"/>
                  <a:gd name="T7" fmla="*/ 582 h 934"/>
                  <a:gd name="T8" fmla="*/ 97 w 269"/>
                  <a:gd name="T9" fmla="*/ 682 h 934"/>
                  <a:gd name="T10" fmla="*/ 101 w 269"/>
                  <a:gd name="T11" fmla="*/ 779 h 934"/>
                  <a:gd name="T12" fmla="*/ 93 w 269"/>
                  <a:gd name="T13" fmla="*/ 881 h 934"/>
                  <a:gd name="T14" fmla="*/ 6 w 269"/>
                  <a:gd name="T15" fmla="*/ 925 h 934"/>
                  <a:gd name="T16" fmla="*/ 4 w 269"/>
                  <a:gd name="T17" fmla="*/ 930 h 934"/>
                  <a:gd name="T18" fmla="*/ 82 w 269"/>
                  <a:gd name="T19" fmla="*/ 912 h 934"/>
                  <a:gd name="T20" fmla="*/ 109 w 269"/>
                  <a:gd name="T21" fmla="*/ 834 h 934"/>
                  <a:gd name="T22" fmla="*/ 105 w 269"/>
                  <a:gd name="T23" fmla="*/ 726 h 934"/>
                  <a:gd name="T24" fmla="*/ 122 w 269"/>
                  <a:gd name="T25" fmla="*/ 612 h 934"/>
                  <a:gd name="T26" fmla="*/ 192 w 269"/>
                  <a:gd name="T27" fmla="*/ 478 h 934"/>
                  <a:gd name="T28" fmla="*/ 238 w 269"/>
                  <a:gd name="T29" fmla="*/ 339 h 934"/>
                  <a:gd name="T30" fmla="*/ 269 w 269"/>
                  <a:gd name="T31" fmla="*/ 5 h 934"/>
                  <a:gd name="T32" fmla="*/ 262 w 269"/>
                  <a:gd name="T33" fmla="*/ 4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9" h="934">
                    <a:moveTo>
                      <a:pt x="262" y="4"/>
                    </a:moveTo>
                    <a:cubicBezTo>
                      <a:pt x="246" y="107"/>
                      <a:pt x="254" y="213"/>
                      <a:pt x="235" y="316"/>
                    </a:cubicBezTo>
                    <a:cubicBezTo>
                      <a:pt x="227" y="360"/>
                      <a:pt x="213" y="403"/>
                      <a:pt x="197" y="444"/>
                    </a:cubicBezTo>
                    <a:cubicBezTo>
                      <a:pt x="179" y="493"/>
                      <a:pt x="153" y="537"/>
                      <a:pt x="129" y="582"/>
                    </a:cubicBezTo>
                    <a:cubicBezTo>
                      <a:pt x="112" y="614"/>
                      <a:pt x="98" y="647"/>
                      <a:pt x="97" y="682"/>
                    </a:cubicBezTo>
                    <a:cubicBezTo>
                      <a:pt x="95" y="715"/>
                      <a:pt x="100" y="747"/>
                      <a:pt x="101" y="779"/>
                    </a:cubicBezTo>
                    <a:cubicBezTo>
                      <a:pt x="103" y="813"/>
                      <a:pt x="104" y="848"/>
                      <a:pt x="93" y="881"/>
                    </a:cubicBezTo>
                    <a:cubicBezTo>
                      <a:pt x="79" y="921"/>
                      <a:pt x="44" y="930"/>
                      <a:pt x="6" y="925"/>
                    </a:cubicBezTo>
                    <a:cubicBezTo>
                      <a:pt x="1" y="924"/>
                      <a:pt x="0" y="929"/>
                      <a:pt x="4" y="930"/>
                    </a:cubicBezTo>
                    <a:cubicBezTo>
                      <a:pt x="31" y="934"/>
                      <a:pt x="62" y="933"/>
                      <a:pt x="82" y="912"/>
                    </a:cubicBezTo>
                    <a:cubicBezTo>
                      <a:pt x="102" y="891"/>
                      <a:pt x="107" y="862"/>
                      <a:pt x="109" y="834"/>
                    </a:cubicBezTo>
                    <a:cubicBezTo>
                      <a:pt x="111" y="798"/>
                      <a:pt x="107" y="762"/>
                      <a:pt x="105" y="726"/>
                    </a:cubicBezTo>
                    <a:cubicBezTo>
                      <a:pt x="102" y="685"/>
                      <a:pt x="106" y="650"/>
                      <a:pt x="122" y="612"/>
                    </a:cubicBezTo>
                    <a:cubicBezTo>
                      <a:pt x="142" y="566"/>
                      <a:pt x="173" y="525"/>
                      <a:pt x="192" y="478"/>
                    </a:cubicBezTo>
                    <a:cubicBezTo>
                      <a:pt x="211" y="433"/>
                      <a:pt x="227" y="386"/>
                      <a:pt x="238" y="339"/>
                    </a:cubicBezTo>
                    <a:cubicBezTo>
                      <a:pt x="262" y="229"/>
                      <a:pt x="252" y="116"/>
                      <a:pt x="269" y="5"/>
                    </a:cubicBezTo>
                    <a:cubicBezTo>
                      <a:pt x="269" y="2"/>
                      <a:pt x="262" y="0"/>
                      <a:pt x="26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8" name="Freeform 366"/>
              <p:cNvSpPr/>
              <p:nvPr/>
            </p:nvSpPr>
            <p:spPr bwMode="auto">
              <a:xfrm>
                <a:off x="4454" y="1082"/>
                <a:ext cx="407" cy="392"/>
              </a:xfrm>
              <a:custGeom>
                <a:avLst/>
                <a:gdLst>
                  <a:gd name="T0" fmla="*/ 734 w 739"/>
                  <a:gd name="T1" fmla="*/ 1 h 715"/>
                  <a:gd name="T2" fmla="*/ 708 w 739"/>
                  <a:gd name="T3" fmla="*/ 101 h 715"/>
                  <a:gd name="T4" fmla="*/ 662 w 739"/>
                  <a:gd name="T5" fmla="*/ 224 h 715"/>
                  <a:gd name="T6" fmla="*/ 548 w 739"/>
                  <a:gd name="T7" fmla="*/ 334 h 715"/>
                  <a:gd name="T8" fmla="*/ 484 w 739"/>
                  <a:gd name="T9" fmla="*/ 410 h 715"/>
                  <a:gd name="T10" fmla="*/ 326 w 739"/>
                  <a:gd name="T11" fmla="*/ 581 h 715"/>
                  <a:gd name="T12" fmla="*/ 3 w 739"/>
                  <a:gd name="T13" fmla="*/ 691 h 715"/>
                  <a:gd name="T14" fmla="*/ 3 w 739"/>
                  <a:gd name="T15" fmla="*/ 692 h 715"/>
                  <a:gd name="T16" fmla="*/ 280 w 739"/>
                  <a:gd name="T17" fmla="*/ 620 h 715"/>
                  <a:gd name="T18" fmla="*/ 472 w 739"/>
                  <a:gd name="T19" fmla="*/ 435 h 715"/>
                  <a:gd name="T20" fmla="*/ 536 w 739"/>
                  <a:gd name="T21" fmla="*/ 353 h 715"/>
                  <a:gd name="T22" fmla="*/ 656 w 739"/>
                  <a:gd name="T23" fmla="*/ 238 h 715"/>
                  <a:gd name="T24" fmla="*/ 711 w 739"/>
                  <a:gd name="T25" fmla="*/ 120 h 715"/>
                  <a:gd name="T26" fmla="*/ 739 w 739"/>
                  <a:gd name="T27" fmla="*/ 2 h 715"/>
                  <a:gd name="T28" fmla="*/ 734 w 739"/>
                  <a:gd name="T29" fmla="*/ 1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9" h="715">
                    <a:moveTo>
                      <a:pt x="734" y="1"/>
                    </a:moveTo>
                    <a:cubicBezTo>
                      <a:pt x="717" y="30"/>
                      <a:pt x="714" y="69"/>
                      <a:pt x="708" y="101"/>
                    </a:cubicBezTo>
                    <a:cubicBezTo>
                      <a:pt x="700" y="147"/>
                      <a:pt x="692" y="187"/>
                      <a:pt x="662" y="224"/>
                    </a:cubicBezTo>
                    <a:cubicBezTo>
                      <a:pt x="630" y="266"/>
                      <a:pt x="585" y="296"/>
                      <a:pt x="548" y="334"/>
                    </a:cubicBezTo>
                    <a:cubicBezTo>
                      <a:pt x="525" y="358"/>
                      <a:pt x="504" y="384"/>
                      <a:pt x="484" y="410"/>
                    </a:cubicBezTo>
                    <a:cubicBezTo>
                      <a:pt x="437" y="474"/>
                      <a:pt x="386" y="529"/>
                      <a:pt x="326" y="581"/>
                    </a:cubicBezTo>
                    <a:cubicBezTo>
                      <a:pt x="242" y="652"/>
                      <a:pt x="116" y="715"/>
                      <a:pt x="3" y="691"/>
                    </a:cubicBezTo>
                    <a:cubicBezTo>
                      <a:pt x="0" y="690"/>
                      <a:pt x="0" y="692"/>
                      <a:pt x="3" y="692"/>
                    </a:cubicBezTo>
                    <a:cubicBezTo>
                      <a:pt x="99" y="713"/>
                      <a:pt x="201" y="671"/>
                      <a:pt x="280" y="620"/>
                    </a:cubicBezTo>
                    <a:cubicBezTo>
                      <a:pt x="354" y="572"/>
                      <a:pt x="420" y="505"/>
                      <a:pt x="472" y="435"/>
                    </a:cubicBezTo>
                    <a:cubicBezTo>
                      <a:pt x="492" y="407"/>
                      <a:pt x="513" y="379"/>
                      <a:pt x="536" y="353"/>
                    </a:cubicBezTo>
                    <a:cubicBezTo>
                      <a:pt x="573" y="312"/>
                      <a:pt x="618" y="278"/>
                      <a:pt x="656" y="238"/>
                    </a:cubicBezTo>
                    <a:cubicBezTo>
                      <a:pt x="689" y="204"/>
                      <a:pt x="703" y="164"/>
                      <a:pt x="711" y="120"/>
                    </a:cubicBezTo>
                    <a:cubicBezTo>
                      <a:pt x="717" y="82"/>
                      <a:pt x="718" y="35"/>
                      <a:pt x="739" y="2"/>
                    </a:cubicBezTo>
                    <a:cubicBezTo>
                      <a:pt x="739" y="2"/>
                      <a:pt x="735" y="0"/>
                      <a:pt x="73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9" name="Freeform 367"/>
              <p:cNvSpPr/>
              <p:nvPr/>
            </p:nvSpPr>
            <p:spPr bwMode="auto">
              <a:xfrm>
                <a:off x="4411" y="1121"/>
                <a:ext cx="168" cy="341"/>
              </a:xfrm>
              <a:custGeom>
                <a:avLst/>
                <a:gdLst>
                  <a:gd name="T0" fmla="*/ 84 w 304"/>
                  <a:gd name="T1" fmla="*/ 621 h 622"/>
                  <a:gd name="T2" fmla="*/ 54 w 304"/>
                  <a:gd name="T3" fmla="*/ 272 h 622"/>
                  <a:gd name="T4" fmla="*/ 303 w 304"/>
                  <a:gd name="T5" fmla="*/ 4 h 622"/>
                  <a:gd name="T6" fmla="*/ 296 w 304"/>
                  <a:gd name="T7" fmla="*/ 1 h 622"/>
                  <a:gd name="T8" fmla="*/ 137 w 304"/>
                  <a:gd name="T9" fmla="*/ 122 h 622"/>
                  <a:gd name="T10" fmla="*/ 49 w 304"/>
                  <a:gd name="T11" fmla="*/ 264 h 622"/>
                  <a:gd name="T12" fmla="*/ 78 w 304"/>
                  <a:gd name="T13" fmla="*/ 620 h 622"/>
                  <a:gd name="T14" fmla="*/ 84 w 304"/>
                  <a:gd name="T15" fmla="*/ 621 h 6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622">
                    <a:moveTo>
                      <a:pt x="84" y="621"/>
                    </a:moveTo>
                    <a:cubicBezTo>
                      <a:pt x="23" y="521"/>
                      <a:pt x="10" y="382"/>
                      <a:pt x="54" y="272"/>
                    </a:cubicBezTo>
                    <a:cubicBezTo>
                      <a:pt x="101" y="153"/>
                      <a:pt x="191" y="64"/>
                      <a:pt x="303" y="4"/>
                    </a:cubicBezTo>
                    <a:cubicBezTo>
                      <a:pt x="304" y="3"/>
                      <a:pt x="298" y="0"/>
                      <a:pt x="296" y="1"/>
                    </a:cubicBezTo>
                    <a:cubicBezTo>
                      <a:pt x="237" y="33"/>
                      <a:pt x="182" y="72"/>
                      <a:pt x="137" y="122"/>
                    </a:cubicBezTo>
                    <a:cubicBezTo>
                      <a:pt x="100" y="164"/>
                      <a:pt x="73" y="214"/>
                      <a:pt x="49" y="264"/>
                    </a:cubicBezTo>
                    <a:cubicBezTo>
                      <a:pt x="0" y="372"/>
                      <a:pt x="16" y="520"/>
                      <a:pt x="78" y="620"/>
                    </a:cubicBezTo>
                    <a:cubicBezTo>
                      <a:pt x="79" y="622"/>
                      <a:pt x="85" y="622"/>
                      <a:pt x="84" y="6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0" name="Freeform 368"/>
              <p:cNvSpPr/>
              <p:nvPr/>
            </p:nvSpPr>
            <p:spPr bwMode="auto">
              <a:xfrm>
                <a:off x="4928" y="843"/>
                <a:ext cx="148" cy="186"/>
              </a:xfrm>
              <a:custGeom>
                <a:avLst/>
                <a:gdLst>
                  <a:gd name="T0" fmla="*/ 48 w 270"/>
                  <a:gd name="T1" fmla="*/ 80 h 338"/>
                  <a:gd name="T2" fmla="*/ 188 w 270"/>
                  <a:gd name="T3" fmla="*/ 5 h 338"/>
                  <a:gd name="T4" fmla="*/ 256 w 270"/>
                  <a:gd name="T5" fmla="*/ 28 h 338"/>
                  <a:gd name="T6" fmla="*/ 254 w 270"/>
                  <a:gd name="T7" fmla="*/ 99 h 338"/>
                  <a:gd name="T8" fmla="*/ 151 w 270"/>
                  <a:gd name="T9" fmla="*/ 239 h 338"/>
                  <a:gd name="T10" fmla="*/ 2 w 270"/>
                  <a:gd name="T11" fmla="*/ 334 h 338"/>
                  <a:gd name="T12" fmla="*/ 8 w 270"/>
                  <a:gd name="T13" fmla="*/ 337 h 338"/>
                  <a:gd name="T14" fmla="*/ 179 w 270"/>
                  <a:gd name="T15" fmla="*/ 222 h 338"/>
                  <a:gd name="T16" fmla="*/ 269 w 270"/>
                  <a:gd name="T17" fmla="*/ 54 h 338"/>
                  <a:gd name="T18" fmla="*/ 199 w 270"/>
                  <a:gd name="T19" fmla="*/ 0 h 338"/>
                  <a:gd name="T20" fmla="*/ 41 w 270"/>
                  <a:gd name="T21" fmla="*/ 77 h 338"/>
                  <a:gd name="T22" fmla="*/ 48 w 270"/>
                  <a:gd name="T23" fmla="*/ 8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338">
                    <a:moveTo>
                      <a:pt x="48" y="80"/>
                    </a:moveTo>
                    <a:cubicBezTo>
                      <a:pt x="87" y="43"/>
                      <a:pt x="135" y="13"/>
                      <a:pt x="188" y="5"/>
                    </a:cubicBezTo>
                    <a:cubicBezTo>
                      <a:pt x="214" y="1"/>
                      <a:pt x="242" y="4"/>
                      <a:pt x="256" y="28"/>
                    </a:cubicBezTo>
                    <a:cubicBezTo>
                      <a:pt x="268" y="49"/>
                      <a:pt x="261" y="77"/>
                      <a:pt x="254" y="99"/>
                    </a:cubicBezTo>
                    <a:cubicBezTo>
                      <a:pt x="237" y="154"/>
                      <a:pt x="193" y="201"/>
                      <a:pt x="151" y="239"/>
                    </a:cubicBezTo>
                    <a:cubicBezTo>
                      <a:pt x="107" y="279"/>
                      <a:pt x="57" y="312"/>
                      <a:pt x="2" y="334"/>
                    </a:cubicBezTo>
                    <a:cubicBezTo>
                      <a:pt x="0" y="335"/>
                      <a:pt x="6" y="338"/>
                      <a:pt x="8" y="337"/>
                    </a:cubicBezTo>
                    <a:cubicBezTo>
                      <a:pt x="72" y="311"/>
                      <a:pt x="130" y="270"/>
                      <a:pt x="179" y="222"/>
                    </a:cubicBezTo>
                    <a:cubicBezTo>
                      <a:pt x="223" y="179"/>
                      <a:pt x="270" y="119"/>
                      <a:pt x="269" y="54"/>
                    </a:cubicBezTo>
                    <a:cubicBezTo>
                      <a:pt x="268" y="15"/>
                      <a:pt x="234" y="0"/>
                      <a:pt x="199" y="0"/>
                    </a:cubicBezTo>
                    <a:cubicBezTo>
                      <a:pt x="141" y="1"/>
                      <a:pt x="82" y="38"/>
                      <a:pt x="41" y="77"/>
                    </a:cubicBezTo>
                    <a:cubicBezTo>
                      <a:pt x="39" y="78"/>
                      <a:pt x="46" y="81"/>
                      <a:pt x="48"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1" name="Freeform 369"/>
              <p:cNvSpPr/>
              <p:nvPr/>
            </p:nvSpPr>
            <p:spPr bwMode="auto">
              <a:xfrm>
                <a:off x="4915" y="856"/>
                <a:ext cx="161" cy="444"/>
              </a:xfrm>
              <a:custGeom>
                <a:avLst/>
                <a:gdLst>
                  <a:gd name="T0" fmla="*/ 277 w 293"/>
                  <a:gd name="T1" fmla="*/ 2 h 810"/>
                  <a:gd name="T2" fmla="*/ 105 w 293"/>
                  <a:gd name="T3" fmla="*/ 157 h 810"/>
                  <a:gd name="T4" fmla="*/ 21 w 293"/>
                  <a:gd name="T5" fmla="*/ 222 h 810"/>
                  <a:gd name="T6" fmla="*/ 33 w 293"/>
                  <a:gd name="T7" fmla="*/ 325 h 810"/>
                  <a:gd name="T8" fmla="*/ 119 w 293"/>
                  <a:gd name="T9" fmla="*/ 431 h 810"/>
                  <a:gd name="T10" fmla="*/ 191 w 293"/>
                  <a:gd name="T11" fmla="*/ 582 h 810"/>
                  <a:gd name="T12" fmla="*/ 232 w 293"/>
                  <a:gd name="T13" fmla="*/ 715 h 810"/>
                  <a:gd name="T14" fmla="*/ 262 w 293"/>
                  <a:gd name="T15" fmla="*/ 807 h 810"/>
                  <a:gd name="T16" fmla="*/ 269 w 293"/>
                  <a:gd name="T17" fmla="*/ 809 h 810"/>
                  <a:gd name="T18" fmla="*/ 245 w 293"/>
                  <a:gd name="T19" fmla="*/ 728 h 810"/>
                  <a:gd name="T20" fmla="*/ 203 w 293"/>
                  <a:gd name="T21" fmla="*/ 608 h 810"/>
                  <a:gd name="T22" fmla="*/ 143 w 293"/>
                  <a:gd name="T23" fmla="*/ 457 h 810"/>
                  <a:gd name="T24" fmla="*/ 49 w 293"/>
                  <a:gd name="T25" fmla="*/ 339 h 810"/>
                  <a:gd name="T26" fmla="*/ 27 w 293"/>
                  <a:gd name="T27" fmla="*/ 223 h 810"/>
                  <a:gd name="T28" fmla="*/ 138 w 293"/>
                  <a:gd name="T29" fmla="*/ 148 h 810"/>
                  <a:gd name="T30" fmla="*/ 284 w 293"/>
                  <a:gd name="T31" fmla="*/ 3 h 810"/>
                  <a:gd name="T32" fmla="*/ 277 w 293"/>
                  <a:gd name="T33" fmla="*/ 2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3" h="810">
                    <a:moveTo>
                      <a:pt x="277" y="2"/>
                    </a:moveTo>
                    <a:cubicBezTo>
                      <a:pt x="287" y="99"/>
                      <a:pt x="176" y="127"/>
                      <a:pt x="105" y="157"/>
                    </a:cubicBezTo>
                    <a:cubicBezTo>
                      <a:pt x="71" y="171"/>
                      <a:pt x="40" y="189"/>
                      <a:pt x="21" y="222"/>
                    </a:cubicBezTo>
                    <a:cubicBezTo>
                      <a:pt x="0" y="256"/>
                      <a:pt x="13" y="294"/>
                      <a:pt x="33" y="325"/>
                    </a:cubicBezTo>
                    <a:cubicBezTo>
                      <a:pt x="57" y="363"/>
                      <a:pt x="92" y="395"/>
                      <a:pt x="119" y="431"/>
                    </a:cubicBezTo>
                    <a:cubicBezTo>
                      <a:pt x="153" y="476"/>
                      <a:pt x="180" y="526"/>
                      <a:pt x="191" y="582"/>
                    </a:cubicBezTo>
                    <a:cubicBezTo>
                      <a:pt x="201" y="628"/>
                      <a:pt x="212" y="672"/>
                      <a:pt x="232" y="715"/>
                    </a:cubicBezTo>
                    <a:cubicBezTo>
                      <a:pt x="247" y="745"/>
                      <a:pt x="261" y="773"/>
                      <a:pt x="262" y="807"/>
                    </a:cubicBezTo>
                    <a:cubicBezTo>
                      <a:pt x="262" y="809"/>
                      <a:pt x="269" y="810"/>
                      <a:pt x="269" y="809"/>
                    </a:cubicBezTo>
                    <a:cubicBezTo>
                      <a:pt x="268" y="779"/>
                      <a:pt x="258" y="754"/>
                      <a:pt x="245" y="728"/>
                    </a:cubicBezTo>
                    <a:cubicBezTo>
                      <a:pt x="226" y="689"/>
                      <a:pt x="212" y="650"/>
                      <a:pt x="203" y="608"/>
                    </a:cubicBezTo>
                    <a:cubicBezTo>
                      <a:pt x="191" y="552"/>
                      <a:pt x="175" y="505"/>
                      <a:pt x="143" y="457"/>
                    </a:cubicBezTo>
                    <a:cubicBezTo>
                      <a:pt x="116" y="415"/>
                      <a:pt x="80" y="379"/>
                      <a:pt x="49" y="339"/>
                    </a:cubicBezTo>
                    <a:cubicBezTo>
                      <a:pt x="23" y="305"/>
                      <a:pt x="7" y="264"/>
                      <a:pt x="27" y="223"/>
                    </a:cubicBezTo>
                    <a:cubicBezTo>
                      <a:pt x="49" y="182"/>
                      <a:pt x="98" y="165"/>
                      <a:pt x="138" y="148"/>
                    </a:cubicBezTo>
                    <a:cubicBezTo>
                      <a:pt x="205" y="122"/>
                      <a:pt x="293" y="90"/>
                      <a:pt x="284" y="3"/>
                    </a:cubicBezTo>
                    <a:cubicBezTo>
                      <a:pt x="284" y="1"/>
                      <a:pt x="277" y="0"/>
                      <a:pt x="27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2" name="Freeform 370"/>
              <p:cNvSpPr/>
              <p:nvPr/>
            </p:nvSpPr>
            <p:spPr bwMode="auto">
              <a:xfrm>
                <a:off x="4701" y="1298"/>
                <a:ext cx="363" cy="201"/>
              </a:xfrm>
              <a:custGeom>
                <a:avLst/>
                <a:gdLst>
                  <a:gd name="T0" fmla="*/ 652 w 660"/>
                  <a:gd name="T1" fmla="*/ 0 h 366"/>
                  <a:gd name="T2" fmla="*/ 589 w 660"/>
                  <a:gd name="T3" fmla="*/ 60 h 366"/>
                  <a:gd name="T4" fmla="*/ 533 w 660"/>
                  <a:gd name="T5" fmla="*/ 174 h 366"/>
                  <a:gd name="T6" fmla="*/ 477 w 660"/>
                  <a:gd name="T7" fmla="*/ 282 h 366"/>
                  <a:gd name="T8" fmla="*/ 385 w 660"/>
                  <a:gd name="T9" fmla="*/ 343 h 366"/>
                  <a:gd name="T10" fmla="*/ 149 w 660"/>
                  <a:gd name="T11" fmla="*/ 298 h 366"/>
                  <a:gd name="T12" fmla="*/ 7 w 660"/>
                  <a:gd name="T13" fmla="*/ 61 h 366"/>
                  <a:gd name="T14" fmla="*/ 0 w 660"/>
                  <a:gd name="T15" fmla="*/ 62 h 366"/>
                  <a:gd name="T16" fmla="*/ 139 w 660"/>
                  <a:gd name="T17" fmla="*/ 296 h 366"/>
                  <a:gd name="T18" fmla="*/ 344 w 660"/>
                  <a:gd name="T19" fmla="*/ 353 h 366"/>
                  <a:gd name="T20" fmla="*/ 520 w 660"/>
                  <a:gd name="T21" fmla="*/ 222 h 366"/>
                  <a:gd name="T22" fmla="*/ 574 w 660"/>
                  <a:gd name="T23" fmla="*/ 100 h 366"/>
                  <a:gd name="T24" fmla="*/ 658 w 660"/>
                  <a:gd name="T25" fmla="*/ 3 h 366"/>
                  <a:gd name="T26" fmla="*/ 652 w 660"/>
                  <a:gd name="T27"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0" h="366">
                    <a:moveTo>
                      <a:pt x="652" y="0"/>
                    </a:moveTo>
                    <a:cubicBezTo>
                      <a:pt x="624" y="10"/>
                      <a:pt x="605" y="36"/>
                      <a:pt x="589" y="60"/>
                    </a:cubicBezTo>
                    <a:cubicBezTo>
                      <a:pt x="566" y="96"/>
                      <a:pt x="549" y="135"/>
                      <a:pt x="533" y="174"/>
                    </a:cubicBezTo>
                    <a:cubicBezTo>
                      <a:pt x="517" y="211"/>
                      <a:pt x="503" y="250"/>
                      <a:pt x="477" y="282"/>
                    </a:cubicBezTo>
                    <a:cubicBezTo>
                      <a:pt x="454" y="312"/>
                      <a:pt x="421" y="332"/>
                      <a:pt x="385" y="343"/>
                    </a:cubicBezTo>
                    <a:cubicBezTo>
                      <a:pt x="306" y="366"/>
                      <a:pt x="217" y="339"/>
                      <a:pt x="149" y="298"/>
                    </a:cubicBezTo>
                    <a:cubicBezTo>
                      <a:pt x="71" y="251"/>
                      <a:pt x="17" y="151"/>
                      <a:pt x="7" y="61"/>
                    </a:cubicBezTo>
                    <a:cubicBezTo>
                      <a:pt x="6" y="59"/>
                      <a:pt x="0" y="61"/>
                      <a:pt x="0" y="62"/>
                    </a:cubicBezTo>
                    <a:cubicBezTo>
                      <a:pt x="10" y="151"/>
                      <a:pt x="63" y="247"/>
                      <a:pt x="139" y="296"/>
                    </a:cubicBezTo>
                    <a:cubicBezTo>
                      <a:pt x="199" y="334"/>
                      <a:pt x="272" y="357"/>
                      <a:pt x="344" y="353"/>
                    </a:cubicBezTo>
                    <a:cubicBezTo>
                      <a:pt x="427" y="349"/>
                      <a:pt x="488" y="297"/>
                      <a:pt x="520" y="222"/>
                    </a:cubicBezTo>
                    <a:cubicBezTo>
                      <a:pt x="538" y="181"/>
                      <a:pt x="554" y="140"/>
                      <a:pt x="574" y="100"/>
                    </a:cubicBezTo>
                    <a:cubicBezTo>
                      <a:pt x="592" y="64"/>
                      <a:pt x="617" y="16"/>
                      <a:pt x="658" y="3"/>
                    </a:cubicBezTo>
                    <a:cubicBezTo>
                      <a:pt x="660" y="2"/>
                      <a:pt x="654" y="0"/>
                      <a:pt x="65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3" name="Freeform 371"/>
              <p:cNvSpPr/>
              <p:nvPr/>
            </p:nvSpPr>
            <p:spPr bwMode="auto">
              <a:xfrm>
                <a:off x="4770" y="1031"/>
                <a:ext cx="81" cy="24"/>
              </a:xfrm>
              <a:custGeom>
                <a:avLst/>
                <a:gdLst>
                  <a:gd name="T0" fmla="*/ 144 w 147"/>
                  <a:gd name="T1" fmla="*/ 21 h 44"/>
                  <a:gd name="T2" fmla="*/ 2 w 147"/>
                  <a:gd name="T3" fmla="*/ 41 h 44"/>
                  <a:gd name="T4" fmla="*/ 6 w 147"/>
                  <a:gd name="T5" fmla="*/ 43 h 44"/>
                  <a:gd name="T6" fmla="*/ 142 w 147"/>
                  <a:gd name="T7" fmla="*/ 22 h 44"/>
                  <a:gd name="T8" fmla="*/ 144 w 147"/>
                  <a:gd name="T9" fmla="*/ 21 h 44"/>
                </a:gdLst>
                <a:ahLst/>
                <a:cxnLst>
                  <a:cxn ang="0">
                    <a:pos x="T0" y="T1"/>
                  </a:cxn>
                  <a:cxn ang="0">
                    <a:pos x="T2" y="T3"/>
                  </a:cxn>
                  <a:cxn ang="0">
                    <a:pos x="T4" y="T5"/>
                  </a:cxn>
                  <a:cxn ang="0">
                    <a:pos x="T6" y="T7"/>
                  </a:cxn>
                  <a:cxn ang="0">
                    <a:pos x="T8" y="T9"/>
                  </a:cxn>
                </a:cxnLst>
                <a:rect l="0" t="0" r="r" b="b"/>
                <a:pathLst>
                  <a:path w="147" h="44">
                    <a:moveTo>
                      <a:pt x="144" y="21"/>
                    </a:moveTo>
                    <a:cubicBezTo>
                      <a:pt x="90" y="3"/>
                      <a:pt x="44" y="0"/>
                      <a:pt x="2" y="41"/>
                    </a:cubicBezTo>
                    <a:cubicBezTo>
                      <a:pt x="0" y="42"/>
                      <a:pt x="5" y="44"/>
                      <a:pt x="6" y="43"/>
                    </a:cubicBezTo>
                    <a:cubicBezTo>
                      <a:pt x="47" y="4"/>
                      <a:pt x="91" y="5"/>
                      <a:pt x="142" y="22"/>
                    </a:cubicBezTo>
                    <a:cubicBezTo>
                      <a:pt x="144" y="23"/>
                      <a:pt x="147" y="22"/>
                      <a:pt x="144"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4" name="Freeform 372"/>
              <p:cNvSpPr/>
              <p:nvPr/>
            </p:nvSpPr>
            <p:spPr bwMode="auto">
              <a:xfrm>
                <a:off x="4759" y="1072"/>
                <a:ext cx="8" cy="17"/>
              </a:xfrm>
              <a:custGeom>
                <a:avLst/>
                <a:gdLst>
                  <a:gd name="T0" fmla="*/ 8 w 13"/>
                  <a:gd name="T1" fmla="*/ 1 h 31"/>
                  <a:gd name="T2" fmla="*/ 0 w 13"/>
                  <a:gd name="T3" fmla="*/ 29 h 31"/>
                  <a:gd name="T4" fmla="*/ 5 w 13"/>
                  <a:gd name="T5" fmla="*/ 30 h 31"/>
                  <a:gd name="T6" fmla="*/ 13 w 13"/>
                  <a:gd name="T7" fmla="*/ 2 h 31"/>
                  <a:gd name="T8" fmla="*/ 8 w 13"/>
                  <a:gd name="T9" fmla="*/ 1 h 31"/>
                </a:gdLst>
                <a:ahLst/>
                <a:cxnLst>
                  <a:cxn ang="0">
                    <a:pos x="T0" y="T1"/>
                  </a:cxn>
                  <a:cxn ang="0">
                    <a:pos x="T2" y="T3"/>
                  </a:cxn>
                  <a:cxn ang="0">
                    <a:pos x="T4" y="T5"/>
                  </a:cxn>
                  <a:cxn ang="0">
                    <a:pos x="T6" y="T7"/>
                  </a:cxn>
                  <a:cxn ang="0">
                    <a:pos x="T8" y="T9"/>
                  </a:cxn>
                </a:cxnLst>
                <a:rect l="0" t="0" r="r" b="b"/>
                <a:pathLst>
                  <a:path w="13" h="31">
                    <a:moveTo>
                      <a:pt x="8" y="1"/>
                    </a:moveTo>
                    <a:cubicBezTo>
                      <a:pt x="4" y="10"/>
                      <a:pt x="2" y="19"/>
                      <a:pt x="0" y="29"/>
                    </a:cubicBezTo>
                    <a:cubicBezTo>
                      <a:pt x="0" y="30"/>
                      <a:pt x="4" y="31"/>
                      <a:pt x="5" y="30"/>
                    </a:cubicBezTo>
                    <a:cubicBezTo>
                      <a:pt x="6" y="20"/>
                      <a:pt x="9" y="11"/>
                      <a:pt x="13" y="2"/>
                    </a:cubicBezTo>
                    <a:cubicBezTo>
                      <a:pt x="13" y="1"/>
                      <a:pt x="9" y="0"/>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5" name="Freeform 373"/>
              <p:cNvSpPr/>
              <p:nvPr/>
            </p:nvSpPr>
            <p:spPr bwMode="auto">
              <a:xfrm>
                <a:off x="4593" y="342"/>
                <a:ext cx="272" cy="272"/>
              </a:xfrm>
              <a:custGeom>
                <a:avLst/>
                <a:gdLst>
                  <a:gd name="T0" fmla="*/ 4 w 494"/>
                  <a:gd name="T1" fmla="*/ 5 h 496"/>
                  <a:gd name="T2" fmla="*/ 353 w 494"/>
                  <a:gd name="T3" fmla="*/ 225 h 496"/>
                  <a:gd name="T4" fmla="*/ 487 w 494"/>
                  <a:gd name="T5" fmla="*/ 493 h 496"/>
                  <a:gd name="T6" fmla="*/ 494 w 494"/>
                  <a:gd name="T7" fmla="*/ 495 h 496"/>
                  <a:gd name="T8" fmla="*/ 351 w 494"/>
                  <a:gd name="T9" fmla="*/ 216 h 496"/>
                  <a:gd name="T10" fmla="*/ 4 w 494"/>
                  <a:gd name="T11" fmla="*/ 1 h 496"/>
                  <a:gd name="T12" fmla="*/ 4 w 494"/>
                  <a:gd name="T13" fmla="*/ 5 h 496"/>
                </a:gdLst>
                <a:ahLst/>
                <a:cxnLst>
                  <a:cxn ang="0">
                    <a:pos x="T0" y="T1"/>
                  </a:cxn>
                  <a:cxn ang="0">
                    <a:pos x="T2" y="T3"/>
                  </a:cxn>
                  <a:cxn ang="0">
                    <a:pos x="T4" y="T5"/>
                  </a:cxn>
                  <a:cxn ang="0">
                    <a:pos x="T6" y="T7"/>
                  </a:cxn>
                  <a:cxn ang="0">
                    <a:pos x="T8" y="T9"/>
                  </a:cxn>
                  <a:cxn ang="0">
                    <a:pos x="T10" y="T11"/>
                  </a:cxn>
                  <a:cxn ang="0">
                    <a:pos x="T12" y="T13"/>
                  </a:cxn>
                </a:cxnLst>
                <a:rect l="0" t="0" r="r" b="b"/>
                <a:pathLst>
                  <a:path w="494" h="496">
                    <a:moveTo>
                      <a:pt x="4" y="5"/>
                    </a:moveTo>
                    <a:cubicBezTo>
                      <a:pt x="142" y="37"/>
                      <a:pt x="260" y="120"/>
                      <a:pt x="353" y="225"/>
                    </a:cubicBezTo>
                    <a:cubicBezTo>
                      <a:pt x="419" y="300"/>
                      <a:pt x="464" y="396"/>
                      <a:pt x="487" y="493"/>
                    </a:cubicBezTo>
                    <a:cubicBezTo>
                      <a:pt x="487" y="495"/>
                      <a:pt x="494" y="496"/>
                      <a:pt x="494" y="495"/>
                    </a:cubicBezTo>
                    <a:cubicBezTo>
                      <a:pt x="470" y="392"/>
                      <a:pt x="422" y="294"/>
                      <a:pt x="351" y="216"/>
                    </a:cubicBezTo>
                    <a:cubicBezTo>
                      <a:pt x="259" y="113"/>
                      <a:pt x="140" y="33"/>
                      <a:pt x="4" y="1"/>
                    </a:cubicBezTo>
                    <a:cubicBezTo>
                      <a:pt x="0" y="0"/>
                      <a:pt x="0" y="4"/>
                      <a:pt x="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6" name="Freeform 374"/>
              <p:cNvSpPr/>
              <p:nvPr/>
            </p:nvSpPr>
            <p:spPr bwMode="auto">
              <a:xfrm>
                <a:off x="4486" y="971"/>
                <a:ext cx="115" cy="61"/>
              </a:xfrm>
              <a:custGeom>
                <a:avLst/>
                <a:gdLst>
                  <a:gd name="T0" fmla="*/ 7 w 209"/>
                  <a:gd name="T1" fmla="*/ 3 h 111"/>
                  <a:gd name="T2" fmla="*/ 108 w 209"/>
                  <a:gd name="T3" fmla="*/ 69 h 111"/>
                  <a:gd name="T4" fmla="*/ 202 w 209"/>
                  <a:gd name="T5" fmla="*/ 110 h 111"/>
                  <a:gd name="T6" fmla="*/ 204 w 209"/>
                  <a:gd name="T7" fmla="*/ 108 h 111"/>
                  <a:gd name="T8" fmla="*/ 66 w 209"/>
                  <a:gd name="T9" fmla="*/ 33 h 111"/>
                  <a:gd name="T10" fmla="*/ 4 w 209"/>
                  <a:gd name="T11" fmla="*/ 0 h 111"/>
                  <a:gd name="T12" fmla="*/ 7 w 209"/>
                  <a:gd name="T13" fmla="*/ 3 h 111"/>
                </a:gdLst>
                <a:ahLst/>
                <a:cxnLst>
                  <a:cxn ang="0">
                    <a:pos x="T0" y="T1"/>
                  </a:cxn>
                  <a:cxn ang="0">
                    <a:pos x="T2" y="T3"/>
                  </a:cxn>
                  <a:cxn ang="0">
                    <a:pos x="T4" y="T5"/>
                  </a:cxn>
                  <a:cxn ang="0">
                    <a:pos x="T6" y="T7"/>
                  </a:cxn>
                  <a:cxn ang="0">
                    <a:pos x="T8" y="T9"/>
                  </a:cxn>
                  <a:cxn ang="0">
                    <a:pos x="T10" y="T11"/>
                  </a:cxn>
                  <a:cxn ang="0">
                    <a:pos x="T12" y="T13"/>
                  </a:cxn>
                </a:cxnLst>
                <a:rect l="0" t="0" r="r" b="b"/>
                <a:pathLst>
                  <a:path w="209" h="111">
                    <a:moveTo>
                      <a:pt x="7" y="3"/>
                    </a:moveTo>
                    <a:cubicBezTo>
                      <a:pt x="44" y="7"/>
                      <a:pt x="78" y="49"/>
                      <a:pt x="108" y="69"/>
                    </a:cubicBezTo>
                    <a:cubicBezTo>
                      <a:pt x="136" y="87"/>
                      <a:pt x="169" y="100"/>
                      <a:pt x="202" y="110"/>
                    </a:cubicBezTo>
                    <a:cubicBezTo>
                      <a:pt x="204" y="111"/>
                      <a:pt x="209" y="109"/>
                      <a:pt x="204" y="108"/>
                    </a:cubicBezTo>
                    <a:cubicBezTo>
                      <a:pt x="152" y="92"/>
                      <a:pt x="108" y="68"/>
                      <a:pt x="66" y="33"/>
                    </a:cubicBezTo>
                    <a:cubicBezTo>
                      <a:pt x="48" y="18"/>
                      <a:pt x="28" y="3"/>
                      <a:pt x="4" y="0"/>
                    </a:cubicBezTo>
                    <a:cubicBezTo>
                      <a:pt x="0" y="0"/>
                      <a:pt x="6" y="3"/>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7" name="Freeform 375"/>
              <p:cNvSpPr/>
              <p:nvPr/>
            </p:nvSpPr>
            <p:spPr bwMode="auto">
              <a:xfrm>
                <a:off x="4616" y="1036"/>
                <a:ext cx="242" cy="21"/>
              </a:xfrm>
              <a:custGeom>
                <a:avLst/>
                <a:gdLst>
                  <a:gd name="T0" fmla="*/ 4 w 440"/>
                  <a:gd name="T1" fmla="*/ 3 h 38"/>
                  <a:gd name="T2" fmla="*/ 205 w 440"/>
                  <a:gd name="T3" fmla="*/ 35 h 38"/>
                  <a:gd name="T4" fmla="*/ 438 w 440"/>
                  <a:gd name="T5" fmla="*/ 9 h 38"/>
                  <a:gd name="T6" fmla="*/ 431 w 440"/>
                  <a:gd name="T7" fmla="*/ 8 h 38"/>
                  <a:gd name="T8" fmla="*/ 225 w 440"/>
                  <a:gd name="T9" fmla="*/ 32 h 38"/>
                  <a:gd name="T10" fmla="*/ 4 w 440"/>
                  <a:gd name="T11" fmla="*/ 1 h 38"/>
                  <a:gd name="T12" fmla="*/ 4 w 440"/>
                  <a:gd name="T13" fmla="*/ 3 h 38"/>
                </a:gdLst>
                <a:ahLst/>
                <a:cxnLst>
                  <a:cxn ang="0">
                    <a:pos x="T0" y="T1"/>
                  </a:cxn>
                  <a:cxn ang="0">
                    <a:pos x="T2" y="T3"/>
                  </a:cxn>
                  <a:cxn ang="0">
                    <a:pos x="T4" y="T5"/>
                  </a:cxn>
                  <a:cxn ang="0">
                    <a:pos x="T6" y="T7"/>
                  </a:cxn>
                  <a:cxn ang="0">
                    <a:pos x="T8" y="T9"/>
                  </a:cxn>
                  <a:cxn ang="0">
                    <a:pos x="T10" y="T11"/>
                  </a:cxn>
                  <a:cxn ang="0">
                    <a:pos x="T12" y="T13"/>
                  </a:cxn>
                </a:cxnLst>
                <a:rect l="0" t="0" r="r" b="b"/>
                <a:pathLst>
                  <a:path w="440" h="38">
                    <a:moveTo>
                      <a:pt x="4" y="3"/>
                    </a:moveTo>
                    <a:cubicBezTo>
                      <a:pt x="69" y="24"/>
                      <a:pt x="137" y="32"/>
                      <a:pt x="205" y="35"/>
                    </a:cubicBezTo>
                    <a:cubicBezTo>
                      <a:pt x="283" y="38"/>
                      <a:pt x="363" y="34"/>
                      <a:pt x="438" y="9"/>
                    </a:cubicBezTo>
                    <a:cubicBezTo>
                      <a:pt x="440" y="9"/>
                      <a:pt x="433" y="7"/>
                      <a:pt x="431" y="8"/>
                    </a:cubicBezTo>
                    <a:cubicBezTo>
                      <a:pt x="364" y="29"/>
                      <a:pt x="295" y="33"/>
                      <a:pt x="225" y="32"/>
                    </a:cubicBezTo>
                    <a:cubicBezTo>
                      <a:pt x="152" y="32"/>
                      <a:pt x="76" y="21"/>
                      <a:pt x="4" y="1"/>
                    </a:cubicBezTo>
                    <a:cubicBezTo>
                      <a:pt x="2" y="0"/>
                      <a:pt x="0" y="1"/>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8" name="Freeform 376"/>
              <p:cNvSpPr/>
              <p:nvPr/>
            </p:nvSpPr>
            <p:spPr bwMode="auto">
              <a:xfrm>
                <a:off x="4610" y="1054"/>
                <a:ext cx="246" cy="21"/>
              </a:xfrm>
              <a:custGeom>
                <a:avLst/>
                <a:gdLst>
                  <a:gd name="T0" fmla="*/ 5 w 447"/>
                  <a:gd name="T1" fmla="*/ 2 h 39"/>
                  <a:gd name="T2" fmla="*/ 232 w 447"/>
                  <a:gd name="T3" fmla="*/ 35 h 39"/>
                  <a:gd name="T4" fmla="*/ 445 w 447"/>
                  <a:gd name="T5" fmla="*/ 9 h 39"/>
                  <a:gd name="T6" fmla="*/ 440 w 447"/>
                  <a:gd name="T7" fmla="*/ 6 h 39"/>
                  <a:gd name="T8" fmla="*/ 244 w 447"/>
                  <a:gd name="T9" fmla="*/ 33 h 39"/>
                  <a:gd name="T10" fmla="*/ 7 w 447"/>
                  <a:gd name="T11" fmla="*/ 1 h 39"/>
                  <a:gd name="T12" fmla="*/ 5 w 447"/>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447" h="39">
                    <a:moveTo>
                      <a:pt x="5" y="2"/>
                    </a:moveTo>
                    <a:cubicBezTo>
                      <a:pt x="78" y="26"/>
                      <a:pt x="156" y="31"/>
                      <a:pt x="232" y="35"/>
                    </a:cubicBezTo>
                    <a:cubicBezTo>
                      <a:pt x="305" y="39"/>
                      <a:pt x="375" y="29"/>
                      <a:pt x="445" y="9"/>
                    </a:cubicBezTo>
                    <a:cubicBezTo>
                      <a:pt x="447" y="8"/>
                      <a:pt x="441" y="6"/>
                      <a:pt x="440" y="6"/>
                    </a:cubicBezTo>
                    <a:cubicBezTo>
                      <a:pt x="375" y="24"/>
                      <a:pt x="311" y="35"/>
                      <a:pt x="244" y="33"/>
                    </a:cubicBezTo>
                    <a:cubicBezTo>
                      <a:pt x="166" y="31"/>
                      <a:pt x="83" y="22"/>
                      <a:pt x="7" y="1"/>
                    </a:cubicBezTo>
                    <a:cubicBezTo>
                      <a:pt x="5" y="0"/>
                      <a:pt x="0" y="1"/>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9" name="Freeform 377"/>
              <p:cNvSpPr/>
              <p:nvPr/>
            </p:nvSpPr>
            <p:spPr bwMode="auto">
              <a:xfrm>
                <a:off x="4485" y="974"/>
                <a:ext cx="112" cy="78"/>
              </a:xfrm>
              <a:custGeom>
                <a:avLst/>
                <a:gdLst>
                  <a:gd name="T0" fmla="*/ 6 w 204"/>
                  <a:gd name="T1" fmla="*/ 6 h 141"/>
                  <a:gd name="T2" fmla="*/ 50 w 204"/>
                  <a:gd name="T3" fmla="*/ 40 h 141"/>
                  <a:gd name="T4" fmla="*/ 84 w 204"/>
                  <a:gd name="T5" fmla="*/ 77 h 141"/>
                  <a:gd name="T6" fmla="*/ 203 w 204"/>
                  <a:gd name="T7" fmla="*/ 141 h 141"/>
                  <a:gd name="T8" fmla="*/ 204 w 204"/>
                  <a:gd name="T9" fmla="*/ 136 h 141"/>
                  <a:gd name="T10" fmla="*/ 69 w 204"/>
                  <a:gd name="T11" fmla="*/ 52 h 141"/>
                  <a:gd name="T12" fmla="*/ 5 w 204"/>
                  <a:gd name="T13" fmla="*/ 1 h 141"/>
                  <a:gd name="T14" fmla="*/ 6 w 204"/>
                  <a:gd name="T15" fmla="*/ 6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41">
                    <a:moveTo>
                      <a:pt x="6" y="6"/>
                    </a:moveTo>
                    <a:cubicBezTo>
                      <a:pt x="24" y="6"/>
                      <a:pt x="40" y="28"/>
                      <a:pt x="50" y="40"/>
                    </a:cubicBezTo>
                    <a:cubicBezTo>
                      <a:pt x="62" y="52"/>
                      <a:pt x="72" y="66"/>
                      <a:pt x="84" y="77"/>
                    </a:cubicBezTo>
                    <a:cubicBezTo>
                      <a:pt x="119" y="107"/>
                      <a:pt x="160" y="127"/>
                      <a:pt x="203" y="141"/>
                    </a:cubicBezTo>
                    <a:cubicBezTo>
                      <a:pt x="204" y="136"/>
                      <a:pt x="204" y="136"/>
                      <a:pt x="204" y="136"/>
                    </a:cubicBezTo>
                    <a:cubicBezTo>
                      <a:pt x="152" y="119"/>
                      <a:pt x="106" y="94"/>
                      <a:pt x="69" y="52"/>
                    </a:cubicBezTo>
                    <a:cubicBezTo>
                      <a:pt x="54" y="35"/>
                      <a:pt x="31" y="0"/>
                      <a:pt x="5" y="1"/>
                    </a:cubicBezTo>
                    <a:cubicBezTo>
                      <a:pt x="0" y="1"/>
                      <a:pt x="2" y="6"/>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0" name="Freeform 378"/>
              <p:cNvSpPr/>
              <p:nvPr/>
            </p:nvSpPr>
            <p:spPr bwMode="auto">
              <a:xfrm>
                <a:off x="4575" y="992"/>
                <a:ext cx="45" cy="139"/>
              </a:xfrm>
              <a:custGeom>
                <a:avLst/>
                <a:gdLst>
                  <a:gd name="T0" fmla="*/ 76 w 81"/>
                  <a:gd name="T1" fmla="*/ 1 h 253"/>
                  <a:gd name="T2" fmla="*/ 61 w 81"/>
                  <a:gd name="T3" fmla="*/ 71 h 253"/>
                  <a:gd name="T4" fmla="*/ 42 w 81"/>
                  <a:gd name="T5" fmla="*/ 136 h 253"/>
                  <a:gd name="T6" fmla="*/ 12 w 81"/>
                  <a:gd name="T7" fmla="*/ 251 h 253"/>
                  <a:gd name="T8" fmla="*/ 17 w 81"/>
                  <a:gd name="T9" fmla="*/ 252 h 253"/>
                  <a:gd name="T10" fmla="*/ 47 w 81"/>
                  <a:gd name="T11" fmla="*/ 137 h 253"/>
                  <a:gd name="T12" fmla="*/ 81 w 81"/>
                  <a:gd name="T13" fmla="*/ 3 h 253"/>
                  <a:gd name="T14" fmla="*/ 76 w 81"/>
                  <a:gd name="T15" fmla="*/ 1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53">
                    <a:moveTo>
                      <a:pt x="76" y="1"/>
                    </a:moveTo>
                    <a:cubicBezTo>
                      <a:pt x="66" y="23"/>
                      <a:pt x="64" y="47"/>
                      <a:pt x="61" y="71"/>
                    </a:cubicBezTo>
                    <a:cubicBezTo>
                      <a:pt x="58" y="94"/>
                      <a:pt x="52" y="115"/>
                      <a:pt x="42" y="136"/>
                    </a:cubicBezTo>
                    <a:cubicBezTo>
                      <a:pt x="27" y="171"/>
                      <a:pt x="0" y="212"/>
                      <a:pt x="12" y="251"/>
                    </a:cubicBezTo>
                    <a:cubicBezTo>
                      <a:pt x="12" y="253"/>
                      <a:pt x="17" y="253"/>
                      <a:pt x="17" y="252"/>
                    </a:cubicBezTo>
                    <a:cubicBezTo>
                      <a:pt x="5" y="213"/>
                      <a:pt x="31" y="171"/>
                      <a:pt x="47" y="137"/>
                    </a:cubicBezTo>
                    <a:cubicBezTo>
                      <a:pt x="67" y="94"/>
                      <a:pt x="61" y="45"/>
                      <a:pt x="81" y="3"/>
                    </a:cubicBezTo>
                    <a:cubicBezTo>
                      <a:pt x="81" y="2"/>
                      <a:pt x="77" y="0"/>
                      <a:pt x="7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1" name="Freeform 379"/>
              <p:cNvSpPr/>
              <p:nvPr/>
            </p:nvSpPr>
            <p:spPr bwMode="auto">
              <a:xfrm>
                <a:off x="4442" y="915"/>
                <a:ext cx="62" cy="135"/>
              </a:xfrm>
              <a:custGeom>
                <a:avLst/>
                <a:gdLst>
                  <a:gd name="T0" fmla="*/ 109 w 113"/>
                  <a:gd name="T1" fmla="*/ 2 h 247"/>
                  <a:gd name="T2" fmla="*/ 67 w 113"/>
                  <a:gd name="T3" fmla="*/ 110 h 247"/>
                  <a:gd name="T4" fmla="*/ 1 w 113"/>
                  <a:gd name="T5" fmla="*/ 242 h 247"/>
                  <a:gd name="T6" fmla="*/ 4 w 113"/>
                  <a:gd name="T7" fmla="*/ 246 h 247"/>
                  <a:gd name="T8" fmla="*/ 62 w 113"/>
                  <a:gd name="T9" fmla="*/ 136 h 247"/>
                  <a:gd name="T10" fmla="*/ 112 w 113"/>
                  <a:gd name="T11" fmla="*/ 6 h 247"/>
                  <a:gd name="T12" fmla="*/ 109 w 113"/>
                  <a:gd name="T13" fmla="*/ 2 h 247"/>
                </a:gdLst>
                <a:ahLst/>
                <a:cxnLst>
                  <a:cxn ang="0">
                    <a:pos x="T0" y="T1"/>
                  </a:cxn>
                  <a:cxn ang="0">
                    <a:pos x="T2" y="T3"/>
                  </a:cxn>
                  <a:cxn ang="0">
                    <a:pos x="T4" y="T5"/>
                  </a:cxn>
                  <a:cxn ang="0">
                    <a:pos x="T6" y="T7"/>
                  </a:cxn>
                  <a:cxn ang="0">
                    <a:pos x="T8" y="T9"/>
                  </a:cxn>
                  <a:cxn ang="0">
                    <a:pos x="T10" y="T11"/>
                  </a:cxn>
                  <a:cxn ang="0">
                    <a:pos x="T12" y="T13"/>
                  </a:cxn>
                </a:cxnLst>
                <a:rect l="0" t="0" r="r" b="b"/>
                <a:pathLst>
                  <a:path w="113" h="247">
                    <a:moveTo>
                      <a:pt x="109" y="2"/>
                    </a:moveTo>
                    <a:cubicBezTo>
                      <a:pt x="86" y="35"/>
                      <a:pt x="78" y="72"/>
                      <a:pt x="67" y="110"/>
                    </a:cubicBezTo>
                    <a:cubicBezTo>
                      <a:pt x="52" y="157"/>
                      <a:pt x="28" y="201"/>
                      <a:pt x="1" y="242"/>
                    </a:cubicBezTo>
                    <a:cubicBezTo>
                      <a:pt x="0" y="244"/>
                      <a:pt x="3" y="247"/>
                      <a:pt x="4" y="246"/>
                    </a:cubicBezTo>
                    <a:cubicBezTo>
                      <a:pt x="27" y="211"/>
                      <a:pt x="46" y="174"/>
                      <a:pt x="62" y="136"/>
                    </a:cubicBezTo>
                    <a:cubicBezTo>
                      <a:pt x="81" y="92"/>
                      <a:pt x="84" y="46"/>
                      <a:pt x="112" y="6"/>
                    </a:cubicBezTo>
                    <a:cubicBezTo>
                      <a:pt x="113" y="4"/>
                      <a:pt x="110" y="0"/>
                      <a:pt x="1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2" name="Freeform 380"/>
              <p:cNvSpPr/>
              <p:nvPr/>
            </p:nvSpPr>
            <p:spPr bwMode="auto">
              <a:xfrm>
                <a:off x="4581" y="1070"/>
                <a:ext cx="28" cy="125"/>
              </a:xfrm>
              <a:custGeom>
                <a:avLst/>
                <a:gdLst>
                  <a:gd name="T0" fmla="*/ 46 w 51"/>
                  <a:gd name="T1" fmla="*/ 1 h 227"/>
                  <a:gd name="T2" fmla="*/ 32 w 51"/>
                  <a:gd name="T3" fmla="*/ 117 h 227"/>
                  <a:gd name="T4" fmla="*/ 1 w 51"/>
                  <a:gd name="T5" fmla="*/ 225 h 227"/>
                  <a:gd name="T6" fmla="*/ 5 w 51"/>
                  <a:gd name="T7" fmla="*/ 226 h 227"/>
                  <a:gd name="T8" fmla="*/ 35 w 51"/>
                  <a:gd name="T9" fmla="*/ 125 h 227"/>
                  <a:gd name="T10" fmla="*/ 45 w 51"/>
                  <a:gd name="T11" fmla="*/ 66 h 227"/>
                  <a:gd name="T12" fmla="*/ 50 w 51"/>
                  <a:gd name="T13" fmla="*/ 2 h 227"/>
                  <a:gd name="T14" fmla="*/ 46 w 51"/>
                  <a:gd name="T15" fmla="*/ 1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227">
                    <a:moveTo>
                      <a:pt x="46" y="1"/>
                    </a:moveTo>
                    <a:cubicBezTo>
                      <a:pt x="38" y="40"/>
                      <a:pt x="42" y="79"/>
                      <a:pt x="32" y="117"/>
                    </a:cubicBezTo>
                    <a:cubicBezTo>
                      <a:pt x="24" y="153"/>
                      <a:pt x="18" y="191"/>
                      <a:pt x="1" y="225"/>
                    </a:cubicBezTo>
                    <a:cubicBezTo>
                      <a:pt x="0" y="226"/>
                      <a:pt x="5" y="227"/>
                      <a:pt x="5" y="226"/>
                    </a:cubicBezTo>
                    <a:cubicBezTo>
                      <a:pt x="21" y="195"/>
                      <a:pt x="28" y="159"/>
                      <a:pt x="35" y="125"/>
                    </a:cubicBezTo>
                    <a:cubicBezTo>
                      <a:pt x="40" y="105"/>
                      <a:pt x="44" y="87"/>
                      <a:pt x="45" y="66"/>
                    </a:cubicBezTo>
                    <a:cubicBezTo>
                      <a:pt x="46" y="45"/>
                      <a:pt x="46" y="24"/>
                      <a:pt x="50" y="2"/>
                    </a:cubicBezTo>
                    <a:cubicBezTo>
                      <a:pt x="51" y="1"/>
                      <a:pt x="46" y="0"/>
                      <a:pt x="4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3" name="Freeform 381"/>
              <p:cNvSpPr/>
              <p:nvPr/>
            </p:nvSpPr>
            <p:spPr bwMode="auto">
              <a:xfrm>
                <a:off x="4608" y="1130"/>
                <a:ext cx="86" cy="138"/>
              </a:xfrm>
              <a:custGeom>
                <a:avLst/>
                <a:gdLst>
                  <a:gd name="T0" fmla="*/ 1 w 156"/>
                  <a:gd name="T1" fmla="*/ 5 h 252"/>
                  <a:gd name="T2" fmla="*/ 37 w 156"/>
                  <a:gd name="T3" fmla="*/ 55 h 252"/>
                  <a:gd name="T4" fmla="*/ 87 w 156"/>
                  <a:gd name="T5" fmla="*/ 116 h 252"/>
                  <a:gd name="T6" fmla="*/ 151 w 156"/>
                  <a:gd name="T7" fmla="*/ 250 h 252"/>
                  <a:gd name="T8" fmla="*/ 155 w 156"/>
                  <a:gd name="T9" fmla="*/ 250 h 252"/>
                  <a:gd name="T10" fmla="*/ 96 w 156"/>
                  <a:gd name="T11" fmla="*/ 121 h 252"/>
                  <a:gd name="T12" fmla="*/ 45 w 156"/>
                  <a:gd name="T13" fmla="*/ 60 h 252"/>
                  <a:gd name="T14" fmla="*/ 4 w 156"/>
                  <a:gd name="T15" fmla="*/ 1 h 252"/>
                  <a:gd name="T16" fmla="*/ 1 w 156"/>
                  <a:gd name="T1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252">
                    <a:moveTo>
                      <a:pt x="1" y="5"/>
                    </a:moveTo>
                    <a:cubicBezTo>
                      <a:pt x="14" y="22"/>
                      <a:pt x="24" y="38"/>
                      <a:pt x="37" y="55"/>
                    </a:cubicBezTo>
                    <a:cubicBezTo>
                      <a:pt x="52" y="77"/>
                      <a:pt x="71" y="95"/>
                      <a:pt x="87" y="116"/>
                    </a:cubicBezTo>
                    <a:cubicBezTo>
                      <a:pt x="118" y="155"/>
                      <a:pt x="133" y="204"/>
                      <a:pt x="151" y="250"/>
                    </a:cubicBezTo>
                    <a:cubicBezTo>
                      <a:pt x="151" y="252"/>
                      <a:pt x="156" y="252"/>
                      <a:pt x="155" y="250"/>
                    </a:cubicBezTo>
                    <a:cubicBezTo>
                      <a:pt x="139" y="206"/>
                      <a:pt x="124" y="159"/>
                      <a:pt x="96" y="121"/>
                    </a:cubicBezTo>
                    <a:cubicBezTo>
                      <a:pt x="80" y="100"/>
                      <a:pt x="61" y="81"/>
                      <a:pt x="45" y="60"/>
                    </a:cubicBezTo>
                    <a:cubicBezTo>
                      <a:pt x="31" y="41"/>
                      <a:pt x="18" y="20"/>
                      <a:pt x="4" y="1"/>
                    </a:cubicBezTo>
                    <a:cubicBezTo>
                      <a:pt x="2" y="0"/>
                      <a:pt x="0" y="2"/>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4" name="Freeform 382"/>
              <p:cNvSpPr/>
              <p:nvPr/>
            </p:nvSpPr>
            <p:spPr bwMode="auto">
              <a:xfrm>
                <a:off x="4508" y="1204"/>
                <a:ext cx="41" cy="158"/>
              </a:xfrm>
              <a:custGeom>
                <a:avLst/>
                <a:gdLst>
                  <a:gd name="T0" fmla="*/ 70 w 75"/>
                  <a:gd name="T1" fmla="*/ 1 h 289"/>
                  <a:gd name="T2" fmla="*/ 40 w 75"/>
                  <a:gd name="T3" fmla="*/ 152 h 289"/>
                  <a:gd name="T4" fmla="*/ 7 w 75"/>
                  <a:gd name="T5" fmla="*/ 287 h 289"/>
                  <a:gd name="T6" fmla="*/ 11 w 75"/>
                  <a:gd name="T7" fmla="*/ 289 h 289"/>
                  <a:gd name="T8" fmla="*/ 44 w 75"/>
                  <a:gd name="T9" fmla="*/ 154 h 289"/>
                  <a:gd name="T10" fmla="*/ 74 w 75"/>
                  <a:gd name="T11" fmla="*/ 2 h 289"/>
                  <a:gd name="T12" fmla="*/ 70 w 75"/>
                  <a:gd name="T13" fmla="*/ 1 h 289"/>
                </a:gdLst>
                <a:ahLst/>
                <a:cxnLst>
                  <a:cxn ang="0">
                    <a:pos x="T0" y="T1"/>
                  </a:cxn>
                  <a:cxn ang="0">
                    <a:pos x="T2" y="T3"/>
                  </a:cxn>
                  <a:cxn ang="0">
                    <a:pos x="T4" y="T5"/>
                  </a:cxn>
                  <a:cxn ang="0">
                    <a:pos x="T6" y="T7"/>
                  </a:cxn>
                  <a:cxn ang="0">
                    <a:pos x="T8" y="T9"/>
                  </a:cxn>
                  <a:cxn ang="0">
                    <a:pos x="T10" y="T11"/>
                  </a:cxn>
                  <a:cxn ang="0">
                    <a:pos x="T12" y="T13"/>
                  </a:cxn>
                </a:cxnLst>
                <a:rect l="0" t="0" r="r" b="b"/>
                <a:pathLst>
                  <a:path w="75" h="289">
                    <a:moveTo>
                      <a:pt x="70" y="1"/>
                    </a:moveTo>
                    <a:cubicBezTo>
                      <a:pt x="45" y="47"/>
                      <a:pt x="57" y="103"/>
                      <a:pt x="40" y="152"/>
                    </a:cubicBezTo>
                    <a:cubicBezTo>
                      <a:pt x="25" y="195"/>
                      <a:pt x="0" y="241"/>
                      <a:pt x="7" y="287"/>
                    </a:cubicBezTo>
                    <a:cubicBezTo>
                      <a:pt x="7" y="289"/>
                      <a:pt x="11" y="289"/>
                      <a:pt x="11" y="289"/>
                    </a:cubicBezTo>
                    <a:cubicBezTo>
                      <a:pt x="4" y="242"/>
                      <a:pt x="29" y="196"/>
                      <a:pt x="44" y="154"/>
                    </a:cubicBezTo>
                    <a:cubicBezTo>
                      <a:pt x="62" y="105"/>
                      <a:pt x="50" y="48"/>
                      <a:pt x="74" y="2"/>
                    </a:cubicBezTo>
                    <a:cubicBezTo>
                      <a:pt x="75" y="1"/>
                      <a:pt x="70" y="0"/>
                      <a:pt x="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5" name="Freeform 383"/>
              <p:cNvSpPr/>
              <p:nvPr/>
            </p:nvSpPr>
            <p:spPr bwMode="auto">
              <a:xfrm>
                <a:off x="4608" y="1061"/>
                <a:ext cx="217" cy="49"/>
              </a:xfrm>
              <a:custGeom>
                <a:avLst/>
                <a:gdLst>
                  <a:gd name="T0" fmla="*/ 1 w 395"/>
                  <a:gd name="T1" fmla="*/ 4 h 90"/>
                  <a:gd name="T2" fmla="*/ 167 w 395"/>
                  <a:gd name="T3" fmla="*/ 87 h 90"/>
                  <a:gd name="T4" fmla="*/ 274 w 395"/>
                  <a:gd name="T5" fmla="*/ 76 h 90"/>
                  <a:gd name="T6" fmla="*/ 393 w 395"/>
                  <a:gd name="T7" fmla="*/ 9 h 90"/>
                  <a:gd name="T8" fmla="*/ 385 w 395"/>
                  <a:gd name="T9" fmla="*/ 8 h 90"/>
                  <a:gd name="T10" fmla="*/ 295 w 395"/>
                  <a:gd name="T11" fmla="*/ 65 h 90"/>
                  <a:gd name="T12" fmla="*/ 186 w 395"/>
                  <a:gd name="T13" fmla="*/ 84 h 90"/>
                  <a:gd name="T14" fmla="*/ 6 w 395"/>
                  <a:gd name="T15" fmla="*/ 2 h 90"/>
                  <a:gd name="T16" fmla="*/ 1 w 395"/>
                  <a:gd name="T17" fmla="*/ 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5" h="90">
                    <a:moveTo>
                      <a:pt x="1" y="4"/>
                    </a:moveTo>
                    <a:cubicBezTo>
                      <a:pt x="39" y="57"/>
                      <a:pt x="104" y="81"/>
                      <a:pt x="167" y="87"/>
                    </a:cubicBezTo>
                    <a:cubicBezTo>
                      <a:pt x="203" y="90"/>
                      <a:pt x="239" y="86"/>
                      <a:pt x="274" y="76"/>
                    </a:cubicBezTo>
                    <a:cubicBezTo>
                      <a:pt x="321" y="64"/>
                      <a:pt x="355" y="38"/>
                      <a:pt x="393" y="9"/>
                    </a:cubicBezTo>
                    <a:cubicBezTo>
                      <a:pt x="395" y="8"/>
                      <a:pt x="387" y="7"/>
                      <a:pt x="385" y="8"/>
                    </a:cubicBezTo>
                    <a:cubicBezTo>
                      <a:pt x="356" y="30"/>
                      <a:pt x="330" y="51"/>
                      <a:pt x="295" y="65"/>
                    </a:cubicBezTo>
                    <a:cubicBezTo>
                      <a:pt x="260" y="78"/>
                      <a:pt x="223" y="84"/>
                      <a:pt x="186" y="84"/>
                    </a:cubicBezTo>
                    <a:cubicBezTo>
                      <a:pt x="120" y="85"/>
                      <a:pt x="46" y="58"/>
                      <a:pt x="6" y="2"/>
                    </a:cubicBezTo>
                    <a:cubicBezTo>
                      <a:pt x="5" y="0"/>
                      <a:pt x="0" y="1"/>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6" name="Freeform 384"/>
              <p:cNvSpPr/>
              <p:nvPr/>
            </p:nvSpPr>
            <p:spPr bwMode="auto">
              <a:xfrm>
                <a:off x="4610" y="1056"/>
                <a:ext cx="247" cy="70"/>
              </a:xfrm>
              <a:custGeom>
                <a:avLst/>
                <a:gdLst>
                  <a:gd name="T0" fmla="*/ 1 w 449"/>
                  <a:gd name="T1" fmla="*/ 38 h 128"/>
                  <a:gd name="T2" fmla="*/ 207 w 449"/>
                  <a:gd name="T3" fmla="*/ 123 h 128"/>
                  <a:gd name="T4" fmla="*/ 447 w 449"/>
                  <a:gd name="T5" fmla="*/ 5 h 128"/>
                  <a:gd name="T6" fmla="*/ 440 w 449"/>
                  <a:gd name="T7" fmla="*/ 2 h 128"/>
                  <a:gd name="T8" fmla="*/ 236 w 449"/>
                  <a:gd name="T9" fmla="*/ 116 h 128"/>
                  <a:gd name="T10" fmla="*/ 7 w 449"/>
                  <a:gd name="T11" fmla="*/ 39 h 128"/>
                  <a:gd name="T12" fmla="*/ 1 w 449"/>
                  <a:gd name="T13" fmla="*/ 38 h 128"/>
                </a:gdLst>
                <a:ahLst/>
                <a:cxnLst>
                  <a:cxn ang="0">
                    <a:pos x="T0" y="T1"/>
                  </a:cxn>
                  <a:cxn ang="0">
                    <a:pos x="T2" y="T3"/>
                  </a:cxn>
                  <a:cxn ang="0">
                    <a:pos x="T4" y="T5"/>
                  </a:cxn>
                  <a:cxn ang="0">
                    <a:pos x="T6" y="T7"/>
                  </a:cxn>
                  <a:cxn ang="0">
                    <a:pos x="T8" y="T9"/>
                  </a:cxn>
                  <a:cxn ang="0">
                    <a:pos x="T10" y="T11"/>
                  </a:cxn>
                  <a:cxn ang="0">
                    <a:pos x="T12" y="T13"/>
                  </a:cxn>
                </a:cxnLst>
                <a:rect l="0" t="0" r="r" b="b"/>
                <a:pathLst>
                  <a:path w="449" h="128">
                    <a:moveTo>
                      <a:pt x="1" y="38"/>
                    </a:moveTo>
                    <a:cubicBezTo>
                      <a:pt x="46" y="105"/>
                      <a:pt x="131" y="125"/>
                      <a:pt x="207" y="123"/>
                    </a:cubicBezTo>
                    <a:cubicBezTo>
                      <a:pt x="303" y="120"/>
                      <a:pt x="377" y="66"/>
                      <a:pt x="447" y="5"/>
                    </a:cubicBezTo>
                    <a:cubicBezTo>
                      <a:pt x="449" y="3"/>
                      <a:pt x="442" y="0"/>
                      <a:pt x="440" y="2"/>
                    </a:cubicBezTo>
                    <a:cubicBezTo>
                      <a:pt x="380" y="55"/>
                      <a:pt x="317" y="104"/>
                      <a:pt x="236" y="116"/>
                    </a:cubicBezTo>
                    <a:cubicBezTo>
                      <a:pt x="155" y="128"/>
                      <a:pt x="55" y="110"/>
                      <a:pt x="7" y="39"/>
                    </a:cubicBezTo>
                    <a:cubicBezTo>
                      <a:pt x="5" y="37"/>
                      <a:pt x="0" y="36"/>
                      <a:pt x="1"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7" name="Freeform 385"/>
              <p:cNvSpPr/>
              <p:nvPr/>
            </p:nvSpPr>
            <p:spPr bwMode="auto">
              <a:xfrm>
                <a:off x="4626" y="1105"/>
                <a:ext cx="163" cy="55"/>
              </a:xfrm>
              <a:custGeom>
                <a:avLst/>
                <a:gdLst>
                  <a:gd name="T0" fmla="*/ 4 w 297"/>
                  <a:gd name="T1" fmla="*/ 71 h 100"/>
                  <a:gd name="T2" fmla="*/ 295 w 297"/>
                  <a:gd name="T3" fmla="*/ 3 h 100"/>
                  <a:gd name="T4" fmla="*/ 286 w 297"/>
                  <a:gd name="T5" fmla="*/ 1 h 100"/>
                  <a:gd name="T6" fmla="*/ 5 w 297"/>
                  <a:gd name="T7" fmla="*/ 68 h 100"/>
                  <a:gd name="T8" fmla="*/ 4 w 297"/>
                  <a:gd name="T9" fmla="*/ 71 h 100"/>
                </a:gdLst>
                <a:ahLst/>
                <a:cxnLst>
                  <a:cxn ang="0">
                    <a:pos x="T0" y="T1"/>
                  </a:cxn>
                  <a:cxn ang="0">
                    <a:pos x="T2" y="T3"/>
                  </a:cxn>
                  <a:cxn ang="0">
                    <a:pos x="T4" y="T5"/>
                  </a:cxn>
                  <a:cxn ang="0">
                    <a:pos x="T6" y="T7"/>
                  </a:cxn>
                  <a:cxn ang="0">
                    <a:pos x="T8" y="T9"/>
                  </a:cxn>
                </a:cxnLst>
                <a:rect l="0" t="0" r="r" b="b"/>
                <a:pathLst>
                  <a:path w="297" h="100">
                    <a:moveTo>
                      <a:pt x="4" y="71"/>
                    </a:moveTo>
                    <a:cubicBezTo>
                      <a:pt x="99" y="100"/>
                      <a:pt x="217" y="58"/>
                      <a:pt x="295" y="3"/>
                    </a:cubicBezTo>
                    <a:cubicBezTo>
                      <a:pt x="297" y="1"/>
                      <a:pt x="288" y="0"/>
                      <a:pt x="286" y="1"/>
                    </a:cubicBezTo>
                    <a:cubicBezTo>
                      <a:pt x="210" y="55"/>
                      <a:pt x="98" y="96"/>
                      <a:pt x="5" y="68"/>
                    </a:cubicBezTo>
                    <a:cubicBezTo>
                      <a:pt x="1" y="67"/>
                      <a:pt x="0" y="70"/>
                      <a:pt x="4"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8" name="Freeform 386"/>
              <p:cNvSpPr/>
              <p:nvPr/>
            </p:nvSpPr>
            <p:spPr bwMode="auto">
              <a:xfrm>
                <a:off x="4639" y="1080"/>
                <a:ext cx="223" cy="88"/>
              </a:xfrm>
              <a:custGeom>
                <a:avLst/>
                <a:gdLst>
                  <a:gd name="T0" fmla="*/ 7 w 405"/>
                  <a:gd name="T1" fmla="*/ 147 h 162"/>
                  <a:gd name="T2" fmla="*/ 206 w 405"/>
                  <a:gd name="T3" fmla="*/ 123 h 162"/>
                  <a:gd name="T4" fmla="*/ 404 w 405"/>
                  <a:gd name="T5" fmla="*/ 7 h 162"/>
                  <a:gd name="T6" fmla="*/ 400 w 405"/>
                  <a:gd name="T7" fmla="*/ 2 h 162"/>
                  <a:gd name="T8" fmla="*/ 217 w 405"/>
                  <a:gd name="T9" fmla="*/ 113 h 162"/>
                  <a:gd name="T10" fmla="*/ 4 w 405"/>
                  <a:gd name="T11" fmla="*/ 143 h 162"/>
                  <a:gd name="T12" fmla="*/ 7 w 405"/>
                  <a:gd name="T13" fmla="*/ 147 h 162"/>
                </a:gdLst>
                <a:ahLst/>
                <a:cxnLst>
                  <a:cxn ang="0">
                    <a:pos x="T0" y="T1"/>
                  </a:cxn>
                  <a:cxn ang="0">
                    <a:pos x="T2" y="T3"/>
                  </a:cxn>
                  <a:cxn ang="0">
                    <a:pos x="T4" y="T5"/>
                  </a:cxn>
                  <a:cxn ang="0">
                    <a:pos x="T6" y="T7"/>
                  </a:cxn>
                  <a:cxn ang="0">
                    <a:pos x="T8" y="T9"/>
                  </a:cxn>
                  <a:cxn ang="0">
                    <a:pos x="T10" y="T11"/>
                  </a:cxn>
                  <a:cxn ang="0">
                    <a:pos x="T12" y="T13"/>
                  </a:cxn>
                </a:cxnLst>
                <a:rect l="0" t="0" r="r" b="b"/>
                <a:pathLst>
                  <a:path w="405" h="162">
                    <a:moveTo>
                      <a:pt x="7" y="147"/>
                    </a:moveTo>
                    <a:cubicBezTo>
                      <a:pt x="71" y="162"/>
                      <a:pt x="144" y="145"/>
                      <a:pt x="206" y="123"/>
                    </a:cubicBezTo>
                    <a:cubicBezTo>
                      <a:pt x="275" y="99"/>
                      <a:pt x="353" y="62"/>
                      <a:pt x="404" y="7"/>
                    </a:cubicBezTo>
                    <a:cubicBezTo>
                      <a:pt x="405" y="5"/>
                      <a:pt x="402" y="0"/>
                      <a:pt x="400" y="2"/>
                    </a:cubicBezTo>
                    <a:cubicBezTo>
                      <a:pt x="353" y="54"/>
                      <a:pt x="281" y="87"/>
                      <a:pt x="217" y="113"/>
                    </a:cubicBezTo>
                    <a:cubicBezTo>
                      <a:pt x="155" y="140"/>
                      <a:pt x="71" y="159"/>
                      <a:pt x="4" y="143"/>
                    </a:cubicBezTo>
                    <a:cubicBezTo>
                      <a:pt x="0" y="142"/>
                      <a:pt x="2" y="146"/>
                      <a:pt x="7"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9" name="Freeform 387"/>
              <p:cNvSpPr/>
              <p:nvPr/>
            </p:nvSpPr>
            <p:spPr bwMode="auto">
              <a:xfrm>
                <a:off x="4667" y="1130"/>
                <a:ext cx="122" cy="66"/>
              </a:xfrm>
              <a:custGeom>
                <a:avLst/>
                <a:gdLst>
                  <a:gd name="T0" fmla="*/ 6 w 221"/>
                  <a:gd name="T1" fmla="*/ 120 h 120"/>
                  <a:gd name="T2" fmla="*/ 120 w 221"/>
                  <a:gd name="T3" fmla="*/ 68 h 120"/>
                  <a:gd name="T4" fmla="*/ 220 w 221"/>
                  <a:gd name="T5" fmla="*/ 4 h 120"/>
                  <a:gd name="T6" fmla="*/ 213 w 221"/>
                  <a:gd name="T7" fmla="*/ 1 h 120"/>
                  <a:gd name="T8" fmla="*/ 2 w 221"/>
                  <a:gd name="T9" fmla="*/ 116 h 120"/>
                  <a:gd name="T10" fmla="*/ 6 w 221"/>
                  <a:gd name="T11" fmla="*/ 120 h 120"/>
                </a:gdLst>
                <a:ahLst/>
                <a:cxnLst>
                  <a:cxn ang="0">
                    <a:pos x="T0" y="T1"/>
                  </a:cxn>
                  <a:cxn ang="0">
                    <a:pos x="T2" y="T3"/>
                  </a:cxn>
                  <a:cxn ang="0">
                    <a:pos x="T4" y="T5"/>
                  </a:cxn>
                  <a:cxn ang="0">
                    <a:pos x="T6" y="T7"/>
                  </a:cxn>
                  <a:cxn ang="0">
                    <a:pos x="T8" y="T9"/>
                  </a:cxn>
                  <a:cxn ang="0">
                    <a:pos x="T10" y="T11"/>
                  </a:cxn>
                </a:cxnLst>
                <a:rect l="0" t="0" r="r" b="b"/>
                <a:pathLst>
                  <a:path w="221" h="120">
                    <a:moveTo>
                      <a:pt x="6" y="120"/>
                    </a:moveTo>
                    <a:cubicBezTo>
                      <a:pt x="47" y="109"/>
                      <a:pt x="83" y="88"/>
                      <a:pt x="120" y="68"/>
                    </a:cubicBezTo>
                    <a:cubicBezTo>
                      <a:pt x="155" y="49"/>
                      <a:pt x="188" y="27"/>
                      <a:pt x="220" y="4"/>
                    </a:cubicBezTo>
                    <a:cubicBezTo>
                      <a:pt x="221" y="3"/>
                      <a:pt x="215" y="0"/>
                      <a:pt x="213" y="1"/>
                    </a:cubicBezTo>
                    <a:cubicBezTo>
                      <a:pt x="150" y="48"/>
                      <a:pt x="78" y="96"/>
                      <a:pt x="2" y="116"/>
                    </a:cubicBezTo>
                    <a:cubicBezTo>
                      <a:pt x="0" y="117"/>
                      <a:pt x="4" y="120"/>
                      <a:pt x="6" y="1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0" name="Freeform 388"/>
              <p:cNvSpPr/>
              <p:nvPr/>
            </p:nvSpPr>
            <p:spPr bwMode="auto">
              <a:xfrm>
                <a:off x="4674" y="1091"/>
                <a:ext cx="181" cy="117"/>
              </a:xfrm>
              <a:custGeom>
                <a:avLst/>
                <a:gdLst>
                  <a:gd name="T0" fmla="*/ 7 w 330"/>
                  <a:gd name="T1" fmla="*/ 214 h 214"/>
                  <a:gd name="T2" fmla="*/ 183 w 330"/>
                  <a:gd name="T3" fmla="*/ 137 h 214"/>
                  <a:gd name="T4" fmla="*/ 328 w 330"/>
                  <a:gd name="T5" fmla="*/ 8 h 214"/>
                  <a:gd name="T6" fmla="*/ 327 w 330"/>
                  <a:gd name="T7" fmla="*/ 2 h 214"/>
                  <a:gd name="T8" fmla="*/ 178 w 330"/>
                  <a:gd name="T9" fmla="*/ 134 h 214"/>
                  <a:gd name="T10" fmla="*/ 4 w 330"/>
                  <a:gd name="T11" fmla="*/ 209 h 214"/>
                  <a:gd name="T12" fmla="*/ 7 w 330"/>
                  <a:gd name="T13" fmla="*/ 214 h 214"/>
                </a:gdLst>
                <a:ahLst/>
                <a:cxnLst>
                  <a:cxn ang="0">
                    <a:pos x="T0" y="T1"/>
                  </a:cxn>
                  <a:cxn ang="0">
                    <a:pos x="T2" y="T3"/>
                  </a:cxn>
                  <a:cxn ang="0">
                    <a:pos x="T4" y="T5"/>
                  </a:cxn>
                  <a:cxn ang="0">
                    <a:pos x="T6" y="T7"/>
                  </a:cxn>
                  <a:cxn ang="0">
                    <a:pos x="T8" y="T9"/>
                  </a:cxn>
                  <a:cxn ang="0">
                    <a:pos x="T10" y="T11"/>
                  </a:cxn>
                  <a:cxn ang="0">
                    <a:pos x="T12" y="T13"/>
                  </a:cxn>
                </a:cxnLst>
                <a:rect l="0" t="0" r="r" b="b"/>
                <a:pathLst>
                  <a:path w="330" h="214">
                    <a:moveTo>
                      <a:pt x="7" y="214"/>
                    </a:moveTo>
                    <a:cubicBezTo>
                      <a:pt x="68" y="198"/>
                      <a:pt x="128" y="169"/>
                      <a:pt x="183" y="137"/>
                    </a:cubicBezTo>
                    <a:cubicBezTo>
                      <a:pt x="240" y="104"/>
                      <a:pt x="291" y="62"/>
                      <a:pt x="328" y="8"/>
                    </a:cubicBezTo>
                    <a:cubicBezTo>
                      <a:pt x="330" y="6"/>
                      <a:pt x="329" y="0"/>
                      <a:pt x="327" y="2"/>
                    </a:cubicBezTo>
                    <a:cubicBezTo>
                      <a:pt x="289" y="56"/>
                      <a:pt x="234" y="100"/>
                      <a:pt x="178" y="134"/>
                    </a:cubicBezTo>
                    <a:cubicBezTo>
                      <a:pt x="124" y="166"/>
                      <a:pt x="65" y="193"/>
                      <a:pt x="4" y="209"/>
                    </a:cubicBezTo>
                    <a:cubicBezTo>
                      <a:pt x="0" y="210"/>
                      <a:pt x="5" y="214"/>
                      <a:pt x="7" y="2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1" name="Freeform 389"/>
              <p:cNvSpPr/>
              <p:nvPr/>
            </p:nvSpPr>
            <p:spPr bwMode="auto">
              <a:xfrm>
                <a:off x="4384" y="1121"/>
                <a:ext cx="196" cy="71"/>
              </a:xfrm>
              <a:custGeom>
                <a:avLst/>
                <a:gdLst>
                  <a:gd name="T0" fmla="*/ 353 w 356"/>
                  <a:gd name="T1" fmla="*/ 0 h 130"/>
                  <a:gd name="T2" fmla="*/ 162 w 356"/>
                  <a:gd name="T3" fmla="*/ 29 h 130"/>
                  <a:gd name="T4" fmla="*/ 85 w 356"/>
                  <a:gd name="T5" fmla="*/ 63 h 130"/>
                  <a:gd name="T6" fmla="*/ 8 w 356"/>
                  <a:gd name="T7" fmla="*/ 87 h 130"/>
                  <a:gd name="T8" fmla="*/ 1 w 356"/>
                  <a:gd name="T9" fmla="*/ 86 h 130"/>
                  <a:gd name="T10" fmla="*/ 97 w 356"/>
                  <a:gd name="T11" fmla="*/ 63 h 130"/>
                  <a:gd name="T12" fmla="*/ 352 w 356"/>
                  <a:gd name="T13" fmla="*/ 5 h 130"/>
                  <a:gd name="T14" fmla="*/ 353 w 356"/>
                  <a:gd name="T15" fmla="*/ 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6" h="130">
                    <a:moveTo>
                      <a:pt x="353" y="0"/>
                    </a:moveTo>
                    <a:cubicBezTo>
                      <a:pt x="289" y="4"/>
                      <a:pt x="224" y="10"/>
                      <a:pt x="162" y="29"/>
                    </a:cubicBezTo>
                    <a:cubicBezTo>
                      <a:pt x="136" y="38"/>
                      <a:pt x="110" y="50"/>
                      <a:pt x="85" y="63"/>
                    </a:cubicBezTo>
                    <a:cubicBezTo>
                      <a:pt x="75" y="68"/>
                      <a:pt x="15" y="115"/>
                      <a:pt x="8" y="87"/>
                    </a:cubicBezTo>
                    <a:cubicBezTo>
                      <a:pt x="7" y="84"/>
                      <a:pt x="0" y="83"/>
                      <a:pt x="1" y="86"/>
                    </a:cubicBezTo>
                    <a:cubicBezTo>
                      <a:pt x="11" y="130"/>
                      <a:pt x="80" y="72"/>
                      <a:pt x="97" y="63"/>
                    </a:cubicBezTo>
                    <a:cubicBezTo>
                      <a:pt x="177" y="20"/>
                      <a:pt x="262" y="10"/>
                      <a:pt x="352" y="5"/>
                    </a:cubicBezTo>
                    <a:cubicBezTo>
                      <a:pt x="356" y="4"/>
                      <a:pt x="355" y="0"/>
                      <a:pt x="3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2" name="Freeform 390"/>
              <p:cNvSpPr/>
              <p:nvPr/>
            </p:nvSpPr>
            <p:spPr bwMode="auto">
              <a:xfrm>
                <a:off x="4380" y="1108"/>
                <a:ext cx="199" cy="61"/>
              </a:xfrm>
              <a:custGeom>
                <a:avLst/>
                <a:gdLst>
                  <a:gd name="T0" fmla="*/ 15 w 362"/>
                  <a:gd name="T1" fmla="*/ 110 h 112"/>
                  <a:gd name="T2" fmla="*/ 82 w 362"/>
                  <a:gd name="T3" fmla="*/ 61 h 112"/>
                  <a:gd name="T4" fmla="*/ 165 w 362"/>
                  <a:gd name="T5" fmla="*/ 31 h 112"/>
                  <a:gd name="T6" fmla="*/ 358 w 362"/>
                  <a:gd name="T7" fmla="*/ 4 h 112"/>
                  <a:gd name="T8" fmla="*/ 359 w 362"/>
                  <a:gd name="T9" fmla="*/ 0 h 112"/>
                  <a:gd name="T10" fmla="*/ 147 w 362"/>
                  <a:gd name="T11" fmla="*/ 32 h 112"/>
                  <a:gd name="T12" fmla="*/ 49 w 362"/>
                  <a:gd name="T13" fmla="*/ 69 h 112"/>
                  <a:gd name="T14" fmla="*/ 8 w 362"/>
                  <a:gd name="T15" fmla="*/ 109 h 112"/>
                  <a:gd name="T16" fmla="*/ 15 w 362"/>
                  <a:gd name="T17" fmla="*/ 11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2" h="112">
                    <a:moveTo>
                      <a:pt x="15" y="110"/>
                    </a:moveTo>
                    <a:cubicBezTo>
                      <a:pt x="5" y="83"/>
                      <a:pt x="64" y="68"/>
                      <a:pt x="82" y="61"/>
                    </a:cubicBezTo>
                    <a:cubicBezTo>
                      <a:pt x="109" y="50"/>
                      <a:pt x="137" y="40"/>
                      <a:pt x="165" y="31"/>
                    </a:cubicBezTo>
                    <a:cubicBezTo>
                      <a:pt x="228" y="13"/>
                      <a:pt x="294" y="11"/>
                      <a:pt x="358" y="4"/>
                    </a:cubicBezTo>
                    <a:cubicBezTo>
                      <a:pt x="362" y="3"/>
                      <a:pt x="361" y="0"/>
                      <a:pt x="359" y="0"/>
                    </a:cubicBezTo>
                    <a:cubicBezTo>
                      <a:pt x="289" y="7"/>
                      <a:pt x="215" y="12"/>
                      <a:pt x="147" y="32"/>
                    </a:cubicBezTo>
                    <a:cubicBezTo>
                      <a:pt x="114" y="42"/>
                      <a:pt x="81" y="55"/>
                      <a:pt x="49" y="69"/>
                    </a:cubicBezTo>
                    <a:cubicBezTo>
                      <a:pt x="33" y="75"/>
                      <a:pt x="0" y="87"/>
                      <a:pt x="8" y="109"/>
                    </a:cubicBezTo>
                    <a:cubicBezTo>
                      <a:pt x="9" y="111"/>
                      <a:pt x="16" y="112"/>
                      <a:pt x="15"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3" name="Freeform 391"/>
              <p:cNvSpPr/>
              <p:nvPr/>
            </p:nvSpPr>
            <p:spPr bwMode="auto">
              <a:xfrm>
                <a:off x="4610" y="1112"/>
                <a:ext cx="52" cy="8"/>
              </a:xfrm>
              <a:custGeom>
                <a:avLst/>
                <a:gdLst>
                  <a:gd name="T0" fmla="*/ 6 w 95"/>
                  <a:gd name="T1" fmla="*/ 15 h 15"/>
                  <a:gd name="T2" fmla="*/ 91 w 95"/>
                  <a:gd name="T3" fmla="*/ 4 h 15"/>
                  <a:gd name="T4" fmla="*/ 85 w 95"/>
                  <a:gd name="T5" fmla="*/ 0 h 15"/>
                  <a:gd name="T6" fmla="*/ 4 w 95"/>
                  <a:gd name="T7" fmla="*/ 11 h 15"/>
                  <a:gd name="T8" fmla="*/ 6 w 95"/>
                  <a:gd name="T9" fmla="*/ 15 h 15"/>
                </a:gdLst>
                <a:ahLst/>
                <a:cxnLst>
                  <a:cxn ang="0">
                    <a:pos x="T0" y="T1"/>
                  </a:cxn>
                  <a:cxn ang="0">
                    <a:pos x="T2" y="T3"/>
                  </a:cxn>
                  <a:cxn ang="0">
                    <a:pos x="T4" y="T5"/>
                  </a:cxn>
                  <a:cxn ang="0">
                    <a:pos x="T6" y="T7"/>
                  </a:cxn>
                  <a:cxn ang="0">
                    <a:pos x="T8" y="T9"/>
                  </a:cxn>
                </a:cxnLst>
                <a:rect l="0" t="0" r="r" b="b"/>
                <a:pathLst>
                  <a:path w="95" h="15">
                    <a:moveTo>
                      <a:pt x="6" y="15"/>
                    </a:moveTo>
                    <a:cubicBezTo>
                      <a:pt x="34" y="12"/>
                      <a:pt x="64" y="11"/>
                      <a:pt x="91" y="4"/>
                    </a:cubicBezTo>
                    <a:cubicBezTo>
                      <a:pt x="95" y="3"/>
                      <a:pt x="88" y="0"/>
                      <a:pt x="85" y="0"/>
                    </a:cubicBezTo>
                    <a:cubicBezTo>
                      <a:pt x="58" y="7"/>
                      <a:pt x="32" y="8"/>
                      <a:pt x="4" y="11"/>
                    </a:cubicBezTo>
                    <a:cubicBezTo>
                      <a:pt x="0" y="12"/>
                      <a:pt x="4" y="15"/>
                      <a:pt x="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4" name="Freeform 392"/>
              <p:cNvSpPr/>
              <p:nvPr/>
            </p:nvSpPr>
            <p:spPr bwMode="auto">
              <a:xfrm>
                <a:off x="4612" y="1102"/>
                <a:ext cx="30" cy="5"/>
              </a:xfrm>
              <a:custGeom>
                <a:avLst/>
                <a:gdLst>
                  <a:gd name="T0" fmla="*/ 5 w 54"/>
                  <a:gd name="T1" fmla="*/ 10 h 10"/>
                  <a:gd name="T2" fmla="*/ 50 w 54"/>
                  <a:gd name="T3" fmla="*/ 4 h 10"/>
                  <a:gd name="T4" fmla="*/ 45 w 54"/>
                  <a:gd name="T5" fmla="*/ 0 h 10"/>
                  <a:gd name="T6" fmla="*/ 4 w 54"/>
                  <a:gd name="T7" fmla="*/ 5 h 10"/>
                  <a:gd name="T8" fmla="*/ 5 w 54"/>
                  <a:gd name="T9" fmla="*/ 10 h 10"/>
                </a:gdLst>
                <a:ahLst/>
                <a:cxnLst>
                  <a:cxn ang="0">
                    <a:pos x="T0" y="T1"/>
                  </a:cxn>
                  <a:cxn ang="0">
                    <a:pos x="T2" y="T3"/>
                  </a:cxn>
                  <a:cxn ang="0">
                    <a:pos x="T4" y="T5"/>
                  </a:cxn>
                  <a:cxn ang="0">
                    <a:pos x="T6" y="T7"/>
                  </a:cxn>
                  <a:cxn ang="0">
                    <a:pos x="T8" y="T9"/>
                  </a:cxn>
                </a:cxnLst>
                <a:rect l="0" t="0" r="r" b="b"/>
                <a:pathLst>
                  <a:path w="54" h="10">
                    <a:moveTo>
                      <a:pt x="5" y="10"/>
                    </a:moveTo>
                    <a:cubicBezTo>
                      <a:pt x="18" y="7"/>
                      <a:pt x="36" y="5"/>
                      <a:pt x="50" y="4"/>
                    </a:cubicBezTo>
                    <a:cubicBezTo>
                      <a:pt x="54" y="3"/>
                      <a:pt x="47" y="0"/>
                      <a:pt x="45" y="0"/>
                    </a:cubicBezTo>
                    <a:cubicBezTo>
                      <a:pt x="31" y="2"/>
                      <a:pt x="18" y="3"/>
                      <a:pt x="4" y="5"/>
                    </a:cubicBezTo>
                    <a:cubicBezTo>
                      <a:pt x="0" y="6"/>
                      <a:pt x="3"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5" name="Freeform 393"/>
              <p:cNvSpPr/>
              <p:nvPr/>
            </p:nvSpPr>
            <p:spPr bwMode="auto">
              <a:xfrm>
                <a:off x="4658" y="1082"/>
                <a:ext cx="142" cy="18"/>
              </a:xfrm>
              <a:custGeom>
                <a:avLst/>
                <a:gdLst>
                  <a:gd name="T0" fmla="*/ 9 w 258"/>
                  <a:gd name="T1" fmla="*/ 32 h 32"/>
                  <a:gd name="T2" fmla="*/ 107 w 258"/>
                  <a:gd name="T3" fmla="*/ 21 h 32"/>
                  <a:gd name="T4" fmla="*/ 254 w 258"/>
                  <a:gd name="T5" fmla="*/ 4 h 32"/>
                  <a:gd name="T6" fmla="*/ 252 w 258"/>
                  <a:gd name="T7" fmla="*/ 0 h 32"/>
                  <a:gd name="T8" fmla="*/ 111 w 258"/>
                  <a:gd name="T9" fmla="*/ 16 h 32"/>
                  <a:gd name="T10" fmla="*/ 4 w 258"/>
                  <a:gd name="T11" fmla="*/ 29 h 32"/>
                  <a:gd name="T12" fmla="*/ 9 w 258"/>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58" h="32">
                    <a:moveTo>
                      <a:pt x="9" y="32"/>
                    </a:moveTo>
                    <a:cubicBezTo>
                      <a:pt x="42" y="30"/>
                      <a:pt x="74" y="24"/>
                      <a:pt x="107" y="21"/>
                    </a:cubicBezTo>
                    <a:cubicBezTo>
                      <a:pt x="157" y="16"/>
                      <a:pt x="205" y="12"/>
                      <a:pt x="254" y="4"/>
                    </a:cubicBezTo>
                    <a:cubicBezTo>
                      <a:pt x="258" y="3"/>
                      <a:pt x="254" y="0"/>
                      <a:pt x="252" y="0"/>
                    </a:cubicBezTo>
                    <a:cubicBezTo>
                      <a:pt x="206" y="8"/>
                      <a:pt x="158" y="11"/>
                      <a:pt x="111" y="16"/>
                    </a:cubicBezTo>
                    <a:cubicBezTo>
                      <a:pt x="76" y="20"/>
                      <a:pt x="39" y="27"/>
                      <a:pt x="4" y="29"/>
                    </a:cubicBezTo>
                    <a:cubicBezTo>
                      <a:pt x="0" y="29"/>
                      <a:pt x="7" y="32"/>
                      <a:pt x="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6" name="Freeform 394"/>
              <p:cNvSpPr/>
              <p:nvPr/>
            </p:nvSpPr>
            <p:spPr bwMode="auto">
              <a:xfrm>
                <a:off x="4102" y="1151"/>
                <a:ext cx="296" cy="91"/>
              </a:xfrm>
              <a:custGeom>
                <a:avLst/>
                <a:gdLst>
                  <a:gd name="T0" fmla="*/ 3 w 538"/>
                  <a:gd name="T1" fmla="*/ 165 h 165"/>
                  <a:gd name="T2" fmla="*/ 537 w 538"/>
                  <a:gd name="T3" fmla="*/ 1 h 165"/>
                  <a:gd name="T4" fmla="*/ 535 w 538"/>
                  <a:gd name="T5" fmla="*/ 1 h 165"/>
                  <a:gd name="T6" fmla="*/ 1 w 538"/>
                  <a:gd name="T7" fmla="*/ 164 h 165"/>
                  <a:gd name="T8" fmla="*/ 3 w 538"/>
                  <a:gd name="T9" fmla="*/ 165 h 165"/>
                </a:gdLst>
                <a:ahLst/>
                <a:cxnLst>
                  <a:cxn ang="0">
                    <a:pos x="T0" y="T1"/>
                  </a:cxn>
                  <a:cxn ang="0">
                    <a:pos x="T2" y="T3"/>
                  </a:cxn>
                  <a:cxn ang="0">
                    <a:pos x="T4" y="T5"/>
                  </a:cxn>
                  <a:cxn ang="0">
                    <a:pos x="T6" y="T7"/>
                  </a:cxn>
                  <a:cxn ang="0">
                    <a:pos x="T8" y="T9"/>
                  </a:cxn>
                </a:cxnLst>
                <a:rect l="0" t="0" r="r" b="b"/>
                <a:pathLst>
                  <a:path w="538" h="165">
                    <a:moveTo>
                      <a:pt x="3" y="165"/>
                    </a:moveTo>
                    <a:cubicBezTo>
                      <a:pt x="177" y="97"/>
                      <a:pt x="355" y="45"/>
                      <a:pt x="537" y="1"/>
                    </a:cubicBezTo>
                    <a:cubicBezTo>
                      <a:pt x="538" y="1"/>
                      <a:pt x="536" y="0"/>
                      <a:pt x="535" y="1"/>
                    </a:cubicBezTo>
                    <a:cubicBezTo>
                      <a:pt x="353" y="44"/>
                      <a:pt x="175" y="96"/>
                      <a:pt x="1" y="164"/>
                    </a:cubicBezTo>
                    <a:cubicBezTo>
                      <a:pt x="0" y="164"/>
                      <a:pt x="2" y="165"/>
                      <a:pt x="3"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7" name="Freeform 395"/>
              <p:cNvSpPr/>
              <p:nvPr/>
            </p:nvSpPr>
            <p:spPr bwMode="auto">
              <a:xfrm>
                <a:off x="4100" y="1125"/>
                <a:ext cx="356" cy="118"/>
              </a:xfrm>
              <a:custGeom>
                <a:avLst/>
                <a:gdLst>
                  <a:gd name="T0" fmla="*/ 3 w 647"/>
                  <a:gd name="T1" fmla="*/ 214 h 215"/>
                  <a:gd name="T2" fmla="*/ 138 w 647"/>
                  <a:gd name="T3" fmla="*/ 135 h 215"/>
                  <a:gd name="T4" fmla="*/ 284 w 647"/>
                  <a:gd name="T5" fmla="*/ 77 h 215"/>
                  <a:gd name="T6" fmla="*/ 646 w 647"/>
                  <a:gd name="T7" fmla="*/ 2 h 215"/>
                  <a:gd name="T8" fmla="*/ 643 w 647"/>
                  <a:gd name="T9" fmla="*/ 0 h 215"/>
                  <a:gd name="T10" fmla="*/ 282 w 647"/>
                  <a:gd name="T11" fmla="*/ 76 h 215"/>
                  <a:gd name="T12" fmla="*/ 136 w 647"/>
                  <a:gd name="T13" fmla="*/ 134 h 215"/>
                  <a:gd name="T14" fmla="*/ 1 w 647"/>
                  <a:gd name="T15" fmla="*/ 213 h 215"/>
                  <a:gd name="T16" fmla="*/ 3 w 647"/>
                  <a:gd name="T17" fmla="*/ 21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215">
                    <a:moveTo>
                      <a:pt x="3" y="214"/>
                    </a:moveTo>
                    <a:cubicBezTo>
                      <a:pt x="42" y="180"/>
                      <a:pt x="91" y="156"/>
                      <a:pt x="138" y="135"/>
                    </a:cubicBezTo>
                    <a:cubicBezTo>
                      <a:pt x="186" y="114"/>
                      <a:pt x="235" y="95"/>
                      <a:pt x="284" y="77"/>
                    </a:cubicBezTo>
                    <a:cubicBezTo>
                      <a:pt x="399" y="37"/>
                      <a:pt x="524" y="13"/>
                      <a:pt x="646" y="2"/>
                    </a:cubicBezTo>
                    <a:cubicBezTo>
                      <a:pt x="647" y="2"/>
                      <a:pt x="644" y="0"/>
                      <a:pt x="643" y="0"/>
                    </a:cubicBezTo>
                    <a:cubicBezTo>
                      <a:pt x="521" y="11"/>
                      <a:pt x="398" y="37"/>
                      <a:pt x="282" y="76"/>
                    </a:cubicBezTo>
                    <a:cubicBezTo>
                      <a:pt x="233" y="93"/>
                      <a:pt x="184" y="113"/>
                      <a:pt x="136" y="134"/>
                    </a:cubicBezTo>
                    <a:cubicBezTo>
                      <a:pt x="89" y="155"/>
                      <a:pt x="40" y="179"/>
                      <a:pt x="1" y="213"/>
                    </a:cubicBezTo>
                    <a:cubicBezTo>
                      <a:pt x="0" y="214"/>
                      <a:pt x="2" y="215"/>
                      <a:pt x="3" y="2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8" name="Freeform 396"/>
              <p:cNvSpPr/>
              <p:nvPr/>
            </p:nvSpPr>
            <p:spPr bwMode="auto">
              <a:xfrm>
                <a:off x="4107" y="1111"/>
                <a:ext cx="332" cy="115"/>
              </a:xfrm>
              <a:custGeom>
                <a:avLst/>
                <a:gdLst>
                  <a:gd name="T0" fmla="*/ 3 w 604"/>
                  <a:gd name="T1" fmla="*/ 211 h 211"/>
                  <a:gd name="T2" fmla="*/ 309 w 604"/>
                  <a:gd name="T3" fmla="*/ 50 h 211"/>
                  <a:gd name="T4" fmla="*/ 603 w 604"/>
                  <a:gd name="T5" fmla="*/ 3 h 211"/>
                  <a:gd name="T6" fmla="*/ 600 w 604"/>
                  <a:gd name="T7" fmla="*/ 0 h 211"/>
                  <a:gd name="T8" fmla="*/ 307 w 604"/>
                  <a:gd name="T9" fmla="*/ 49 h 211"/>
                  <a:gd name="T10" fmla="*/ 1 w 604"/>
                  <a:gd name="T11" fmla="*/ 210 h 211"/>
                  <a:gd name="T12" fmla="*/ 3 w 604"/>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604" h="211">
                    <a:moveTo>
                      <a:pt x="3" y="211"/>
                    </a:moveTo>
                    <a:cubicBezTo>
                      <a:pt x="85" y="127"/>
                      <a:pt x="198" y="81"/>
                      <a:pt x="309" y="50"/>
                    </a:cubicBezTo>
                    <a:cubicBezTo>
                      <a:pt x="404" y="23"/>
                      <a:pt x="504" y="10"/>
                      <a:pt x="603" y="3"/>
                    </a:cubicBezTo>
                    <a:cubicBezTo>
                      <a:pt x="604" y="3"/>
                      <a:pt x="601" y="0"/>
                      <a:pt x="600" y="0"/>
                    </a:cubicBezTo>
                    <a:cubicBezTo>
                      <a:pt x="501" y="8"/>
                      <a:pt x="403" y="23"/>
                      <a:pt x="307" y="49"/>
                    </a:cubicBezTo>
                    <a:cubicBezTo>
                      <a:pt x="196" y="79"/>
                      <a:pt x="82" y="126"/>
                      <a:pt x="1" y="210"/>
                    </a:cubicBezTo>
                    <a:cubicBezTo>
                      <a:pt x="0" y="211"/>
                      <a:pt x="3" y="211"/>
                      <a:pt x="3" y="2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9" name="Freeform 397"/>
              <p:cNvSpPr/>
              <p:nvPr/>
            </p:nvSpPr>
            <p:spPr bwMode="auto">
              <a:xfrm>
                <a:off x="4113" y="1097"/>
                <a:ext cx="308" cy="105"/>
              </a:xfrm>
              <a:custGeom>
                <a:avLst/>
                <a:gdLst>
                  <a:gd name="T0" fmla="*/ 2 w 560"/>
                  <a:gd name="T1" fmla="*/ 191 h 192"/>
                  <a:gd name="T2" fmla="*/ 559 w 560"/>
                  <a:gd name="T3" fmla="*/ 1 h 192"/>
                  <a:gd name="T4" fmla="*/ 558 w 560"/>
                  <a:gd name="T5" fmla="*/ 0 h 192"/>
                  <a:gd name="T6" fmla="*/ 0 w 560"/>
                  <a:gd name="T7" fmla="*/ 190 h 192"/>
                  <a:gd name="T8" fmla="*/ 2 w 560"/>
                  <a:gd name="T9" fmla="*/ 191 h 192"/>
                </a:gdLst>
                <a:ahLst/>
                <a:cxnLst>
                  <a:cxn ang="0">
                    <a:pos x="T0" y="T1"/>
                  </a:cxn>
                  <a:cxn ang="0">
                    <a:pos x="T2" y="T3"/>
                  </a:cxn>
                  <a:cxn ang="0">
                    <a:pos x="T4" y="T5"/>
                  </a:cxn>
                  <a:cxn ang="0">
                    <a:pos x="T6" y="T7"/>
                  </a:cxn>
                  <a:cxn ang="0">
                    <a:pos x="T8" y="T9"/>
                  </a:cxn>
                </a:cxnLst>
                <a:rect l="0" t="0" r="r" b="b"/>
                <a:pathLst>
                  <a:path w="560" h="192">
                    <a:moveTo>
                      <a:pt x="2" y="191"/>
                    </a:moveTo>
                    <a:cubicBezTo>
                      <a:pt x="142" y="44"/>
                      <a:pt x="368" y="21"/>
                      <a:pt x="559" y="1"/>
                    </a:cubicBezTo>
                    <a:cubicBezTo>
                      <a:pt x="560" y="1"/>
                      <a:pt x="559" y="0"/>
                      <a:pt x="558" y="0"/>
                    </a:cubicBezTo>
                    <a:cubicBezTo>
                      <a:pt x="367" y="19"/>
                      <a:pt x="140" y="43"/>
                      <a:pt x="0" y="190"/>
                    </a:cubicBezTo>
                    <a:cubicBezTo>
                      <a:pt x="0" y="191"/>
                      <a:pt x="2" y="192"/>
                      <a:pt x="2" y="1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0" name="Freeform 398"/>
              <p:cNvSpPr/>
              <p:nvPr/>
            </p:nvSpPr>
            <p:spPr bwMode="auto">
              <a:xfrm>
                <a:off x="4114" y="1082"/>
                <a:ext cx="292" cy="91"/>
              </a:xfrm>
              <a:custGeom>
                <a:avLst/>
                <a:gdLst>
                  <a:gd name="T0" fmla="*/ 3 w 531"/>
                  <a:gd name="T1" fmla="*/ 164 h 165"/>
                  <a:gd name="T2" fmla="*/ 279 w 531"/>
                  <a:gd name="T3" fmla="*/ 33 h 165"/>
                  <a:gd name="T4" fmla="*/ 530 w 531"/>
                  <a:gd name="T5" fmla="*/ 1 h 165"/>
                  <a:gd name="T6" fmla="*/ 529 w 531"/>
                  <a:gd name="T7" fmla="*/ 0 h 165"/>
                  <a:gd name="T8" fmla="*/ 271 w 531"/>
                  <a:gd name="T9" fmla="*/ 33 h 165"/>
                  <a:gd name="T10" fmla="*/ 1 w 531"/>
                  <a:gd name="T11" fmla="*/ 163 h 165"/>
                  <a:gd name="T12" fmla="*/ 3 w 531"/>
                  <a:gd name="T13" fmla="*/ 164 h 165"/>
                </a:gdLst>
                <a:ahLst/>
                <a:cxnLst>
                  <a:cxn ang="0">
                    <a:pos x="T0" y="T1"/>
                  </a:cxn>
                  <a:cxn ang="0">
                    <a:pos x="T2" y="T3"/>
                  </a:cxn>
                  <a:cxn ang="0">
                    <a:pos x="T4" y="T5"/>
                  </a:cxn>
                  <a:cxn ang="0">
                    <a:pos x="T6" y="T7"/>
                  </a:cxn>
                  <a:cxn ang="0">
                    <a:pos x="T8" y="T9"/>
                  </a:cxn>
                  <a:cxn ang="0">
                    <a:pos x="T10" y="T11"/>
                  </a:cxn>
                  <a:cxn ang="0">
                    <a:pos x="T12" y="T13"/>
                  </a:cxn>
                </a:cxnLst>
                <a:rect l="0" t="0" r="r" b="b"/>
                <a:pathLst>
                  <a:path w="531" h="165">
                    <a:moveTo>
                      <a:pt x="3" y="164"/>
                    </a:moveTo>
                    <a:cubicBezTo>
                      <a:pt x="75" y="89"/>
                      <a:pt x="180" y="54"/>
                      <a:pt x="279" y="33"/>
                    </a:cubicBezTo>
                    <a:cubicBezTo>
                      <a:pt x="362" y="15"/>
                      <a:pt x="446" y="8"/>
                      <a:pt x="530" y="1"/>
                    </a:cubicBezTo>
                    <a:cubicBezTo>
                      <a:pt x="531" y="1"/>
                      <a:pt x="529" y="0"/>
                      <a:pt x="529" y="0"/>
                    </a:cubicBezTo>
                    <a:cubicBezTo>
                      <a:pt x="442" y="7"/>
                      <a:pt x="356" y="14"/>
                      <a:pt x="271" y="33"/>
                    </a:cubicBezTo>
                    <a:cubicBezTo>
                      <a:pt x="174" y="54"/>
                      <a:pt x="72" y="90"/>
                      <a:pt x="1" y="163"/>
                    </a:cubicBezTo>
                    <a:cubicBezTo>
                      <a:pt x="0" y="164"/>
                      <a:pt x="2" y="165"/>
                      <a:pt x="3" y="1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1" name="Freeform 399"/>
              <p:cNvSpPr/>
              <p:nvPr/>
            </p:nvSpPr>
            <p:spPr bwMode="auto">
              <a:xfrm>
                <a:off x="4122" y="1067"/>
                <a:ext cx="273" cy="70"/>
              </a:xfrm>
              <a:custGeom>
                <a:avLst/>
                <a:gdLst>
                  <a:gd name="T0" fmla="*/ 2 w 497"/>
                  <a:gd name="T1" fmla="*/ 127 h 127"/>
                  <a:gd name="T2" fmla="*/ 496 w 497"/>
                  <a:gd name="T3" fmla="*/ 1 h 127"/>
                  <a:gd name="T4" fmla="*/ 495 w 497"/>
                  <a:gd name="T5" fmla="*/ 0 h 127"/>
                  <a:gd name="T6" fmla="*/ 0 w 497"/>
                  <a:gd name="T7" fmla="*/ 126 h 127"/>
                  <a:gd name="T8" fmla="*/ 2 w 497"/>
                  <a:gd name="T9" fmla="*/ 127 h 127"/>
                </a:gdLst>
                <a:ahLst/>
                <a:cxnLst>
                  <a:cxn ang="0">
                    <a:pos x="T0" y="T1"/>
                  </a:cxn>
                  <a:cxn ang="0">
                    <a:pos x="T2" y="T3"/>
                  </a:cxn>
                  <a:cxn ang="0">
                    <a:pos x="T4" y="T5"/>
                  </a:cxn>
                  <a:cxn ang="0">
                    <a:pos x="T6" y="T7"/>
                  </a:cxn>
                  <a:cxn ang="0">
                    <a:pos x="T8" y="T9"/>
                  </a:cxn>
                </a:cxnLst>
                <a:rect l="0" t="0" r="r" b="b"/>
                <a:pathLst>
                  <a:path w="497" h="127">
                    <a:moveTo>
                      <a:pt x="2" y="127"/>
                    </a:moveTo>
                    <a:cubicBezTo>
                      <a:pt x="136" y="9"/>
                      <a:pt x="329" y="16"/>
                      <a:pt x="496" y="1"/>
                    </a:cubicBezTo>
                    <a:cubicBezTo>
                      <a:pt x="497" y="1"/>
                      <a:pt x="496" y="0"/>
                      <a:pt x="495" y="0"/>
                    </a:cubicBezTo>
                    <a:cubicBezTo>
                      <a:pt x="328" y="15"/>
                      <a:pt x="134" y="8"/>
                      <a:pt x="0" y="126"/>
                    </a:cubicBezTo>
                    <a:cubicBezTo>
                      <a:pt x="0" y="126"/>
                      <a:pt x="2" y="127"/>
                      <a:pt x="2"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2" name="Freeform 400"/>
              <p:cNvSpPr/>
              <p:nvPr/>
            </p:nvSpPr>
            <p:spPr bwMode="auto">
              <a:xfrm>
                <a:off x="4136" y="1042"/>
                <a:ext cx="248" cy="61"/>
              </a:xfrm>
              <a:custGeom>
                <a:avLst/>
                <a:gdLst>
                  <a:gd name="T0" fmla="*/ 3 w 450"/>
                  <a:gd name="T1" fmla="*/ 109 h 110"/>
                  <a:gd name="T2" fmla="*/ 449 w 450"/>
                  <a:gd name="T3" fmla="*/ 21 h 110"/>
                  <a:gd name="T4" fmla="*/ 448 w 450"/>
                  <a:gd name="T5" fmla="*/ 19 h 110"/>
                  <a:gd name="T6" fmla="*/ 1 w 450"/>
                  <a:gd name="T7" fmla="*/ 108 h 110"/>
                  <a:gd name="T8" fmla="*/ 3 w 450"/>
                  <a:gd name="T9" fmla="*/ 109 h 110"/>
                </a:gdLst>
                <a:ahLst/>
                <a:cxnLst>
                  <a:cxn ang="0">
                    <a:pos x="T0" y="T1"/>
                  </a:cxn>
                  <a:cxn ang="0">
                    <a:pos x="T2" y="T3"/>
                  </a:cxn>
                  <a:cxn ang="0">
                    <a:pos x="T4" y="T5"/>
                  </a:cxn>
                  <a:cxn ang="0">
                    <a:pos x="T6" y="T7"/>
                  </a:cxn>
                  <a:cxn ang="0">
                    <a:pos x="T8" y="T9"/>
                  </a:cxn>
                </a:cxnLst>
                <a:rect l="0" t="0" r="r" b="b"/>
                <a:pathLst>
                  <a:path w="450" h="110">
                    <a:moveTo>
                      <a:pt x="3" y="109"/>
                    </a:moveTo>
                    <a:cubicBezTo>
                      <a:pt x="119" y="2"/>
                      <a:pt x="304" y="30"/>
                      <a:pt x="449" y="21"/>
                    </a:cubicBezTo>
                    <a:cubicBezTo>
                      <a:pt x="450" y="21"/>
                      <a:pt x="449" y="19"/>
                      <a:pt x="448" y="19"/>
                    </a:cubicBezTo>
                    <a:cubicBezTo>
                      <a:pt x="303" y="29"/>
                      <a:pt x="117" y="0"/>
                      <a:pt x="1" y="108"/>
                    </a:cubicBezTo>
                    <a:cubicBezTo>
                      <a:pt x="0" y="109"/>
                      <a:pt x="2" y="110"/>
                      <a:pt x="3"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3" name="Freeform 401"/>
              <p:cNvSpPr/>
              <p:nvPr/>
            </p:nvSpPr>
            <p:spPr bwMode="auto">
              <a:xfrm>
                <a:off x="4159" y="1034"/>
                <a:ext cx="216" cy="31"/>
              </a:xfrm>
              <a:custGeom>
                <a:avLst/>
                <a:gdLst>
                  <a:gd name="T0" fmla="*/ 3 w 392"/>
                  <a:gd name="T1" fmla="*/ 57 h 57"/>
                  <a:gd name="T2" fmla="*/ 197 w 392"/>
                  <a:gd name="T3" fmla="*/ 4 h 57"/>
                  <a:gd name="T4" fmla="*/ 390 w 392"/>
                  <a:gd name="T5" fmla="*/ 9 h 57"/>
                  <a:gd name="T6" fmla="*/ 389 w 392"/>
                  <a:gd name="T7" fmla="*/ 8 h 57"/>
                  <a:gd name="T8" fmla="*/ 183 w 392"/>
                  <a:gd name="T9" fmla="*/ 3 h 57"/>
                  <a:gd name="T10" fmla="*/ 1 w 392"/>
                  <a:gd name="T11" fmla="*/ 56 h 57"/>
                  <a:gd name="T12" fmla="*/ 3 w 392"/>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392" h="57">
                    <a:moveTo>
                      <a:pt x="3" y="57"/>
                    </a:moveTo>
                    <a:cubicBezTo>
                      <a:pt x="57" y="13"/>
                      <a:pt x="130" y="6"/>
                      <a:pt x="197" y="4"/>
                    </a:cubicBezTo>
                    <a:cubicBezTo>
                      <a:pt x="261" y="3"/>
                      <a:pt x="326" y="8"/>
                      <a:pt x="390" y="9"/>
                    </a:cubicBezTo>
                    <a:cubicBezTo>
                      <a:pt x="392" y="9"/>
                      <a:pt x="390" y="8"/>
                      <a:pt x="389" y="8"/>
                    </a:cubicBezTo>
                    <a:cubicBezTo>
                      <a:pt x="320" y="7"/>
                      <a:pt x="252" y="0"/>
                      <a:pt x="183" y="3"/>
                    </a:cubicBezTo>
                    <a:cubicBezTo>
                      <a:pt x="120" y="5"/>
                      <a:pt x="52" y="15"/>
                      <a:pt x="1" y="56"/>
                    </a:cubicBezTo>
                    <a:cubicBezTo>
                      <a:pt x="0" y="56"/>
                      <a:pt x="3" y="57"/>
                      <a:pt x="3"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4" name="Freeform 402"/>
              <p:cNvSpPr/>
              <p:nvPr/>
            </p:nvSpPr>
            <p:spPr bwMode="auto">
              <a:xfrm>
                <a:off x="4185" y="1011"/>
                <a:ext cx="175" cy="22"/>
              </a:xfrm>
              <a:custGeom>
                <a:avLst/>
                <a:gdLst>
                  <a:gd name="T0" fmla="*/ 2 w 318"/>
                  <a:gd name="T1" fmla="*/ 39 h 40"/>
                  <a:gd name="T2" fmla="*/ 163 w 318"/>
                  <a:gd name="T3" fmla="*/ 2 h 40"/>
                  <a:gd name="T4" fmla="*/ 316 w 318"/>
                  <a:gd name="T5" fmla="*/ 9 h 40"/>
                  <a:gd name="T6" fmla="*/ 316 w 318"/>
                  <a:gd name="T7" fmla="*/ 7 h 40"/>
                  <a:gd name="T8" fmla="*/ 137 w 318"/>
                  <a:gd name="T9" fmla="*/ 0 h 40"/>
                  <a:gd name="T10" fmla="*/ 1 w 318"/>
                  <a:gd name="T11" fmla="*/ 38 h 40"/>
                  <a:gd name="T12" fmla="*/ 2 w 318"/>
                  <a:gd name="T13" fmla="*/ 39 h 40"/>
                </a:gdLst>
                <a:ahLst/>
                <a:cxnLst>
                  <a:cxn ang="0">
                    <a:pos x="T0" y="T1"/>
                  </a:cxn>
                  <a:cxn ang="0">
                    <a:pos x="T2" y="T3"/>
                  </a:cxn>
                  <a:cxn ang="0">
                    <a:pos x="T4" y="T5"/>
                  </a:cxn>
                  <a:cxn ang="0">
                    <a:pos x="T6" y="T7"/>
                  </a:cxn>
                  <a:cxn ang="0">
                    <a:pos x="T8" y="T9"/>
                  </a:cxn>
                  <a:cxn ang="0">
                    <a:pos x="T10" y="T11"/>
                  </a:cxn>
                  <a:cxn ang="0">
                    <a:pos x="T12" y="T13"/>
                  </a:cxn>
                </a:cxnLst>
                <a:rect l="0" t="0" r="r" b="b"/>
                <a:pathLst>
                  <a:path w="318" h="40">
                    <a:moveTo>
                      <a:pt x="2" y="39"/>
                    </a:moveTo>
                    <a:cubicBezTo>
                      <a:pt x="45" y="1"/>
                      <a:pt x="108" y="0"/>
                      <a:pt x="163" y="2"/>
                    </a:cubicBezTo>
                    <a:cubicBezTo>
                      <a:pt x="214" y="4"/>
                      <a:pt x="265" y="11"/>
                      <a:pt x="316" y="9"/>
                    </a:cubicBezTo>
                    <a:cubicBezTo>
                      <a:pt x="318" y="9"/>
                      <a:pt x="317" y="7"/>
                      <a:pt x="316" y="7"/>
                    </a:cubicBezTo>
                    <a:cubicBezTo>
                      <a:pt x="256" y="10"/>
                      <a:pt x="197" y="0"/>
                      <a:pt x="137" y="0"/>
                    </a:cubicBezTo>
                    <a:cubicBezTo>
                      <a:pt x="90" y="0"/>
                      <a:pt x="37" y="5"/>
                      <a:pt x="1" y="38"/>
                    </a:cubicBezTo>
                    <a:cubicBezTo>
                      <a:pt x="0" y="39"/>
                      <a:pt x="2" y="40"/>
                      <a:pt x="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5" name="Freeform 403"/>
              <p:cNvSpPr/>
              <p:nvPr/>
            </p:nvSpPr>
            <p:spPr bwMode="auto">
              <a:xfrm>
                <a:off x="4213" y="981"/>
                <a:ext cx="135" cy="21"/>
              </a:xfrm>
              <a:custGeom>
                <a:avLst/>
                <a:gdLst>
                  <a:gd name="T0" fmla="*/ 3 w 245"/>
                  <a:gd name="T1" fmla="*/ 38 h 38"/>
                  <a:gd name="T2" fmla="*/ 243 w 245"/>
                  <a:gd name="T3" fmla="*/ 26 h 38"/>
                  <a:gd name="T4" fmla="*/ 243 w 245"/>
                  <a:gd name="T5" fmla="*/ 24 h 38"/>
                  <a:gd name="T6" fmla="*/ 1 w 245"/>
                  <a:gd name="T7" fmla="*/ 36 h 38"/>
                  <a:gd name="T8" fmla="*/ 3 w 245"/>
                  <a:gd name="T9" fmla="*/ 38 h 38"/>
                </a:gdLst>
                <a:ahLst/>
                <a:cxnLst>
                  <a:cxn ang="0">
                    <a:pos x="T0" y="T1"/>
                  </a:cxn>
                  <a:cxn ang="0">
                    <a:pos x="T2" y="T3"/>
                  </a:cxn>
                  <a:cxn ang="0">
                    <a:pos x="T4" y="T5"/>
                  </a:cxn>
                  <a:cxn ang="0">
                    <a:pos x="T6" y="T7"/>
                  </a:cxn>
                  <a:cxn ang="0">
                    <a:pos x="T8" y="T9"/>
                  </a:cxn>
                </a:cxnLst>
                <a:rect l="0" t="0" r="r" b="b"/>
                <a:pathLst>
                  <a:path w="245" h="38">
                    <a:moveTo>
                      <a:pt x="3" y="38"/>
                    </a:moveTo>
                    <a:cubicBezTo>
                      <a:pt x="74" y="1"/>
                      <a:pt x="167" y="17"/>
                      <a:pt x="243" y="26"/>
                    </a:cubicBezTo>
                    <a:cubicBezTo>
                      <a:pt x="245" y="26"/>
                      <a:pt x="244" y="25"/>
                      <a:pt x="243" y="24"/>
                    </a:cubicBezTo>
                    <a:cubicBezTo>
                      <a:pt x="167" y="16"/>
                      <a:pt x="73" y="0"/>
                      <a:pt x="1" y="36"/>
                    </a:cubicBezTo>
                    <a:cubicBezTo>
                      <a:pt x="0" y="37"/>
                      <a:pt x="2" y="38"/>
                      <a:pt x="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6" name="Freeform 404"/>
              <p:cNvSpPr/>
              <p:nvPr/>
            </p:nvSpPr>
            <p:spPr bwMode="auto">
              <a:xfrm>
                <a:off x="4238" y="964"/>
                <a:ext cx="99" cy="16"/>
              </a:xfrm>
              <a:custGeom>
                <a:avLst/>
                <a:gdLst>
                  <a:gd name="T0" fmla="*/ 3 w 180"/>
                  <a:gd name="T1" fmla="*/ 27 h 28"/>
                  <a:gd name="T2" fmla="*/ 179 w 180"/>
                  <a:gd name="T3" fmla="*/ 25 h 28"/>
                  <a:gd name="T4" fmla="*/ 178 w 180"/>
                  <a:gd name="T5" fmla="*/ 23 h 28"/>
                  <a:gd name="T6" fmla="*/ 1 w 180"/>
                  <a:gd name="T7" fmla="*/ 26 h 28"/>
                  <a:gd name="T8" fmla="*/ 3 w 180"/>
                  <a:gd name="T9" fmla="*/ 27 h 28"/>
                </a:gdLst>
                <a:ahLst/>
                <a:cxnLst>
                  <a:cxn ang="0">
                    <a:pos x="T0" y="T1"/>
                  </a:cxn>
                  <a:cxn ang="0">
                    <a:pos x="T2" y="T3"/>
                  </a:cxn>
                  <a:cxn ang="0">
                    <a:pos x="T4" y="T5"/>
                  </a:cxn>
                  <a:cxn ang="0">
                    <a:pos x="T6" y="T7"/>
                  </a:cxn>
                  <a:cxn ang="0">
                    <a:pos x="T8" y="T9"/>
                  </a:cxn>
                </a:cxnLst>
                <a:rect l="0" t="0" r="r" b="b"/>
                <a:pathLst>
                  <a:path w="180" h="28">
                    <a:moveTo>
                      <a:pt x="3" y="27"/>
                    </a:moveTo>
                    <a:cubicBezTo>
                      <a:pt x="57" y="2"/>
                      <a:pt x="122" y="19"/>
                      <a:pt x="179" y="25"/>
                    </a:cubicBezTo>
                    <a:cubicBezTo>
                      <a:pt x="180" y="25"/>
                      <a:pt x="180" y="23"/>
                      <a:pt x="178" y="23"/>
                    </a:cubicBezTo>
                    <a:cubicBezTo>
                      <a:pt x="121" y="17"/>
                      <a:pt x="56" y="0"/>
                      <a:pt x="1" y="26"/>
                    </a:cubicBezTo>
                    <a:cubicBezTo>
                      <a:pt x="0" y="26"/>
                      <a:pt x="2" y="28"/>
                      <a:pt x="3"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7" name="Freeform 405"/>
              <p:cNvSpPr/>
              <p:nvPr/>
            </p:nvSpPr>
            <p:spPr bwMode="auto">
              <a:xfrm>
                <a:off x="4263" y="952"/>
                <a:ext cx="66" cy="7"/>
              </a:xfrm>
              <a:custGeom>
                <a:avLst/>
                <a:gdLst>
                  <a:gd name="T0" fmla="*/ 3 w 120"/>
                  <a:gd name="T1" fmla="*/ 13 h 13"/>
                  <a:gd name="T2" fmla="*/ 118 w 120"/>
                  <a:gd name="T3" fmla="*/ 12 h 13"/>
                  <a:gd name="T4" fmla="*/ 118 w 120"/>
                  <a:gd name="T5" fmla="*/ 11 h 13"/>
                  <a:gd name="T6" fmla="*/ 1 w 120"/>
                  <a:gd name="T7" fmla="*/ 12 h 13"/>
                  <a:gd name="T8" fmla="*/ 3 w 120"/>
                  <a:gd name="T9" fmla="*/ 13 h 13"/>
                </a:gdLst>
                <a:ahLst/>
                <a:cxnLst>
                  <a:cxn ang="0">
                    <a:pos x="T0" y="T1"/>
                  </a:cxn>
                  <a:cxn ang="0">
                    <a:pos x="T2" y="T3"/>
                  </a:cxn>
                  <a:cxn ang="0">
                    <a:pos x="T4" y="T5"/>
                  </a:cxn>
                  <a:cxn ang="0">
                    <a:pos x="T6" y="T7"/>
                  </a:cxn>
                  <a:cxn ang="0">
                    <a:pos x="T8" y="T9"/>
                  </a:cxn>
                </a:cxnLst>
                <a:rect l="0" t="0" r="r" b="b"/>
                <a:pathLst>
                  <a:path w="120" h="13">
                    <a:moveTo>
                      <a:pt x="3" y="13"/>
                    </a:moveTo>
                    <a:cubicBezTo>
                      <a:pt x="39" y="1"/>
                      <a:pt x="80" y="8"/>
                      <a:pt x="118" y="12"/>
                    </a:cubicBezTo>
                    <a:cubicBezTo>
                      <a:pt x="120" y="13"/>
                      <a:pt x="119" y="11"/>
                      <a:pt x="118" y="11"/>
                    </a:cubicBezTo>
                    <a:cubicBezTo>
                      <a:pt x="80" y="6"/>
                      <a:pt x="38" y="0"/>
                      <a:pt x="1" y="12"/>
                    </a:cubicBezTo>
                    <a:cubicBezTo>
                      <a:pt x="0" y="12"/>
                      <a:pt x="2" y="13"/>
                      <a:pt x="3"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69" name="Group 607"/>
            <p:cNvGrpSpPr/>
            <p:nvPr/>
          </p:nvGrpSpPr>
          <p:grpSpPr bwMode="auto">
            <a:xfrm>
              <a:off x="6508750" y="544513"/>
              <a:ext cx="1547812" cy="1824037"/>
              <a:chOff x="4100" y="343"/>
              <a:chExt cx="975" cy="1149"/>
            </a:xfrm>
            <a:grpFill/>
          </p:grpSpPr>
          <p:sp>
            <p:nvSpPr>
              <p:cNvPr id="258" name="Freeform 407"/>
              <p:cNvSpPr/>
              <p:nvPr/>
            </p:nvSpPr>
            <p:spPr bwMode="auto">
              <a:xfrm>
                <a:off x="4288" y="938"/>
                <a:ext cx="34" cy="6"/>
              </a:xfrm>
              <a:custGeom>
                <a:avLst/>
                <a:gdLst>
                  <a:gd name="T0" fmla="*/ 3 w 63"/>
                  <a:gd name="T1" fmla="*/ 8 h 10"/>
                  <a:gd name="T2" fmla="*/ 61 w 63"/>
                  <a:gd name="T3" fmla="*/ 10 h 10"/>
                  <a:gd name="T4" fmla="*/ 62 w 63"/>
                  <a:gd name="T5" fmla="*/ 9 h 10"/>
                  <a:gd name="T6" fmla="*/ 2 w 63"/>
                  <a:gd name="T7" fmla="*/ 7 h 10"/>
                  <a:gd name="T8" fmla="*/ 3 w 63"/>
                  <a:gd name="T9" fmla="*/ 8 h 10"/>
                </a:gdLst>
                <a:ahLst/>
                <a:cxnLst>
                  <a:cxn ang="0">
                    <a:pos x="T0" y="T1"/>
                  </a:cxn>
                  <a:cxn ang="0">
                    <a:pos x="T2" y="T3"/>
                  </a:cxn>
                  <a:cxn ang="0">
                    <a:pos x="T4" y="T5"/>
                  </a:cxn>
                  <a:cxn ang="0">
                    <a:pos x="T6" y="T7"/>
                  </a:cxn>
                  <a:cxn ang="0">
                    <a:pos x="T8" y="T9"/>
                  </a:cxn>
                </a:cxnLst>
                <a:rect l="0" t="0" r="r" b="b"/>
                <a:pathLst>
                  <a:path w="63" h="10">
                    <a:moveTo>
                      <a:pt x="3" y="8"/>
                    </a:moveTo>
                    <a:cubicBezTo>
                      <a:pt x="22" y="3"/>
                      <a:pt x="43" y="1"/>
                      <a:pt x="61" y="10"/>
                    </a:cubicBezTo>
                    <a:cubicBezTo>
                      <a:pt x="61" y="10"/>
                      <a:pt x="63" y="10"/>
                      <a:pt x="62" y="9"/>
                    </a:cubicBezTo>
                    <a:cubicBezTo>
                      <a:pt x="43" y="0"/>
                      <a:pt x="21" y="1"/>
                      <a:pt x="2" y="7"/>
                    </a:cubicBezTo>
                    <a:cubicBezTo>
                      <a:pt x="0" y="7"/>
                      <a:pt x="2" y="8"/>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408"/>
              <p:cNvSpPr/>
              <p:nvPr/>
            </p:nvSpPr>
            <p:spPr bwMode="auto">
              <a:xfrm>
                <a:off x="4100" y="1172"/>
                <a:ext cx="291" cy="70"/>
              </a:xfrm>
              <a:custGeom>
                <a:avLst/>
                <a:gdLst>
                  <a:gd name="T0" fmla="*/ 2 w 529"/>
                  <a:gd name="T1" fmla="*/ 128 h 128"/>
                  <a:gd name="T2" fmla="*/ 527 w 529"/>
                  <a:gd name="T3" fmla="*/ 2 h 128"/>
                  <a:gd name="T4" fmla="*/ 526 w 529"/>
                  <a:gd name="T5" fmla="*/ 1 h 128"/>
                  <a:gd name="T6" fmla="*/ 1 w 529"/>
                  <a:gd name="T7" fmla="*/ 127 h 128"/>
                  <a:gd name="T8" fmla="*/ 2 w 529"/>
                  <a:gd name="T9" fmla="*/ 128 h 128"/>
                </a:gdLst>
                <a:ahLst/>
                <a:cxnLst>
                  <a:cxn ang="0">
                    <a:pos x="T0" y="T1"/>
                  </a:cxn>
                  <a:cxn ang="0">
                    <a:pos x="T2" y="T3"/>
                  </a:cxn>
                  <a:cxn ang="0">
                    <a:pos x="T4" y="T5"/>
                  </a:cxn>
                  <a:cxn ang="0">
                    <a:pos x="T6" y="T7"/>
                  </a:cxn>
                  <a:cxn ang="0">
                    <a:pos x="T8" y="T9"/>
                  </a:cxn>
                </a:cxnLst>
                <a:rect l="0" t="0" r="r" b="b"/>
                <a:pathLst>
                  <a:path w="529" h="128">
                    <a:moveTo>
                      <a:pt x="2" y="128"/>
                    </a:moveTo>
                    <a:cubicBezTo>
                      <a:pt x="181" y="104"/>
                      <a:pt x="355" y="53"/>
                      <a:pt x="527" y="2"/>
                    </a:cubicBezTo>
                    <a:cubicBezTo>
                      <a:pt x="529" y="1"/>
                      <a:pt x="527" y="0"/>
                      <a:pt x="526" y="1"/>
                    </a:cubicBezTo>
                    <a:cubicBezTo>
                      <a:pt x="354" y="51"/>
                      <a:pt x="179" y="103"/>
                      <a:pt x="1" y="127"/>
                    </a:cubicBezTo>
                    <a:cubicBezTo>
                      <a:pt x="0" y="127"/>
                      <a:pt x="2" y="128"/>
                      <a:pt x="2"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409"/>
              <p:cNvSpPr/>
              <p:nvPr/>
            </p:nvSpPr>
            <p:spPr bwMode="auto">
              <a:xfrm>
                <a:off x="4420" y="1143"/>
                <a:ext cx="67" cy="21"/>
              </a:xfrm>
              <a:custGeom>
                <a:avLst/>
                <a:gdLst>
                  <a:gd name="T0" fmla="*/ 3 w 123"/>
                  <a:gd name="T1" fmla="*/ 38 h 38"/>
                  <a:gd name="T2" fmla="*/ 122 w 123"/>
                  <a:gd name="T3" fmla="*/ 1 h 38"/>
                  <a:gd name="T4" fmla="*/ 120 w 123"/>
                  <a:gd name="T5" fmla="*/ 0 h 38"/>
                  <a:gd name="T6" fmla="*/ 1 w 123"/>
                  <a:gd name="T7" fmla="*/ 37 h 38"/>
                  <a:gd name="T8" fmla="*/ 3 w 123"/>
                  <a:gd name="T9" fmla="*/ 38 h 38"/>
                </a:gdLst>
                <a:ahLst/>
                <a:cxnLst>
                  <a:cxn ang="0">
                    <a:pos x="T0" y="T1"/>
                  </a:cxn>
                  <a:cxn ang="0">
                    <a:pos x="T2" y="T3"/>
                  </a:cxn>
                  <a:cxn ang="0">
                    <a:pos x="T4" y="T5"/>
                  </a:cxn>
                  <a:cxn ang="0">
                    <a:pos x="T6" y="T7"/>
                  </a:cxn>
                  <a:cxn ang="0">
                    <a:pos x="T8" y="T9"/>
                  </a:cxn>
                </a:cxnLst>
                <a:rect l="0" t="0" r="r" b="b"/>
                <a:pathLst>
                  <a:path w="123" h="38">
                    <a:moveTo>
                      <a:pt x="3" y="38"/>
                    </a:moveTo>
                    <a:cubicBezTo>
                      <a:pt x="43" y="26"/>
                      <a:pt x="83" y="14"/>
                      <a:pt x="122" y="1"/>
                    </a:cubicBezTo>
                    <a:cubicBezTo>
                      <a:pt x="123" y="0"/>
                      <a:pt x="121" y="0"/>
                      <a:pt x="120" y="0"/>
                    </a:cubicBezTo>
                    <a:cubicBezTo>
                      <a:pt x="81" y="13"/>
                      <a:pt x="41" y="25"/>
                      <a:pt x="1" y="37"/>
                    </a:cubicBezTo>
                    <a:cubicBezTo>
                      <a:pt x="0" y="37"/>
                      <a:pt x="2" y="38"/>
                      <a:pt x="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410"/>
              <p:cNvSpPr/>
              <p:nvPr/>
            </p:nvSpPr>
            <p:spPr bwMode="auto">
              <a:xfrm>
                <a:off x="4106" y="1152"/>
                <a:ext cx="422" cy="95"/>
              </a:xfrm>
              <a:custGeom>
                <a:avLst/>
                <a:gdLst>
                  <a:gd name="T0" fmla="*/ 3 w 767"/>
                  <a:gd name="T1" fmla="*/ 170 h 173"/>
                  <a:gd name="T2" fmla="*/ 367 w 767"/>
                  <a:gd name="T3" fmla="*/ 120 h 173"/>
                  <a:gd name="T4" fmla="*/ 766 w 767"/>
                  <a:gd name="T5" fmla="*/ 2 h 173"/>
                  <a:gd name="T6" fmla="*/ 764 w 767"/>
                  <a:gd name="T7" fmla="*/ 0 h 173"/>
                  <a:gd name="T8" fmla="*/ 383 w 767"/>
                  <a:gd name="T9" fmla="*/ 114 h 173"/>
                  <a:gd name="T10" fmla="*/ 2 w 767"/>
                  <a:gd name="T11" fmla="*/ 168 h 173"/>
                  <a:gd name="T12" fmla="*/ 3 w 767"/>
                  <a:gd name="T13" fmla="*/ 170 h 173"/>
                </a:gdLst>
                <a:ahLst/>
                <a:cxnLst>
                  <a:cxn ang="0">
                    <a:pos x="T0" y="T1"/>
                  </a:cxn>
                  <a:cxn ang="0">
                    <a:pos x="T2" y="T3"/>
                  </a:cxn>
                  <a:cxn ang="0">
                    <a:pos x="T4" y="T5"/>
                  </a:cxn>
                  <a:cxn ang="0">
                    <a:pos x="T6" y="T7"/>
                  </a:cxn>
                  <a:cxn ang="0">
                    <a:pos x="T8" y="T9"/>
                  </a:cxn>
                  <a:cxn ang="0">
                    <a:pos x="T10" y="T11"/>
                  </a:cxn>
                  <a:cxn ang="0">
                    <a:pos x="T12" y="T13"/>
                  </a:cxn>
                </a:cxnLst>
                <a:rect l="0" t="0" r="r" b="b"/>
                <a:pathLst>
                  <a:path w="767" h="173">
                    <a:moveTo>
                      <a:pt x="3" y="170"/>
                    </a:moveTo>
                    <a:cubicBezTo>
                      <a:pt x="124" y="173"/>
                      <a:pt x="249" y="149"/>
                      <a:pt x="367" y="120"/>
                    </a:cubicBezTo>
                    <a:cubicBezTo>
                      <a:pt x="502" y="87"/>
                      <a:pt x="634" y="44"/>
                      <a:pt x="766" y="2"/>
                    </a:cubicBezTo>
                    <a:cubicBezTo>
                      <a:pt x="767" y="1"/>
                      <a:pt x="765" y="0"/>
                      <a:pt x="764" y="0"/>
                    </a:cubicBezTo>
                    <a:cubicBezTo>
                      <a:pt x="638" y="41"/>
                      <a:pt x="512" y="81"/>
                      <a:pt x="383" y="114"/>
                    </a:cubicBezTo>
                    <a:cubicBezTo>
                      <a:pt x="260" y="146"/>
                      <a:pt x="130" y="171"/>
                      <a:pt x="2" y="168"/>
                    </a:cubicBezTo>
                    <a:cubicBezTo>
                      <a:pt x="0" y="168"/>
                      <a:pt x="2" y="170"/>
                      <a:pt x="3"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411"/>
              <p:cNvSpPr/>
              <p:nvPr/>
            </p:nvSpPr>
            <p:spPr bwMode="auto">
              <a:xfrm>
                <a:off x="4116" y="1195"/>
                <a:ext cx="367" cy="73"/>
              </a:xfrm>
              <a:custGeom>
                <a:avLst/>
                <a:gdLst>
                  <a:gd name="T0" fmla="*/ 2 w 667"/>
                  <a:gd name="T1" fmla="*/ 102 h 134"/>
                  <a:gd name="T2" fmla="*/ 666 w 667"/>
                  <a:gd name="T3" fmla="*/ 1 h 134"/>
                  <a:gd name="T4" fmla="*/ 664 w 667"/>
                  <a:gd name="T5" fmla="*/ 0 h 134"/>
                  <a:gd name="T6" fmla="*/ 1 w 667"/>
                  <a:gd name="T7" fmla="*/ 101 h 134"/>
                  <a:gd name="T8" fmla="*/ 2 w 667"/>
                  <a:gd name="T9" fmla="*/ 102 h 134"/>
                </a:gdLst>
                <a:ahLst/>
                <a:cxnLst>
                  <a:cxn ang="0">
                    <a:pos x="T0" y="T1"/>
                  </a:cxn>
                  <a:cxn ang="0">
                    <a:pos x="T2" y="T3"/>
                  </a:cxn>
                  <a:cxn ang="0">
                    <a:pos x="T4" y="T5"/>
                  </a:cxn>
                  <a:cxn ang="0">
                    <a:pos x="T6" y="T7"/>
                  </a:cxn>
                  <a:cxn ang="0">
                    <a:pos x="T8" y="T9"/>
                  </a:cxn>
                </a:cxnLst>
                <a:rect l="0" t="0" r="r" b="b"/>
                <a:pathLst>
                  <a:path w="667" h="134">
                    <a:moveTo>
                      <a:pt x="2" y="102"/>
                    </a:moveTo>
                    <a:cubicBezTo>
                      <a:pt x="226" y="134"/>
                      <a:pt x="458" y="77"/>
                      <a:pt x="666" y="1"/>
                    </a:cubicBezTo>
                    <a:cubicBezTo>
                      <a:pt x="667" y="1"/>
                      <a:pt x="665" y="0"/>
                      <a:pt x="664" y="0"/>
                    </a:cubicBezTo>
                    <a:cubicBezTo>
                      <a:pt x="456" y="76"/>
                      <a:pt x="224" y="131"/>
                      <a:pt x="1" y="101"/>
                    </a:cubicBezTo>
                    <a:cubicBezTo>
                      <a:pt x="0" y="100"/>
                      <a:pt x="1" y="101"/>
                      <a:pt x="2"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412"/>
              <p:cNvSpPr/>
              <p:nvPr/>
            </p:nvSpPr>
            <p:spPr bwMode="auto">
              <a:xfrm>
                <a:off x="4131" y="1228"/>
                <a:ext cx="330" cy="46"/>
              </a:xfrm>
              <a:custGeom>
                <a:avLst/>
                <a:gdLst>
                  <a:gd name="T0" fmla="*/ 2 w 600"/>
                  <a:gd name="T1" fmla="*/ 58 h 85"/>
                  <a:gd name="T2" fmla="*/ 289 w 600"/>
                  <a:gd name="T3" fmla="*/ 74 h 85"/>
                  <a:gd name="T4" fmla="*/ 600 w 600"/>
                  <a:gd name="T5" fmla="*/ 2 h 85"/>
                  <a:gd name="T6" fmla="*/ 598 w 600"/>
                  <a:gd name="T7" fmla="*/ 0 h 85"/>
                  <a:gd name="T8" fmla="*/ 310 w 600"/>
                  <a:gd name="T9" fmla="*/ 70 h 85"/>
                  <a:gd name="T10" fmla="*/ 2 w 600"/>
                  <a:gd name="T11" fmla="*/ 57 h 85"/>
                  <a:gd name="T12" fmla="*/ 2 w 600"/>
                  <a:gd name="T13" fmla="*/ 58 h 85"/>
                </a:gdLst>
                <a:ahLst/>
                <a:cxnLst>
                  <a:cxn ang="0">
                    <a:pos x="T0" y="T1"/>
                  </a:cxn>
                  <a:cxn ang="0">
                    <a:pos x="T2" y="T3"/>
                  </a:cxn>
                  <a:cxn ang="0">
                    <a:pos x="T4" y="T5"/>
                  </a:cxn>
                  <a:cxn ang="0">
                    <a:pos x="T6" y="T7"/>
                  </a:cxn>
                  <a:cxn ang="0">
                    <a:pos x="T8" y="T9"/>
                  </a:cxn>
                  <a:cxn ang="0">
                    <a:pos x="T10" y="T11"/>
                  </a:cxn>
                  <a:cxn ang="0">
                    <a:pos x="T12" y="T13"/>
                  </a:cxn>
                </a:cxnLst>
                <a:rect l="0" t="0" r="r" b="b"/>
                <a:pathLst>
                  <a:path w="600" h="85">
                    <a:moveTo>
                      <a:pt x="2" y="58"/>
                    </a:moveTo>
                    <a:cubicBezTo>
                      <a:pt x="98" y="85"/>
                      <a:pt x="193" y="82"/>
                      <a:pt x="289" y="74"/>
                    </a:cubicBezTo>
                    <a:cubicBezTo>
                      <a:pt x="394" y="65"/>
                      <a:pt x="500" y="36"/>
                      <a:pt x="600" y="2"/>
                    </a:cubicBezTo>
                    <a:cubicBezTo>
                      <a:pt x="600" y="2"/>
                      <a:pt x="599" y="0"/>
                      <a:pt x="598" y="0"/>
                    </a:cubicBezTo>
                    <a:cubicBezTo>
                      <a:pt x="505" y="32"/>
                      <a:pt x="408" y="58"/>
                      <a:pt x="310" y="70"/>
                    </a:cubicBezTo>
                    <a:cubicBezTo>
                      <a:pt x="210" y="82"/>
                      <a:pt x="100" y="83"/>
                      <a:pt x="2" y="57"/>
                    </a:cubicBezTo>
                    <a:cubicBezTo>
                      <a:pt x="1" y="57"/>
                      <a:pt x="0" y="57"/>
                      <a:pt x="2"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413"/>
              <p:cNvSpPr/>
              <p:nvPr/>
            </p:nvSpPr>
            <p:spPr bwMode="auto">
              <a:xfrm>
                <a:off x="4152" y="1254"/>
                <a:ext cx="295" cy="47"/>
              </a:xfrm>
              <a:custGeom>
                <a:avLst/>
                <a:gdLst>
                  <a:gd name="T0" fmla="*/ 2 w 535"/>
                  <a:gd name="T1" fmla="*/ 38 h 86"/>
                  <a:gd name="T2" fmla="*/ 533 w 535"/>
                  <a:gd name="T3" fmla="*/ 4 h 86"/>
                  <a:gd name="T4" fmla="*/ 533 w 535"/>
                  <a:gd name="T5" fmla="*/ 0 h 86"/>
                  <a:gd name="T6" fmla="*/ 2 w 535"/>
                  <a:gd name="T7" fmla="*/ 36 h 86"/>
                  <a:gd name="T8" fmla="*/ 2 w 535"/>
                  <a:gd name="T9" fmla="*/ 38 h 86"/>
                </a:gdLst>
                <a:ahLst/>
                <a:cxnLst>
                  <a:cxn ang="0">
                    <a:pos x="T0" y="T1"/>
                  </a:cxn>
                  <a:cxn ang="0">
                    <a:pos x="T2" y="T3"/>
                  </a:cxn>
                  <a:cxn ang="0">
                    <a:pos x="T4" y="T5"/>
                  </a:cxn>
                  <a:cxn ang="0">
                    <a:pos x="T6" y="T7"/>
                  </a:cxn>
                  <a:cxn ang="0">
                    <a:pos x="T8" y="T9"/>
                  </a:cxn>
                </a:cxnLst>
                <a:rect l="0" t="0" r="r" b="b"/>
                <a:pathLst>
                  <a:path w="535" h="86">
                    <a:moveTo>
                      <a:pt x="2" y="38"/>
                    </a:moveTo>
                    <a:cubicBezTo>
                      <a:pt x="179" y="86"/>
                      <a:pt x="362" y="66"/>
                      <a:pt x="533" y="4"/>
                    </a:cubicBezTo>
                    <a:cubicBezTo>
                      <a:pt x="535" y="3"/>
                      <a:pt x="534" y="0"/>
                      <a:pt x="533" y="0"/>
                    </a:cubicBezTo>
                    <a:cubicBezTo>
                      <a:pt x="362" y="63"/>
                      <a:pt x="179" y="85"/>
                      <a:pt x="2" y="36"/>
                    </a:cubicBezTo>
                    <a:cubicBezTo>
                      <a:pt x="1" y="36"/>
                      <a:pt x="0" y="37"/>
                      <a:pt x="2"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414"/>
              <p:cNvSpPr/>
              <p:nvPr/>
            </p:nvSpPr>
            <p:spPr bwMode="auto">
              <a:xfrm>
                <a:off x="4180" y="1278"/>
                <a:ext cx="256" cy="31"/>
              </a:xfrm>
              <a:custGeom>
                <a:avLst/>
                <a:gdLst>
                  <a:gd name="T0" fmla="*/ 1 w 466"/>
                  <a:gd name="T1" fmla="*/ 30 h 56"/>
                  <a:gd name="T2" fmla="*/ 214 w 466"/>
                  <a:gd name="T3" fmla="*/ 52 h 56"/>
                  <a:gd name="T4" fmla="*/ 464 w 466"/>
                  <a:gd name="T5" fmla="*/ 3 h 56"/>
                  <a:gd name="T6" fmla="*/ 464 w 466"/>
                  <a:gd name="T7" fmla="*/ 0 h 56"/>
                  <a:gd name="T8" fmla="*/ 221 w 466"/>
                  <a:gd name="T9" fmla="*/ 50 h 56"/>
                  <a:gd name="T10" fmla="*/ 2 w 466"/>
                  <a:gd name="T11" fmla="*/ 28 h 56"/>
                  <a:gd name="T12" fmla="*/ 1 w 466"/>
                  <a:gd name="T13" fmla="*/ 30 h 56"/>
                </a:gdLst>
                <a:ahLst/>
                <a:cxnLst>
                  <a:cxn ang="0">
                    <a:pos x="T0" y="T1"/>
                  </a:cxn>
                  <a:cxn ang="0">
                    <a:pos x="T2" y="T3"/>
                  </a:cxn>
                  <a:cxn ang="0">
                    <a:pos x="T4" y="T5"/>
                  </a:cxn>
                  <a:cxn ang="0">
                    <a:pos x="T6" y="T7"/>
                  </a:cxn>
                  <a:cxn ang="0">
                    <a:pos x="T8" y="T9"/>
                  </a:cxn>
                  <a:cxn ang="0">
                    <a:pos x="T10" y="T11"/>
                  </a:cxn>
                  <a:cxn ang="0">
                    <a:pos x="T12" y="T13"/>
                  </a:cxn>
                </a:cxnLst>
                <a:rect l="0" t="0" r="r" b="b"/>
                <a:pathLst>
                  <a:path w="466" h="56">
                    <a:moveTo>
                      <a:pt x="1" y="30"/>
                    </a:moveTo>
                    <a:cubicBezTo>
                      <a:pt x="69" y="53"/>
                      <a:pt x="143" y="56"/>
                      <a:pt x="214" y="52"/>
                    </a:cubicBezTo>
                    <a:cubicBezTo>
                      <a:pt x="300" y="48"/>
                      <a:pt x="384" y="33"/>
                      <a:pt x="464" y="3"/>
                    </a:cubicBezTo>
                    <a:cubicBezTo>
                      <a:pt x="466" y="2"/>
                      <a:pt x="465" y="0"/>
                      <a:pt x="464" y="0"/>
                    </a:cubicBezTo>
                    <a:cubicBezTo>
                      <a:pt x="386" y="29"/>
                      <a:pt x="304" y="45"/>
                      <a:pt x="221" y="50"/>
                    </a:cubicBezTo>
                    <a:cubicBezTo>
                      <a:pt x="148" y="55"/>
                      <a:pt x="71" y="52"/>
                      <a:pt x="2" y="28"/>
                    </a:cubicBezTo>
                    <a:cubicBezTo>
                      <a:pt x="0" y="28"/>
                      <a:pt x="0" y="29"/>
                      <a:pt x="1"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415"/>
              <p:cNvSpPr/>
              <p:nvPr/>
            </p:nvSpPr>
            <p:spPr bwMode="auto">
              <a:xfrm>
                <a:off x="4217" y="1305"/>
                <a:ext cx="212" cy="21"/>
              </a:xfrm>
              <a:custGeom>
                <a:avLst/>
                <a:gdLst>
                  <a:gd name="T0" fmla="*/ 2 w 386"/>
                  <a:gd name="T1" fmla="*/ 17 h 39"/>
                  <a:gd name="T2" fmla="*/ 193 w 386"/>
                  <a:gd name="T3" fmla="*/ 36 h 39"/>
                  <a:gd name="T4" fmla="*/ 385 w 386"/>
                  <a:gd name="T5" fmla="*/ 2 h 39"/>
                  <a:gd name="T6" fmla="*/ 384 w 386"/>
                  <a:gd name="T7" fmla="*/ 0 h 39"/>
                  <a:gd name="T8" fmla="*/ 200 w 386"/>
                  <a:gd name="T9" fmla="*/ 35 h 39"/>
                  <a:gd name="T10" fmla="*/ 2 w 386"/>
                  <a:gd name="T11" fmla="*/ 16 h 39"/>
                  <a:gd name="T12" fmla="*/ 2 w 386"/>
                  <a:gd name="T13" fmla="*/ 17 h 39"/>
                </a:gdLst>
                <a:ahLst/>
                <a:cxnLst>
                  <a:cxn ang="0">
                    <a:pos x="T0" y="T1"/>
                  </a:cxn>
                  <a:cxn ang="0">
                    <a:pos x="T2" y="T3"/>
                  </a:cxn>
                  <a:cxn ang="0">
                    <a:pos x="T4" y="T5"/>
                  </a:cxn>
                  <a:cxn ang="0">
                    <a:pos x="T6" y="T7"/>
                  </a:cxn>
                  <a:cxn ang="0">
                    <a:pos x="T8" y="T9"/>
                  </a:cxn>
                  <a:cxn ang="0">
                    <a:pos x="T10" y="T11"/>
                  </a:cxn>
                  <a:cxn ang="0">
                    <a:pos x="T12" y="T13"/>
                  </a:cxn>
                </a:cxnLst>
                <a:rect l="0" t="0" r="r" b="b"/>
                <a:pathLst>
                  <a:path w="386" h="39">
                    <a:moveTo>
                      <a:pt x="2" y="17"/>
                    </a:moveTo>
                    <a:cubicBezTo>
                      <a:pt x="64" y="35"/>
                      <a:pt x="129" y="39"/>
                      <a:pt x="193" y="36"/>
                    </a:cubicBezTo>
                    <a:cubicBezTo>
                      <a:pt x="258" y="34"/>
                      <a:pt x="324" y="26"/>
                      <a:pt x="385" y="2"/>
                    </a:cubicBezTo>
                    <a:cubicBezTo>
                      <a:pt x="386" y="2"/>
                      <a:pt x="384" y="0"/>
                      <a:pt x="384" y="0"/>
                    </a:cubicBezTo>
                    <a:cubicBezTo>
                      <a:pt x="325" y="23"/>
                      <a:pt x="262" y="32"/>
                      <a:pt x="200" y="35"/>
                    </a:cubicBezTo>
                    <a:cubicBezTo>
                      <a:pt x="134" y="38"/>
                      <a:pt x="66" y="34"/>
                      <a:pt x="2" y="16"/>
                    </a:cubicBezTo>
                    <a:cubicBezTo>
                      <a:pt x="1" y="16"/>
                      <a:pt x="0" y="17"/>
                      <a:pt x="2"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416"/>
              <p:cNvSpPr/>
              <p:nvPr/>
            </p:nvSpPr>
            <p:spPr bwMode="auto">
              <a:xfrm>
                <a:off x="4251" y="1328"/>
                <a:ext cx="175" cy="21"/>
              </a:xfrm>
              <a:custGeom>
                <a:avLst/>
                <a:gdLst>
                  <a:gd name="T0" fmla="*/ 2 w 318"/>
                  <a:gd name="T1" fmla="*/ 1 h 39"/>
                  <a:gd name="T2" fmla="*/ 317 w 318"/>
                  <a:gd name="T3" fmla="*/ 8 h 39"/>
                  <a:gd name="T4" fmla="*/ 315 w 318"/>
                  <a:gd name="T5" fmla="*/ 6 h 39"/>
                  <a:gd name="T6" fmla="*/ 3 w 318"/>
                  <a:gd name="T7" fmla="*/ 1 h 39"/>
                  <a:gd name="T8" fmla="*/ 2 w 318"/>
                  <a:gd name="T9" fmla="*/ 1 h 39"/>
                </a:gdLst>
                <a:ahLst/>
                <a:cxnLst>
                  <a:cxn ang="0">
                    <a:pos x="T0" y="T1"/>
                  </a:cxn>
                  <a:cxn ang="0">
                    <a:pos x="T2" y="T3"/>
                  </a:cxn>
                  <a:cxn ang="0">
                    <a:pos x="T4" y="T5"/>
                  </a:cxn>
                  <a:cxn ang="0">
                    <a:pos x="T6" y="T7"/>
                  </a:cxn>
                  <a:cxn ang="0">
                    <a:pos x="T8" y="T9"/>
                  </a:cxn>
                </a:cxnLst>
                <a:rect l="0" t="0" r="r" b="b"/>
                <a:pathLst>
                  <a:path w="318" h="39">
                    <a:moveTo>
                      <a:pt x="2" y="1"/>
                    </a:moveTo>
                    <a:cubicBezTo>
                      <a:pt x="100" y="33"/>
                      <a:pt x="218" y="39"/>
                      <a:pt x="317" y="8"/>
                    </a:cubicBezTo>
                    <a:cubicBezTo>
                      <a:pt x="318" y="8"/>
                      <a:pt x="316" y="6"/>
                      <a:pt x="315" y="6"/>
                    </a:cubicBezTo>
                    <a:cubicBezTo>
                      <a:pt x="217" y="36"/>
                      <a:pt x="99" y="32"/>
                      <a:pt x="3" y="1"/>
                    </a:cubicBezTo>
                    <a:cubicBezTo>
                      <a:pt x="2" y="0"/>
                      <a:pt x="0"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417"/>
              <p:cNvSpPr/>
              <p:nvPr/>
            </p:nvSpPr>
            <p:spPr bwMode="auto">
              <a:xfrm>
                <a:off x="4836" y="682"/>
                <a:ext cx="140" cy="258"/>
              </a:xfrm>
              <a:custGeom>
                <a:avLst/>
                <a:gdLst>
                  <a:gd name="T0" fmla="*/ 252 w 254"/>
                  <a:gd name="T1" fmla="*/ 0 h 470"/>
                  <a:gd name="T2" fmla="*/ 104 w 254"/>
                  <a:gd name="T3" fmla="*/ 177 h 470"/>
                  <a:gd name="T4" fmla="*/ 0 w 254"/>
                  <a:gd name="T5" fmla="*/ 469 h 470"/>
                  <a:gd name="T6" fmla="*/ 2 w 254"/>
                  <a:gd name="T7" fmla="*/ 469 h 470"/>
                  <a:gd name="T8" fmla="*/ 100 w 254"/>
                  <a:gd name="T9" fmla="*/ 195 h 470"/>
                  <a:gd name="T10" fmla="*/ 253 w 254"/>
                  <a:gd name="T11" fmla="*/ 1 h 470"/>
                  <a:gd name="T12" fmla="*/ 252 w 254"/>
                  <a:gd name="T13" fmla="*/ 0 h 470"/>
                </a:gdLst>
                <a:ahLst/>
                <a:cxnLst>
                  <a:cxn ang="0">
                    <a:pos x="T0" y="T1"/>
                  </a:cxn>
                  <a:cxn ang="0">
                    <a:pos x="T2" y="T3"/>
                  </a:cxn>
                  <a:cxn ang="0">
                    <a:pos x="T4" y="T5"/>
                  </a:cxn>
                  <a:cxn ang="0">
                    <a:pos x="T6" y="T7"/>
                  </a:cxn>
                  <a:cxn ang="0">
                    <a:pos x="T8" y="T9"/>
                  </a:cxn>
                  <a:cxn ang="0">
                    <a:pos x="T10" y="T11"/>
                  </a:cxn>
                  <a:cxn ang="0">
                    <a:pos x="T12" y="T13"/>
                  </a:cxn>
                </a:cxnLst>
                <a:rect l="0" t="0" r="r" b="b"/>
                <a:pathLst>
                  <a:path w="254" h="470">
                    <a:moveTo>
                      <a:pt x="252" y="0"/>
                    </a:moveTo>
                    <a:cubicBezTo>
                      <a:pt x="168" y="10"/>
                      <a:pt x="131" y="110"/>
                      <a:pt x="104" y="177"/>
                    </a:cubicBezTo>
                    <a:cubicBezTo>
                      <a:pt x="66" y="273"/>
                      <a:pt x="1" y="362"/>
                      <a:pt x="0" y="469"/>
                    </a:cubicBezTo>
                    <a:cubicBezTo>
                      <a:pt x="0" y="470"/>
                      <a:pt x="2" y="470"/>
                      <a:pt x="2" y="469"/>
                    </a:cubicBezTo>
                    <a:cubicBezTo>
                      <a:pt x="4" y="368"/>
                      <a:pt x="63" y="286"/>
                      <a:pt x="100" y="195"/>
                    </a:cubicBezTo>
                    <a:cubicBezTo>
                      <a:pt x="128" y="124"/>
                      <a:pt x="164" y="12"/>
                      <a:pt x="253" y="1"/>
                    </a:cubicBezTo>
                    <a:cubicBezTo>
                      <a:pt x="254" y="1"/>
                      <a:pt x="252" y="0"/>
                      <a:pt x="25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418"/>
              <p:cNvSpPr/>
              <p:nvPr/>
            </p:nvSpPr>
            <p:spPr bwMode="auto">
              <a:xfrm>
                <a:off x="4839" y="696"/>
                <a:ext cx="134" cy="254"/>
              </a:xfrm>
              <a:custGeom>
                <a:avLst/>
                <a:gdLst>
                  <a:gd name="T0" fmla="*/ 240 w 243"/>
                  <a:gd name="T1" fmla="*/ 0 h 463"/>
                  <a:gd name="T2" fmla="*/ 176 w 243"/>
                  <a:gd name="T3" fmla="*/ 69 h 463"/>
                  <a:gd name="T4" fmla="*/ 118 w 243"/>
                  <a:gd name="T5" fmla="*/ 184 h 463"/>
                  <a:gd name="T6" fmla="*/ 1 w 243"/>
                  <a:gd name="T7" fmla="*/ 462 h 463"/>
                  <a:gd name="T8" fmla="*/ 4 w 243"/>
                  <a:gd name="T9" fmla="*/ 462 h 463"/>
                  <a:gd name="T10" fmla="*/ 116 w 243"/>
                  <a:gd name="T11" fmla="*/ 193 h 463"/>
                  <a:gd name="T12" fmla="*/ 167 w 243"/>
                  <a:gd name="T13" fmla="*/ 92 h 463"/>
                  <a:gd name="T14" fmla="*/ 242 w 243"/>
                  <a:gd name="T15" fmla="*/ 1 h 463"/>
                  <a:gd name="T16" fmla="*/ 240 w 243"/>
                  <a:gd name="T17" fmla="*/ 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463">
                    <a:moveTo>
                      <a:pt x="240" y="0"/>
                    </a:moveTo>
                    <a:cubicBezTo>
                      <a:pt x="209" y="10"/>
                      <a:pt x="191" y="41"/>
                      <a:pt x="176" y="69"/>
                    </a:cubicBezTo>
                    <a:cubicBezTo>
                      <a:pt x="156" y="107"/>
                      <a:pt x="139" y="147"/>
                      <a:pt x="118" y="184"/>
                    </a:cubicBezTo>
                    <a:cubicBezTo>
                      <a:pt x="70" y="271"/>
                      <a:pt x="0" y="358"/>
                      <a:pt x="1" y="462"/>
                    </a:cubicBezTo>
                    <a:cubicBezTo>
                      <a:pt x="1" y="463"/>
                      <a:pt x="4" y="463"/>
                      <a:pt x="4" y="462"/>
                    </a:cubicBezTo>
                    <a:cubicBezTo>
                      <a:pt x="2" y="362"/>
                      <a:pt x="69" y="277"/>
                      <a:pt x="116" y="193"/>
                    </a:cubicBezTo>
                    <a:cubicBezTo>
                      <a:pt x="135" y="160"/>
                      <a:pt x="151" y="127"/>
                      <a:pt x="167" y="92"/>
                    </a:cubicBezTo>
                    <a:cubicBezTo>
                      <a:pt x="183" y="58"/>
                      <a:pt x="203" y="14"/>
                      <a:pt x="242" y="1"/>
                    </a:cubicBezTo>
                    <a:cubicBezTo>
                      <a:pt x="243" y="1"/>
                      <a:pt x="241" y="0"/>
                      <a:pt x="2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419"/>
              <p:cNvSpPr/>
              <p:nvPr/>
            </p:nvSpPr>
            <p:spPr bwMode="auto">
              <a:xfrm>
                <a:off x="4842" y="716"/>
                <a:ext cx="130" cy="241"/>
              </a:xfrm>
              <a:custGeom>
                <a:avLst/>
                <a:gdLst>
                  <a:gd name="T0" fmla="*/ 232 w 235"/>
                  <a:gd name="T1" fmla="*/ 1 h 440"/>
                  <a:gd name="T2" fmla="*/ 179 w 235"/>
                  <a:gd name="T3" fmla="*/ 101 h 440"/>
                  <a:gd name="T4" fmla="*/ 109 w 235"/>
                  <a:gd name="T5" fmla="*/ 225 h 440"/>
                  <a:gd name="T6" fmla="*/ 0 w 235"/>
                  <a:gd name="T7" fmla="*/ 439 h 440"/>
                  <a:gd name="T8" fmla="*/ 2 w 235"/>
                  <a:gd name="T9" fmla="*/ 439 h 440"/>
                  <a:gd name="T10" fmla="*/ 116 w 235"/>
                  <a:gd name="T11" fmla="*/ 219 h 440"/>
                  <a:gd name="T12" fmla="*/ 174 w 235"/>
                  <a:gd name="T13" fmla="*/ 118 h 440"/>
                  <a:gd name="T14" fmla="*/ 234 w 235"/>
                  <a:gd name="T15" fmla="*/ 2 h 440"/>
                  <a:gd name="T16" fmla="*/ 232 w 235"/>
                  <a:gd name="T17" fmla="*/ 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5" h="440">
                    <a:moveTo>
                      <a:pt x="232" y="1"/>
                    </a:moveTo>
                    <a:cubicBezTo>
                      <a:pt x="208" y="31"/>
                      <a:pt x="193" y="66"/>
                      <a:pt x="179" y="101"/>
                    </a:cubicBezTo>
                    <a:cubicBezTo>
                      <a:pt x="160" y="146"/>
                      <a:pt x="137" y="186"/>
                      <a:pt x="109" y="225"/>
                    </a:cubicBezTo>
                    <a:cubicBezTo>
                      <a:pt x="62" y="289"/>
                      <a:pt x="9" y="357"/>
                      <a:pt x="0" y="439"/>
                    </a:cubicBezTo>
                    <a:cubicBezTo>
                      <a:pt x="0" y="439"/>
                      <a:pt x="2" y="440"/>
                      <a:pt x="2" y="439"/>
                    </a:cubicBezTo>
                    <a:cubicBezTo>
                      <a:pt x="12" y="355"/>
                      <a:pt x="68" y="285"/>
                      <a:pt x="116" y="219"/>
                    </a:cubicBezTo>
                    <a:cubicBezTo>
                      <a:pt x="139" y="187"/>
                      <a:pt x="159" y="154"/>
                      <a:pt x="174" y="118"/>
                    </a:cubicBezTo>
                    <a:cubicBezTo>
                      <a:pt x="192" y="78"/>
                      <a:pt x="207" y="36"/>
                      <a:pt x="234" y="2"/>
                    </a:cubicBezTo>
                    <a:cubicBezTo>
                      <a:pt x="235" y="1"/>
                      <a:pt x="233" y="0"/>
                      <a:pt x="2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420"/>
              <p:cNvSpPr/>
              <p:nvPr/>
            </p:nvSpPr>
            <p:spPr bwMode="auto">
              <a:xfrm>
                <a:off x="4847" y="761"/>
                <a:ext cx="122" cy="202"/>
              </a:xfrm>
              <a:custGeom>
                <a:avLst/>
                <a:gdLst>
                  <a:gd name="T0" fmla="*/ 3 w 222"/>
                  <a:gd name="T1" fmla="*/ 368 h 369"/>
                  <a:gd name="T2" fmla="*/ 125 w 222"/>
                  <a:gd name="T3" fmla="*/ 186 h 369"/>
                  <a:gd name="T4" fmla="*/ 222 w 222"/>
                  <a:gd name="T5" fmla="*/ 2 h 369"/>
                  <a:gd name="T6" fmla="*/ 220 w 222"/>
                  <a:gd name="T7" fmla="*/ 1 h 369"/>
                  <a:gd name="T8" fmla="*/ 117 w 222"/>
                  <a:gd name="T9" fmla="*/ 192 h 369"/>
                  <a:gd name="T10" fmla="*/ 41 w 222"/>
                  <a:gd name="T11" fmla="*/ 276 h 369"/>
                  <a:gd name="T12" fmla="*/ 0 w 222"/>
                  <a:gd name="T13" fmla="*/ 367 h 369"/>
                  <a:gd name="T14" fmla="*/ 3 w 222"/>
                  <a:gd name="T15" fmla="*/ 368 h 3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369">
                    <a:moveTo>
                      <a:pt x="3" y="368"/>
                    </a:moveTo>
                    <a:cubicBezTo>
                      <a:pt x="21" y="290"/>
                      <a:pt x="75" y="244"/>
                      <a:pt x="125" y="186"/>
                    </a:cubicBezTo>
                    <a:cubicBezTo>
                      <a:pt x="170" y="133"/>
                      <a:pt x="206" y="69"/>
                      <a:pt x="222" y="2"/>
                    </a:cubicBezTo>
                    <a:cubicBezTo>
                      <a:pt x="222" y="1"/>
                      <a:pt x="220" y="0"/>
                      <a:pt x="220" y="1"/>
                    </a:cubicBezTo>
                    <a:cubicBezTo>
                      <a:pt x="202" y="72"/>
                      <a:pt x="164" y="137"/>
                      <a:pt x="117" y="192"/>
                    </a:cubicBezTo>
                    <a:cubicBezTo>
                      <a:pt x="92" y="220"/>
                      <a:pt x="64" y="246"/>
                      <a:pt x="41" y="276"/>
                    </a:cubicBezTo>
                    <a:cubicBezTo>
                      <a:pt x="21" y="303"/>
                      <a:pt x="8" y="334"/>
                      <a:pt x="0" y="367"/>
                    </a:cubicBezTo>
                    <a:cubicBezTo>
                      <a:pt x="0" y="368"/>
                      <a:pt x="2" y="369"/>
                      <a:pt x="3" y="3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421"/>
              <p:cNvSpPr/>
              <p:nvPr/>
            </p:nvSpPr>
            <p:spPr bwMode="auto">
              <a:xfrm>
                <a:off x="4850" y="832"/>
                <a:ext cx="113" cy="138"/>
              </a:xfrm>
              <a:custGeom>
                <a:avLst/>
                <a:gdLst>
                  <a:gd name="T0" fmla="*/ 3 w 206"/>
                  <a:gd name="T1" fmla="*/ 250 h 251"/>
                  <a:gd name="T2" fmla="*/ 130 w 206"/>
                  <a:gd name="T3" fmla="*/ 121 h 251"/>
                  <a:gd name="T4" fmla="*/ 206 w 206"/>
                  <a:gd name="T5" fmla="*/ 2 h 251"/>
                  <a:gd name="T6" fmla="*/ 204 w 206"/>
                  <a:gd name="T7" fmla="*/ 1 h 251"/>
                  <a:gd name="T8" fmla="*/ 102 w 206"/>
                  <a:gd name="T9" fmla="*/ 142 h 251"/>
                  <a:gd name="T10" fmla="*/ 0 w 206"/>
                  <a:gd name="T11" fmla="*/ 249 h 251"/>
                  <a:gd name="T12" fmla="*/ 3 w 206"/>
                  <a:gd name="T13" fmla="*/ 250 h 251"/>
                </a:gdLst>
                <a:ahLst/>
                <a:cxnLst>
                  <a:cxn ang="0">
                    <a:pos x="T0" y="T1"/>
                  </a:cxn>
                  <a:cxn ang="0">
                    <a:pos x="T2" y="T3"/>
                  </a:cxn>
                  <a:cxn ang="0">
                    <a:pos x="T4" y="T5"/>
                  </a:cxn>
                  <a:cxn ang="0">
                    <a:pos x="T6" y="T7"/>
                  </a:cxn>
                  <a:cxn ang="0">
                    <a:pos x="T8" y="T9"/>
                  </a:cxn>
                  <a:cxn ang="0">
                    <a:pos x="T10" y="T11"/>
                  </a:cxn>
                  <a:cxn ang="0">
                    <a:pos x="T12" y="T13"/>
                  </a:cxn>
                </a:cxnLst>
                <a:rect l="0" t="0" r="r" b="b"/>
                <a:pathLst>
                  <a:path w="206" h="251">
                    <a:moveTo>
                      <a:pt x="3" y="250"/>
                    </a:moveTo>
                    <a:cubicBezTo>
                      <a:pt x="30" y="190"/>
                      <a:pt x="84" y="164"/>
                      <a:pt x="130" y="121"/>
                    </a:cubicBezTo>
                    <a:cubicBezTo>
                      <a:pt x="166" y="89"/>
                      <a:pt x="190" y="47"/>
                      <a:pt x="206" y="2"/>
                    </a:cubicBezTo>
                    <a:cubicBezTo>
                      <a:pt x="206" y="1"/>
                      <a:pt x="204" y="0"/>
                      <a:pt x="204" y="1"/>
                    </a:cubicBezTo>
                    <a:cubicBezTo>
                      <a:pt x="184" y="58"/>
                      <a:pt x="150" y="106"/>
                      <a:pt x="102" y="142"/>
                    </a:cubicBezTo>
                    <a:cubicBezTo>
                      <a:pt x="60" y="173"/>
                      <a:pt x="23" y="201"/>
                      <a:pt x="0" y="249"/>
                    </a:cubicBezTo>
                    <a:cubicBezTo>
                      <a:pt x="0" y="250"/>
                      <a:pt x="2" y="251"/>
                      <a:pt x="3" y="2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422"/>
              <p:cNvSpPr/>
              <p:nvPr/>
            </p:nvSpPr>
            <p:spPr bwMode="auto">
              <a:xfrm>
                <a:off x="4855" y="894"/>
                <a:ext cx="95" cy="81"/>
              </a:xfrm>
              <a:custGeom>
                <a:avLst/>
                <a:gdLst>
                  <a:gd name="T0" fmla="*/ 2 w 173"/>
                  <a:gd name="T1" fmla="*/ 149 h 149"/>
                  <a:gd name="T2" fmla="*/ 173 w 173"/>
                  <a:gd name="T3" fmla="*/ 1 h 149"/>
                  <a:gd name="T4" fmla="*/ 171 w 173"/>
                  <a:gd name="T5" fmla="*/ 0 h 149"/>
                  <a:gd name="T6" fmla="*/ 0 w 173"/>
                  <a:gd name="T7" fmla="*/ 148 h 149"/>
                  <a:gd name="T8" fmla="*/ 2 w 173"/>
                  <a:gd name="T9" fmla="*/ 149 h 149"/>
                </a:gdLst>
                <a:ahLst/>
                <a:cxnLst>
                  <a:cxn ang="0">
                    <a:pos x="T0" y="T1"/>
                  </a:cxn>
                  <a:cxn ang="0">
                    <a:pos x="T2" y="T3"/>
                  </a:cxn>
                  <a:cxn ang="0">
                    <a:pos x="T4" y="T5"/>
                  </a:cxn>
                  <a:cxn ang="0">
                    <a:pos x="T6" y="T7"/>
                  </a:cxn>
                  <a:cxn ang="0">
                    <a:pos x="T8" y="T9"/>
                  </a:cxn>
                </a:cxnLst>
                <a:rect l="0" t="0" r="r" b="b"/>
                <a:pathLst>
                  <a:path w="173" h="149">
                    <a:moveTo>
                      <a:pt x="2" y="149"/>
                    </a:moveTo>
                    <a:cubicBezTo>
                      <a:pt x="49" y="88"/>
                      <a:pt x="136" y="71"/>
                      <a:pt x="173" y="1"/>
                    </a:cubicBezTo>
                    <a:cubicBezTo>
                      <a:pt x="173" y="1"/>
                      <a:pt x="171" y="0"/>
                      <a:pt x="171" y="0"/>
                    </a:cubicBezTo>
                    <a:cubicBezTo>
                      <a:pt x="134" y="70"/>
                      <a:pt x="47" y="87"/>
                      <a:pt x="0" y="148"/>
                    </a:cubicBezTo>
                    <a:cubicBezTo>
                      <a:pt x="0" y="148"/>
                      <a:pt x="2" y="149"/>
                      <a:pt x="2" y="1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423"/>
              <p:cNvSpPr/>
              <p:nvPr/>
            </p:nvSpPr>
            <p:spPr bwMode="auto">
              <a:xfrm>
                <a:off x="4858" y="932"/>
                <a:ext cx="79" cy="48"/>
              </a:xfrm>
              <a:custGeom>
                <a:avLst/>
                <a:gdLst>
                  <a:gd name="T0" fmla="*/ 3 w 143"/>
                  <a:gd name="T1" fmla="*/ 88 h 88"/>
                  <a:gd name="T2" fmla="*/ 82 w 143"/>
                  <a:gd name="T3" fmla="*/ 51 h 88"/>
                  <a:gd name="T4" fmla="*/ 143 w 143"/>
                  <a:gd name="T5" fmla="*/ 2 h 88"/>
                  <a:gd name="T6" fmla="*/ 141 w 143"/>
                  <a:gd name="T7" fmla="*/ 1 h 88"/>
                  <a:gd name="T8" fmla="*/ 74 w 143"/>
                  <a:gd name="T9" fmla="*/ 53 h 88"/>
                  <a:gd name="T10" fmla="*/ 1 w 143"/>
                  <a:gd name="T11" fmla="*/ 87 h 88"/>
                  <a:gd name="T12" fmla="*/ 3 w 143"/>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43" h="88">
                    <a:moveTo>
                      <a:pt x="3" y="88"/>
                    </a:moveTo>
                    <a:cubicBezTo>
                      <a:pt x="26" y="69"/>
                      <a:pt x="56" y="64"/>
                      <a:pt x="82" y="51"/>
                    </a:cubicBezTo>
                    <a:cubicBezTo>
                      <a:pt x="105" y="40"/>
                      <a:pt x="128" y="23"/>
                      <a:pt x="143" y="2"/>
                    </a:cubicBezTo>
                    <a:cubicBezTo>
                      <a:pt x="143" y="1"/>
                      <a:pt x="141" y="0"/>
                      <a:pt x="141" y="1"/>
                    </a:cubicBezTo>
                    <a:cubicBezTo>
                      <a:pt x="124" y="24"/>
                      <a:pt x="100" y="41"/>
                      <a:pt x="74" y="53"/>
                    </a:cubicBezTo>
                    <a:cubicBezTo>
                      <a:pt x="50" y="65"/>
                      <a:pt x="23" y="69"/>
                      <a:pt x="1" y="87"/>
                    </a:cubicBezTo>
                    <a:cubicBezTo>
                      <a:pt x="0" y="87"/>
                      <a:pt x="3" y="88"/>
                      <a:pt x="3"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424"/>
              <p:cNvSpPr/>
              <p:nvPr/>
            </p:nvSpPr>
            <p:spPr bwMode="auto">
              <a:xfrm>
                <a:off x="4862" y="969"/>
                <a:ext cx="57" cy="19"/>
              </a:xfrm>
              <a:custGeom>
                <a:avLst/>
                <a:gdLst>
                  <a:gd name="T0" fmla="*/ 2 w 104"/>
                  <a:gd name="T1" fmla="*/ 28 h 34"/>
                  <a:gd name="T2" fmla="*/ 103 w 104"/>
                  <a:gd name="T3" fmla="*/ 1 h 34"/>
                  <a:gd name="T4" fmla="*/ 101 w 104"/>
                  <a:gd name="T5" fmla="*/ 0 h 34"/>
                  <a:gd name="T6" fmla="*/ 2 w 104"/>
                  <a:gd name="T7" fmla="*/ 26 h 34"/>
                  <a:gd name="T8" fmla="*/ 1 w 104"/>
                  <a:gd name="T9" fmla="*/ 27 h 34"/>
                  <a:gd name="T10" fmla="*/ 2 w 104"/>
                  <a:gd name="T11" fmla="*/ 28 h 34"/>
                </a:gdLst>
                <a:ahLst/>
                <a:cxnLst>
                  <a:cxn ang="0">
                    <a:pos x="T0" y="T1"/>
                  </a:cxn>
                  <a:cxn ang="0">
                    <a:pos x="T2" y="T3"/>
                  </a:cxn>
                  <a:cxn ang="0">
                    <a:pos x="T4" y="T5"/>
                  </a:cxn>
                  <a:cxn ang="0">
                    <a:pos x="T6" y="T7"/>
                  </a:cxn>
                  <a:cxn ang="0">
                    <a:pos x="T8" y="T9"/>
                  </a:cxn>
                  <a:cxn ang="0">
                    <a:pos x="T10" y="T11"/>
                  </a:cxn>
                </a:cxnLst>
                <a:rect l="0" t="0" r="r" b="b"/>
                <a:pathLst>
                  <a:path w="104" h="34">
                    <a:moveTo>
                      <a:pt x="2" y="28"/>
                    </a:moveTo>
                    <a:cubicBezTo>
                      <a:pt x="35" y="34"/>
                      <a:pt x="79" y="26"/>
                      <a:pt x="103" y="1"/>
                    </a:cubicBezTo>
                    <a:cubicBezTo>
                      <a:pt x="104" y="1"/>
                      <a:pt x="101" y="0"/>
                      <a:pt x="101" y="0"/>
                    </a:cubicBezTo>
                    <a:cubicBezTo>
                      <a:pt x="78" y="25"/>
                      <a:pt x="33" y="32"/>
                      <a:pt x="2" y="26"/>
                    </a:cubicBezTo>
                    <a:cubicBezTo>
                      <a:pt x="0" y="26"/>
                      <a:pt x="0" y="26"/>
                      <a:pt x="1" y="27"/>
                    </a:cubicBezTo>
                    <a:lnTo>
                      <a:pt x="2"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425"/>
              <p:cNvSpPr/>
              <p:nvPr/>
            </p:nvSpPr>
            <p:spPr bwMode="auto">
              <a:xfrm>
                <a:off x="4868" y="995"/>
                <a:ext cx="35" cy="6"/>
              </a:xfrm>
              <a:custGeom>
                <a:avLst/>
                <a:gdLst>
                  <a:gd name="T0" fmla="*/ 1 w 64"/>
                  <a:gd name="T1" fmla="*/ 1 h 12"/>
                  <a:gd name="T2" fmla="*/ 63 w 64"/>
                  <a:gd name="T3" fmla="*/ 8 h 12"/>
                  <a:gd name="T4" fmla="*/ 61 w 64"/>
                  <a:gd name="T5" fmla="*/ 7 h 12"/>
                  <a:gd name="T6" fmla="*/ 3 w 64"/>
                  <a:gd name="T7" fmla="*/ 0 h 12"/>
                  <a:gd name="T8" fmla="*/ 1 w 64"/>
                  <a:gd name="T9" fmla="*/ 1 h 12"/>
                </a:gdLst>
                <a:ahLst/>
                <a:cxnLst>
                  <a:cxn ang="0">
                    <a:pos x="T0" y="T1"/>
                  </a:cxn>
                  <a:cxn ang="0">
                    <a:pos x="T2" y="T3"/>
                  </a:cxn>
                  <a:cxn ang="0">
                    <a:pos x="T4" y="T5"/>
                  </a:cxn>
                  <a:cxn ang="0">
                    <a:pos x="T6" y="T7"/>
                  </a:cxn>
                  <a:cxn ang="0">
                    <a:pos x="T8" y="T9"/>
                  </a:cxn>
                </a:cxnLst>
                <a:rect l="0" t="0" r="r" b="b"/>
                <a:pathLst>
                  <a:path w="64" h="12">
                    <a:moveTo>
                      <a:pt x="1" y="1"/>
                    </a:moveTo>
                    <a:cubicBezTo>
                      <a:pt x="20" y="12"/>
                      <a:pt x="42" y="12"/>
                      <a:pt x="63" y="8"/>
                    </a:cubicBezTo>
                    <a:cubicBezTo>
                      <a:pt x="64" y="8"/>
                      <a:pt x="62" y="7"/>
                      <a:pt x="61" y="7"/>
                    </a:cubicBezTo>
                    <a:cubicBezTo>
                      <a:pt x="41" y="11"/>
                      <a:pt x="21" y="11"/>
                      <a:pt x="3" y="0"/>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426"/>
              <p:cNvSpPr/>
              <p:nvPr/>
            </p:nvSpPr>
            <p:spPr bwMode="auto">
              <a:xfrm>
                <a:off x="4867" y="1006"/>
                <a:ext cx="29" cy="8"/>
              </a:xfrm>
              <a:custGeom>
                <a:avLst/>
                <a:gdLst>
                  <a:gd name="T0" fmla="*/ 2 w 52"/>
                  <a:gd name="T1" fmla="*/ 2 h 15"/>
                  <a:gd name="T2" fmla="*/ 50 w 52"/>
                  <a:gd name="T3" fmla="*/ 15 h 15"/>
                  <a:gd name="T4" fmla="*/ 50 w 52"/>
                  <a:gd name="T5" fmla="*/ 13 h 15"/>
                  <a:gd name="T6" fmla="*/ 3 w 52"/>
                  <a:gd name="T7" fmla="*/ 1 h 15"/>
                  <a:gd name="T8" fmla="*/ 2 w 52"/>
                  <a:gd name="T9" fmla="*/ 2 h 15"/>
                </a:gdLst>
                <a:ahLst/>
                <a:cxnLst>
                  <a:cxn ang="0">
                    <a:pos x="T0" y="T1"/>
                  </a:cxn>
                  <a:cxn ang="0">
                    <a:pos x="T2" y="T3"/>
                  </a:cxn>
                  <a:cxn ang="0">
                    <a:pos x="T4" y="T5"/>
                  </a:cxn>
                  <a:cxn ang="0">
                    <a:pos x="T6" y="T7"/>
                  </a:cxn>
                  <a:cxn ang="0">
                    <a:pos x="T8" y="T9"/>
                  </a:cxn>
                </a:cxnLst>
                <a:rect l="0" t="0" r="r" b="b"/>
                <a:pathLst>
                  <a:path w="52" h="15">
                    <a:moveTo>
                      <a:pt x="2" y="2"/>
                    </a:moveTo>
                    <a:cubicBezTo>
                      <a:pt x="16" y="11"/>
                      <a:pt x="33" y="14"/>
                      <a:pt x="50" y="15"/>
                    </a:cubicBezTo>
                    <a:cubicBezTo>
                      <a:pt x="52" y="15"/>
                      <a:pt x="51" y="13"/>
                      <a:pt x="50" y="13"/>
                    </a:cubicBezTo>
                    <a:cubicBezTo>
                      <a:pt x="33" y="12"/>
                      <a:pt x="17" y="10"/>
                      <a:pt x="3" y="1"/>
                    </a:cubicBezTo>
                    <a:cubicBezTo>
                      <a:pt x="2" y="0"/>
                      <a:pt x="0"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427"/>
              <p:cNvSpPr/>
              <p:nvPr/>
            </p:nvSpPr>
            <p:spPr bwMode="auto">
              <a:xfrm>
                <a:off x="4866" y="1017"/>
                <a:ext cx="25" cy="8"/>
              </a:xfrm>
              <a:custGeom>
                <a:avLst/>
                <a:gdLst>
                  <a:gd name="T0" fmla="*/ 0 w 46"/>
                  <a:gd name="T1" fmla="*/ 0 h 15"/>
                  <a:gd name="T2" fmla="*/ 44 w 46"/>
                  <a:gd name="T3" fmla="*/ 15 h 15"/>
                  <a:gd name="T4" fmla="*/ 43 w 46"/>
                  <a:gd name="T5" fmla="*/ 14 h 15"/>
                  <a:gd name="T6" fmla="*/ 2 w 46"/>
                  <a:gd name="T7" fmla="*/ 0 h 15"/>
                  <a:gd name="T8" fmla="*/ 0 w 46"/>
                  <a:gd name="T9" fmla="*/ 0 h 15"/>
                </a:gdLst>
                <a:ahLst/>
                <a:cxnLst>
                  <a:cxn ang="0">
                    <a:pos x="T0" y="T1"/>
                  </a:cxn>
                  <a:cxn ang="0">
                    <a:pos x="T2" y="T3"/>
                  </a:cxn>
                  <a:cxn ang="0">
                    <a:pos x="T4" y="T5"/>
                  </a:cxn>
                  <a:cxn ang="0">
                    <a:pos x="T6" y="T7"/>
                  </a:cxn>
                  <a:cxn ang="0">
                    <a:pos x="T8" y="T9"/>
                  </a:cxn>
                </a:cxnLst>
                <a:rect l="0" t="0" r="r" b="b"/>
                <a:pathLst>
                  <a:path w="46" h="15">
                    <a:moveTo>
                      <a:pt x="0" y="0"/>
                    </a:moveTo>
                    <a:cubicBezTo>
                      <a:pt x="14" y="9"/>
                      <a:pt x="28" y="14"/>
                      <a:pt x="44" y="15"/>
                    </a:cubicBezTo>
                    <a:cubicBezTo>
                      <a:pt x="46" y="15"/>
                      <a:pt x="44" y="14"/>
                      <a:pt x="43" y="14"/>
                    </a:cubicBezTo>
                    <a:cubicBezTo>
                      <a:pt x="28" y="14"/>
                      <a:pt x="15" y="8"/>
                      <a:pt x="2" y="0"/>
                    </a:cubicBezTo>
                    <a:cubicBezTo>
                      <a:pt x="2"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428"/>
              <p:cNvSpPr/>
              <p:nvPr/>
            </p:nvSpPr>
            <p:spPr bwMode="auto">
              <a:xfrm>
                <a:off x="4863" y="1025"/>
                <a:ext cx="23" cy="13"/>
              </a:xfrm>
              <a:custGeom>
                <a:avLst/>
                <a:gdLst>
                  <a:gd name="T0" fmla="*/ 0 w 41"/>
                  <a:gd name="T1" fmla="*/ 1 h 24"/>
                  <a:gd name="T2" fmla="*/ 40 w 41"/>
                  <a:gd name="T3" fmla="*/ 24 h 24"/>
                  <a:gd name="T4" fmla="*/ 39 w 41"/>
                  <a:gd name="T5" fmla="*/ 23 h 24"/>
                  <a:gd name="T6" fmla="*/ 2 w 41"/>
                  <a:gd name="T7" fmla="*/ 1 h 24"/>
                  <a:gd name="T8" fmla="*/ 0 w 41"/>
                  <a:gd name="T9" fmla="*/ 1 h 24"/>
                </a:gdLst>
                <a:ahLst/>
                <a:cxnLst>
                  <a:cxn ang="0">
                    <a:pos x="T0" y="T1"/>
                  </a:cxn>
                  <a:cxn ang="0">
                    <a:pos x="T2" y="T3"/>
                  </a:cxn>
                  <a:cxn ang="0">
                    <a:pos x="T4" y="T5"/>
                  </a:cxn>
                  <a:cxn ang="0">
                    <a:pos x="T6" y="T7"/>
                  </a:cxn>
                  <a:cxn ang="0">
                    <a:pos x="T8" y="T9"/>
                  </a:cxn>
                </a:cxnLst>
                <a:rect l="0" t="0" r="r" b="b"/>
                <a:pathLst>
                  <a:path w="41" h="24">
                    <a:moveTo>
                      <a:pt x="0" y="1"/>
                    </a:moveTo>
                    <a:cubicBezTo>
                      <a:pt x="10" y="11"/>
                      <a:pt x="24" y="23"/>
                      <a:pt x="40" y="24"/>
                    </a:cubicBezTo>
                    <a:cubicBezTo>
                      <a:pt x="41" y="24"/>
                      <a:pt x="39" y="23"/>
                      <a:pt x="39" y="23"/>
                    </a:cubicBezTo>
                    <a:cubicBezTo>
                      <a:pt x="24" y="23"/>
                      <a:pt x="12" y="10"/>
                      <a:pt x="2" y="1"/>
                    </a:cubicBezTo>
                    <a:cubicBezTo>
                      <a:pt x="2"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429"/>
              <p:cNvSpPr/>
              <p:nvPr/>
            </p:nvSpPr>
            <p:spPr bwMode="auto">
              <a:xfrm>
                <a:off x="4859" y="1032"/>
                <a:ext cx="25" cy="21"/>
              </a:xfrm>
              <a:custGeom>
                <a:avLst/>
                <a:gdLst>
                  <a:gd name="T0" fmla="*/ 0 w 45"/>
                  <a:gd name="T1" fmla="*/ 0 h 39"/>
                  <a:gd name="T2" fmla="*/ 43 w 45"/>
                  <a:gd name="T3" fmla="*/ 38 h 39"/>
                  <a:gd name="T4" fmla="*/ 43 w 45"/>
                  <a:gd name="T5" fmla="*/ 37 h 39"/>
                  <a:gd name="T6" fmla="*/ 3 w 45"/>
                  <a:gd name="T7" fmla="*/ 1 h 39"/>
                  <a:gd name="T8" fmla="*/ 0 w 45"/>
                  <a:gd name="T9" fmla="*/ 0 h 39"/>
                </a:gdLst>
                <a:ahLst/>
                <a:cxnLst>
                  <a:cxn ang="0">
                    <a:pos x="T0" y="T1"/>
                  </a:cxn>
                  <a:cxn ang="0">
                    <a:pos x="T2" y="T3"/>
                  </a:cxn>
                  <a:cxn ang="0">
                    <a:pos x="T4" y="T5"/>
                  </a:cxn>
                  <a:cxn ang="0">
                    <a:pos x="T6" y="T7"/>
                  </a:cxn>
                  <a:cxn ang="0">
                    <a:pos x="T8" y="T9"/>
                  </a:cxn>
                </a:cxnLst>
                <a:rect l="0" t="0" r="r" b="b"/>
                <a:pathLst>
                  <a:path w="45" h="39">
                    <a:moveTo>
                      <a:pt x="0" y="0"/>
                    </a:moveTo>
                    <a:cubicBezTo>
                      <a:pt x="8" y="16"/>
                      <a:pt x="26" y="33"/>
                      <a:pt x="43" y="38"/>
                    </a:cubicBezTo>
                    <a:cubicBezTo>
                      <a:pt x="44" y="39"/>
                      <a:pt x="45" y="38"/>
                      <a:pt x="43" y="37"/>
                    </a:cubicBezTo>
                    <a:cubicBezTo>
                      <a:pt x="28" y="32"/>
                      <a:pt x="10" y="15"/>
                      <a:pt x="3" y="1"/>
                    </a:cubicBezTo>
                    <a:cubicBezTo>
                      <a:pt x="2"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430"/>
              <p:cNvSpPr/>
              <p:nvPr/>
            </p:nvSpPr>
            <p:spPr bwMode="auto">
              <a:xfrm>
                <a:off x="4855" y="1040"/>
                <a:ext cx="30" cy="31"/>
              </a:xfrm>
              <a:custGeom>
                <a:avLst/>
                <a:gdLst>
                  <a:gd name="T0" fmla="*/ 0 w 55"/>
                  <a:gd name="T1" fmla="*/ 1 h 57"/>
                  <a:gd name="T2" fmla="*/ 52 w 55"/>
                  <a:gd name="T3" fmla="*/ 57 h 57"/>
                  <a:gd name="T4" fmla="*/ 54 w 55"/>
                  <a:gd name="T5" fmla="*/ 56 h 57"/>
                  <a:gd name="T6" fmla="*/ 2 w 55"/>
                  <a:gd name="T7" fmla="*/ 1 h 57"/>
                  <a:gd name="T8" fmla="*/ 0 w 55"/>
                  <a:gd name="T9" fmla="*/ 1 h 57"/>
                </a:gdLst>
                <a:ahLst/>
                <a:cxnLst>
                  <a:cxn ang="0">
                    <a:pos x="T0" y="T1"/>
                  </a:cxn>
                  <a:cxn ang="0">
                    <a:pos x="T2" y="T3"/>
                  </a:cxn>
                  <a:cxn ang="0">
                    <a:pos x="T4" y="T5"/>
                  </a:cxn>
                  <a:cxn ang="0">
                    <a:pos x="T6" y="T7"/>
                  </a:cxn>
                  <a:cxn ang="0">
                    <a:pos x="T8" y="T9"/>
                  </a:cxn>
                </a:cxnLst>
                <a:rect l="0" t="0" r="r" b="b"/>
                <a:pathLst>
                  <a:path w="55" h="57">
                    <a:moveTo>
                      <a:pt x="0" y="1"/>
                    </a:moveTo>
                    <a:cubicBezTo>
                      <a:pt x="4" y="26"/>
                      <a:pt x="32" y="44"/>
                      <a:pt x="52" y="57"/>
                    </a:cubicBezTo>
                    <a:cubicBezTo>
                      <a:pt x="53" y="57"/>
                      <a:pt x="55" y="57"/>
                      <a:pt x="54" y="56"/>
                    </a:cubicBezTo>
                    <a:cubicBezTo>
                      <a:pt x="34" y="43"/>
                      <a:pt x="6" y="26"/>
                      <a:pt x="2" y="1"/>
                    </a:cubicBezTo>
                    <a:cubicBezTo>
                      <a:pt x="2"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431"/>
              <p:cNvSpPr/>
              <p:nvPr/>
            </p:nvSpPr>
            <p:spPr bwMode="auto">
              <a:xfrm>
                <a:off x="4855" y="1057"/>
                <a:ext cx="31" cy="35"/>
              </a:xfrm>
              <a:custGeom>
                <a:avLst/>
                <a:gdLst>
                  <a:gd name="T0" fmla="*/ 0 w 57"/>
                  <a:gd name="T1" fmla="*/ 1 h 64"/>
                  <a:gd name="T2" fmla="*/ 54 w 57"/>
                  <a:gd name="T3" fmla="*/ 64 h 64"/>
                  <a:gd name="T4" fmla="*/ 56 w 57"/>
                  <a:gd name="T5" fmla="*/ 63 h 64"/>
                  <a:gd name="T6" fmla="*/ 2 w 57"/>
                  <a:gd name="T7" fmla="*/ 1 h 64"/>
                  <a:gd name="T8" fmla="*/ 0 w 57"/>
                  <a:gd name="T9" fmla="*/ 1 h 64"/>
                </a:gdLst>
                <a:ahLst/>
                <a:cxnLst>
                  <a:cxn ang="0">
                    <a:pos x="T0" y="T1"/>
                  </a:cxn>
                  <a:cxn ang="0">
                    <a:pos x="T2" y="T3"/>
                  </a:cxn>
                  <a:cxn ang="0">
                    <a:pos x="T4" y="T5"/>
                  </a:cxn>
                  <a:cxn ang="0">
                    <a:pos x="T6" y="T7"/>
                  </a:cxn>
                  <a:cxn ang="0">
                    <a:pos x="T8" y="T9"/>
                  </a:cxn>
                </a:cxnLst>
                <a:rect l="0" t="0" r="r" b="b"/>
                <a:pathLst>
                  <a:path w="57" h="64">
                    <a:moveTo>
                      <a:pt x="0" y="1"/>
                    </a:moveTo>
                    <a:cubicBezTo>
                      <a:pt x="9" y="26"/>
                      <a:pt x="34" y="46"/>
                      <a:pt x="54" y="64"/>
                    </a:cubicBezTo>
                    <a:cubicBezTo>
                      <a:pt x="54" y="64"/>
                      <a:pt x="57" y="64"/>
                      <a:pt x="56" y="63"/>
                    </a:cubicBezTo>
                    <a:cubicBezTo>
                      <a:pt x="36" y="46"/>
                      <a:pt x="12" y="26"/>
                      <a:pt x="2" y="1"/>
                    </a:cubicBezTo>
                    <a:cubicBezTo>
                      <a:pt x="2"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432"/>
              <p:cNvSpPr/>
              <p:nvPr/>
            </p:nvSpPr>
            <p:spPr bwMode="auto">
              <a:xfrm>
                <a:off x="4852" y="1057"/>
                <a:ext cx="35" cy="58"/>
              </a:xfrm>
              <a:custGeom>
                <a:avLst/>
                <a:gdLst>
                  <a:gd name="T0" fmla="*/ 1 w 63"/>
                  <a:gd name="T1" fmla="*/ 1 h 105"/>
                  <a:gd name="T2" fmla="*/ 60 w 63"/>
                  <a:gd name="T3" fmla="*/ 104 h 105"/>
                  <a:gd name="T4" fmla="*/ 62 w 63"/>
                  <a:gd name="T5" fmla="*/ 104 h 105"/>
                  <a:gd name="T6" fmla="*/ 4 w 63"/>
                  <a:gd name="T7" fmla="*/ 2 h 105"/>
                  <a:gd name="T8" fmla="*/ 1 w 63"/>
                  <a:gd name="T9" fmla="*/ 1 h 105"/>
                </a:gdLst>
                <a:ahLst/>
                <a:cxnLst>
                  <a:cxn ang="0">
                    <a:pos x="T0" y="T1"/>
                  </a:cxn>
                  <a:cxn ang="0">
                    <a:pos x="T2" y="T3"/>
                  </a:cxn>
                  <a:cxn ang="0">
                    <a:pos x="T4" y="T5"/>
                  </a:cxn>
                  <a:cxn ang="0">
                    <a:pos x="T6" y="T7"/>
                  </a:cxn>
                  <a:cxn ang="0">
                    <a:pos x="T8" y="T9"/>
                  </a:cxn>
                </a:cxnLst>
                <a:rect l="0" t="0" r="r" b="b"/>
                <a:pathLst>
                  <a:path w="63" h="105">
                    <a:moveTo>
                      <a:pt x="1" y="1"/>
                    </a:moveTo>
                    <a:cubicBezTo>
                      <a:pt x="0" y="46"/>
                      <a:pt x="36" y="72"/>
                      <a:pt x="60" y="104"/>
                    </a:cubicBezTo>
                    <a:cubicBezTo>
                      <a:pt x="61" y="105"/>
                      <a:pt x="63" y="105"/>
                      <a:pt x="62" y="104"/>
                    </a:cubicBezTo>
                    <a:cubicBezTo>
                      <a:pt x="38" y="72"/>
                      <a:pt x="5" y="45"/>
                      <a:pt x="4" y="2"/>
                    </a:cubicBezTo>
                    <a:cubicBezTo>
                      <a:pt x="4"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433"/>
              <p:cNvSpPr/>
              <p:nvPr/>
            </p:nvSpPr>
            <p:spPr bwMode="auto">
              <a:xfrm>
                <a:off x="4858" y="1082"/>
                <a:ext cx="30" cy="60"/>
              </a:xfrm>
              <a:custGeom>
                <a:avLst/>
                <a:gdLst>
                  <a:gd name="T0" fmla="*/ 1 w 54"/>
                  <a:gd name="T1" fmla="*/ 0 h 109"/>
                  <a:gd name="T2" fmla="*/ 52 w 54"/>
                  <a:gd name="T3" fmla="*/ 109 h 109"/>
                  <a:gd name="T4" fmla="*/ 54 w 54"/>
                  <a:gd name="T5" fmla="*/ 109 h 109"/>
                  <a:gd name="T6" fmla="*/ 4 w 54"/>
                  <a:gd name="T7" fmla="*/ 1 h 109"/>
                  <a:gd name="T8" fmla="*/ 1 w 54"/>
                  <a:gd name="T9" fmla="*/ 0 h 109"/>
                </a:gdLst>
                <a:ahLst/>
                <a:cxnLst>
                  <a:cxn ang="0">
                    <a:pos x="T0" y="T1"/>
                  </a:cxn>
                  <a:cxn ang="0">
                    <a:pos x="T2" y="T3"/>
                  </a:cxn>
                  <a:cxn ang="0">
                    <a:pos x="T4" y="T5"/>
                  </a:cxn>
                  <a:cxn ang="0">
                    <a:pos x="T6" y="T7"/>
                  </a:cxn>
                  <a:cxn ang="0">
                    <a:pos x="T8" y="T9"/>
                  </a:cxn>
                </a:cxnLst>
                <a:rect l="0" t="0" r="r" b="b"/>
                <a:pathLst>
                  <a:path w="54" h="109">
                    <a:moveTo>
                      <a:pt x="1" y="0"/>
                    </a:moveTo>
                    <a:cubicBezTo>
                      <a:pt x="0" y="42"/>
                      <a:pt x="28" y="77"/>
                      <a:pt x="52" y="109"/>
                    </a:cubicBezTo>
                    <a:cubicBezTo>
                      <a:pt x="52" y="109"/>
                      <a:pt x="54" y="109"/>
                      <a:pt x="54" y="109"/>
                    </a:cubicBezTo>
                    <a:cubicBezTo>
                      <a:pt x="31" y="78"/>
                      <a:pt x="3" y="42"/>
                      <a:pt x="4" y="1"/>
                    </a:cubicBezTo>
                    <a:cubicBezTo>
                      <a:pt x="4"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434"/>
              <p:cNvSpPr/>
              <p:nvPr/>
            </p:nvSpPr>
            <p:spPr bwMode="auto">
              <a:xfrm>
                <a:off x="4853" y="1091"/>
                <a:ext cx="29" cy="76"/>
              </a:xfrm>
              <a:custGeom>
                <a:avLst/>
                <a:gdLst>
                  <a:gd name="T0" fmla="*/ 1 w 52"/>
                  <a:gd name="T1" fmla="*/ 2 h 139"/>
                  <a:gd name="T2" fmla="*/ 16 w 52"/>
                  <a:gd name="T3" fmla="*/ 68 h 139"/>
                  <a:gd name="T4" fmla="*/ 49 w 52"/>
                  <a:gd name="T5" fmla="*/ 137 h 139"/>
                  <a:gd name="T6" fmla="*/ 51 w 52"/>
                  <a:gd name="T7" fmla="*/ 137 h 139"/>
                  <a:gd name="T8" fmla="*/ 23 w 52"/>
                  <a:gd name="T9" fmla="*/ 80 h 139"/>
                  <a:gd name="T10" fmla="*/ 3 w 52"/>
                  <a:gd name="T11" fmla="*/ 2 h 139"/>
                  <a:gd name="T12" fmla="*/ 1 w 52"/>
                  <a:gd name="T13" fmla="*/ 2 h 139"/>
                </a:gdLst>
                <a:ahLst/>
                <a:cxnLst>
                  <a:cxn ang="0">
                    <a:pos x="T0" y="T1"/>
                  </a:cxn>
                  <a:cxn ang="0">
                    <a:pos x="T2" y="T3"/>
                  </a:cxn>
                  <a:cxn ang="0">
                    <a:pos x="T4" y="T5"/>
                  </a:cxn>
                  <a:cxn ang="0">
                    <a:pos x="T6" y="T7"/>
                  </a:cxn>
                  <a:cxn ang="0">
                    <a:pos x="T8" y="T9"/>
                  </a:cxn>
                  <a:cxn ang="0">
                    <a:pos x="T10" y="T11"/>
                  </a:cxn>
                  <a:cxn ang="0">
                    <a:pos x="T12" y="T13"/>
                  </a:cxn>
                </a:cxnLst>
                <a:rect l="0" t="0" r="r" b="b"/>
                <a:pathLst>
                  <a:path w="52" h="139">
                    <a:moveTo>
                      <a:pt x="1" y="2"/>
                    </a:moveTo>
                    <a:cubicBezTo>
                      <a:pt x="0" y="25"/>
                      <a:pt x="7" y="46"/>
                      <a:pt x="16" y="68"/>
                    </a:cubicBezTo>
                    <a:cubicBezTo>
                      <a:pt x="25" y="92"/>
                      <a:pt x="43" y="112"/>
                      <a:pt x="49" y="137"/>
                    </a:cubicBezTo>
                    <a:cubicBezTo>
                      <a:pt x="49" y="138"/>
                      <a:pt x="52" y="139"/>
                      <a:pt x="51" y="137"/>
                    </a:cubicBezTo>
                    <a:cubicBezTo>
                      <a:pt x="46" y="116"/>
                      <a:pt x="32" y="100"/>
                      <a:pt x="23" y="80"/>
                    </a:cubicBezTo>
                    <a:cubicBezTo>
                      <a:pt x="13" y="55"/>
                      <a:pt x="3" y="30"/>
                      <a:pt x="3" y="2"/>
                    </a:cubicBezTo>
                    <a:cubicBezTo>
                      <a:pt x="3" y="1"/>
                      <a:pt x="1"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435"/>
              <p:cNvSpPr/>
              <p:nvPr/>
            </p:nvSpPr>
            <p:spPr bwMode="auto">
              <a:xfrm>
                <a:off x="4845" y="1112"/>
                <a:ext cx="22" cy="71"/>
              </a:xfrm>
              <a:custGeom>
                <a:avLst/>
                <a:gdLst>
                  <a:gd name="T0" fmla="*/ 5 w 39"/>
                  <a:gd name="T1" fmla="*/ 0 h 129"/>
                  <a:gd name="T2" fmla="*/ 35 w 39"/>
                  <a:gd name="T3" fmla="*/ 128 h 129"/>
                  <a:gd name="T4" fmla="*/ 37 w 39"/>
                  <a:gd name="T5" fmla="*/ 129 h 129"/>
                  <a:gd name="T6" fmla="*/ 7 w 39"/>
                  <a:gd name="T7" fmla="*/ 1 h 129"/>
                  <a:gd name="T8" fmla="*/ 5 w 39"/>
                  <a:gd name="T9" fmla="*/ 0 h 129"/>
                </a:gdLst>
                <a:ahLst/>
                <a:cxnLst>
                  <a:cxn ang="0">
                    <a:pos x="T0" y="T1"/>
                  </a:cxn>
                  <a:cxn ang="0">
                    <a:pos x="T2" y="T3"/>
                  </a:cxn>
                  <a:cxn ang="0">
                    <a:pos x="T4" y="T5"/>
                  </a:cxn>
                  <a:cxn ang="0">
                    <a:pos x="T6" y="T7"/>
                  </a:cxn>
                  <a:cxn ang="0">
                    <a:pos x="T8" y="T9"/>
                  </a:cxn>
                </a:cxnLst>
                <a:rect l="0" t="0" r="r" b="b"/>
                <a:pathLst>
                  <a:path w="39" h="129">
                    <a:moveTo>
                      <a:pt x="5" y="0"/>
                    </a:moveTo>
                    <a:cubicBezTo>
                      <a:pt x="0" y="46"/>
                      <a:pt x="37" y="83"/>
                      <a:pt x="35" y="128"/>
                    </a:cubicBezTo>
                    <a:cubicBezTo>
                      <a:pt x="35" y="129"/>
                      <a:pt x="37" y="129"/>
                      <a:pt x="37" y="129"/>
                    </a:cubicBezTo>
                    <a:cubicBezTo>
                      <a:pt x="39" y="83"/>
                      <a:pt x="3" y="46"/>
                      <a:pt x="7" y="1"/>
                    </a:cubicBezTo>
                    <a:cubicBezTo>
                      <a:pt x="7" y="0"/>
                      <a:pt x="5"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436"/>
              <p:cNvSpPr/>
              <p:nvPr/>
            </p:nvSpPr>
            <p:spPr bwMode="auto">
              <a:xfrm>
                <a:off x="4843" y="1140"/>
                <a:ext cx="5" cy="50"/>
              </a:xfrm>
              <a:custGeom>
                <a:avLst/>
                <a:gdLst>
                  <a:gd name="T0" fmla="*/ 0 w 9"/>
                  <a:gd name="T1" fmla="*/ 1 h 91"/>
                  <a:gd name="T2" fmla="*/ 5 w 9"/>
                  <a:gd name="T3" fmla="*/ 90 h 91"/>
                  <a:gd name="T4" fmla="*/ 7 w 9"/>
                  <a:gd name="T5" fmla="*/ 90 h 91"/>
                  <a:gd name="T6" fmla="*/ 3 w 9"/>
                  <a:gd name="T7" fmla="*/ 1 h 91"/>
                  <a:gd name="T8" fmla="*/ 0 w 9"/>
                  <a:gd name="T9" fmla="*/ 1 h 91"/>
                </a:gdLst>
                <a:ahLst/>
                <a:cxnLst>
                  <a:cxn ang="0">
                    <a:pos x="T0" y="T1"/>
                  </a:cxn>
                  <a:cxn ang="0">
                    <a:pos x="T2" y="T3"/>
                  </a:cxn>
                  <a:cxn ang="0">
                    <a:pos x="T4" y="T5"/>
                  </a:cxn>
                  <a:cxn ang="0">
                    <a:pos x="T6" y="T7"/>
                  </a:cxn>
                  <a:cxn ang="0">
                    <a:pos x="T8" y="T9"/>
                  </a:cxn>
                </a:cxnLst>
                <a:rect l="0" t="0" r="r" b="b"/>
                <a:pathLst>
                  <a:path w="9" h="91">
                    <a:moveTo>
                      <a:pt x="0" y="1"/>
                    </a:moveTo>
                    <a:cubicBezTo>
                      <a:pt x="6" y="30"/>
                      <a:pt x="7" y="60"/>
                      <a:pt x="5" y="90"/>
                    </a:cubicBezTo>
                    <a:cubicBezTo>
                      <a:pt x="5" y="90"/>
                      <a:pt x="7" y="91"/>
                      <a:pt x="7" y="90"/>
                    </a:cubicBezTo>
                    <a:cubicBezTo>
                      <a:pt x="9" y="60"/>
                      <a:pt x="8" y="31"/>
                      <a:pt x="3" y="1"/>
                    </a:cubicBezTo>
                    <a:cubicBezTo>
                      <a:pt x="2"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437"/>
              <p:cNvSpPr/>
              <p:nvPr/>
            </p:nvSpPr>
            <p:spPr bwMode="auto">
              <a:xfrm>
                <a:off x="5068" y="870"/>
                <a:ext cx="7" cy="6"/>
              </a:xfrm>
              <a:custGeom>
                <a:avLst/>
                <a:gdLst>
                  <a:gd name="T0" fmla="*/ 1 w 11"/>
                  <a:gd name="T1" fmla="*/ 0 h 11"/>
                  <a:gd name="T2" fmla="*/ 9 w 11"/>
                  <a:gd name="T3" fmla="*/ 10 h 11"/>
                  <a:gd name="T4" fmla="*/ 11 w 11"/>
                  <a:gd name="T5" fmla="*/ 10 h 11"/>
                  <a:gd name="T6" fmla="*/ 3 w 11"/>
                  <a:gd name="T7" fmla="*/ 0 h 11"/>
                  <a:gd name="T8" fmla="*/ 1 w 11"/>
                  <a:gd name="T9" fmla="*/ 0 h 11"/>
                </a:gdLst>
                <a:ahLst/>
                <a:cxnLst>
                  <a:cxn ang="0">
                    <a:pos x="T0" y="T1"/>
                  </a:cxn>
                  <a:cxn ang="0">
                    <a:pos x="T2" y="T3"/>
                  </a:cxn>
                  <a:cxn ang="0">
                    <a:pos x="T4" y="T5"/>
                  </a:cxn>
                  <a:cxn ang="0">
                    <a:pos x="T6" y="T7"/>
                  </a:cxn>
                  <a:cxn ang="0">
                    <a:pos x="T8" y="T9"/>
                  </a:cxn>
                </a:cxnLst>
                <a:rect l="0" t="0" r="r" b="b"/>
                <a:pathLst>
                  <a:path w="11" h="11">
                    <a:moveTo>
                      <a:pt x="1" y="0"/>
                    </a:moveTo>
                    <a:cubicBezTo>
                      <a:pt x="5" y="2"/>
                      <a:pt x="7" y="7"/>
                      <a:pt x="9" y="10"/>
                    </a:cubicBezTo>
                    <a:cubicBezTo>
                      <a:pt x="9" y="11"/>
                      <a:pt x="11" y="11"/>
                      <a:pt x="11" y="10"/>
                    </a:cubicBezTo>
                    <a:cubicBezTo>
                      <a:pt x="10" y="7"/>
                      <a:pt x="7" y="2"/>
                      <a:pt x="3" y="0"/>
                    </a:cubicBezTo>
                    <a:cubicBezTo>
                      <a:pt x="3"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438"/>
              <p:cNvSpPr/>
              <p:nvPr/>
            </p:nvSpPr>
            <p:spPr bwMode="auto">
              <a:xfrm>
                <a:off x="5065" y="882"/>
                <a:ext cx="7" cy="8"/>
              </a:xfrm>
              <a:custGeom>
                <a:avLst/>
                <a:gdLst>
                  <a:gd name="T0" fmla="*/ 1 w 12"/>
                  <a:gd name="T1" fmla="*/ 1 h 16"/>
                  <a:gd name="T2" fmla="*/ 9 w 12"/>
                  <a:gd name="T3" fmla="*/ 15 h 16"/>
                  <a:gd name="T4" fmla="*/ 12 w 12"/>
                  <a:gd name="T5" fmla="*/ 15 h 16"/>
                  <a:gd name="T6" fmla="*/ 2 w 12"/>
                  <a:gd name="T7" fmla="*/ 0 h 16"/>
                  <a:gd name="T8" fmla="*/ 1 w 12"/>
                  <a:gd name="T9" fmla="*/ 1 h 16"/>
                </a:gdLst>
                <a:ahLst/>
                <a:cxnLst>
                  <a:cxn ang="0">
                    <a:pos x="T0" y="T1"/>
                  </a:cxn>
                  <a:cxn ang="0">
                    <a:pos x="T2" y="T3"/>
                  </a:cxn>
                  <a:cxn ang="0">
                    <a:pos x="T4" y="T5"/>
                  </a:cxn>
                  <a:cxn ang="0">
                    <a:pos x="T6" y="T7"/>
                  </a:cxn>
                  <a:cxn ang="0">
                    <a:pos x="T8" y="T9"/>
                  </a:cxn>
                </a:cxnLst>
                <a:rect l="0" t="0" r="r" b="b"/>
                <a:pathLst>
                  <a:path w="12" h="16">
                    <a:moveTo>
                      <a:pt x="1" y="1"/>
                    </a:moveTo>
                    <a:cubicBezTo>
                      <a:pt x="6" y="4"/>
                      <a:pt x="9" y="9"/>
                      <a:pt x="9" y="15"/>
                    </a:cubicBezTo>
                    <a:cubicBezTo>
                      <a:pt x="9" y="15"/>
                      <a:pt x="12" y="16"/>
                      <a:pt x="12" y="15"/>
                    </a:cubicBezTo>
                    <a:cubicBezTo>
                      <a:pt x="11" y="8"/>
                      <a:pt x="8" y="3"/>
                      <a:pt x="2" y="0"/>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439"/>
              <p:cNvSpPr/>
              <p:nvPr/>
            </p:nvSpPr>
            <p:spPr bwMode="auto">
              <a:xfrm>
                <a:off x="5060" y="893"/>
                <a:ext cx="8" cy="13"/>
              </a:xfrm>
              <a:custGeom>
                <a:avLst/>
                <a:gdLst>
                  <a:gd name="T0" fmla="*/ 1 w 14"/>
                  <a:gd name="T1" fmla="*/ 1 h 24"/>
                  <a:gd name="T2" fmla="*/ 12 w 14"/>
                  <a:gd name="T3" fmla="*/ 23 h 24"/>
                  <a:gd name="T4" fmla="*/ 14 w 14"/>
                  <a:gd name="T5" fmla="*/ 23 h 24"/>
                  <a:gd name="T6" fmla="*/ 3 w 14"/>
                  <a:gd name="T7" fmla="*/ 0 h 24"/>
                  <a:gd name="T8" fmla="*/ 1 w 14"/>
                  <a:gd name="T9" fmla="*/ 1 h 24"/>
                </a:gdLst>
                <a:ahLst/>
                <a:cxnLst>
                  <a:cxn ang="0">
                    <a:pos x="T0" y="T1"/>
                  </a:cxn>
                  <a:cxn ang="0">
                    <a:pos x="T2" y="T3"/>
                  </a:cxn>
                  <a:cxn ang="0">
                    <a:pos x="T4" y="T5"/>
                  </a:cxn>
                  <a:cxn ang="0">
                    <a:pos x="T6" y="T7"/>
                  </a:cxn>
                  <a:cxn ang="0">
                    <a:pos x="T8" y="T9"/>
                  </a:cxn>
                </a:cxnLst>
                <a:rect l="0" t="0" r="r" b="b"/>
                <a:pathLst>
                  <a:path w="14" h="24">
                    <a:moveTo>
                      <a:pt x="1" y="1"/>
                    </a:moveTo>
                    <a:cubicBezTo>
                      <a:pt x="8" y="6"/>
                      <a:pt x="12" y="14"/>
                      <a:pt x="12" y="23"/>
                    </a:cubicBezTo>
                    <a:cubicBezTo>
                      <a:pt x="12" y="24"/>
                      <a:pt x="14" y="24"/>
                      <a:pt x="14" y="23"/>
                    </a:cubicBezTo>
                    <a:cubicBezTo>
                      <a:pt x="14" y="14"/>
                      <a:pt x="10" y="6"/>
                      <a:pt x="3" y="0"/>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440"/>
              <p:cNvSpPr/>
              <p:nvPr/>
            </p:nvSpPr>
            <p:spPr bwMode="auto">
              <a:xfrm>
                <a:off x="5054" y="903"/>
                <a:ext cx="7" cy="19"/>
              </a:xfrm>
              <a:custGeom>
                <a:avLst/>
                <a:gdLst>
                  <a:gd name="T0" fmla="*/ 1 w 14"/>
                  <a:gd name="T1" fmla="*/ 1 h 35"/>
                  <a:gd name="T2" fmla="*/ 10 w 14"/>
                  <a:gd name="T3" fmla="*/ 33 h 35"/>
                  <a:gd name="T4" fmla="*/ 13 w 14"/>
                  <a:gd name="T5" fmla="*/ 34 h 35"/>
                  <a:gd name="T6" fmla="*/ 3 w 14"/>
                  <a:gd name="T7" fmla="*/ 1 h 35"/>
                  <a:gd name="T8" fmla="*/ 1 w 14"/>
                  <a:gd name="T9" fmla="*/ 1 h 35"/>
                </a:gdLst>
                <a:ahLst/>
                <a:cxnLst>
                  <a:cxn ang="0">
                    <a:pos x="T0" y="T1"/>
                  </a:cxn>
                  <a:cxn ang="0">
                    <a:pos x="T2" y="T3"/>
                  </a:cxn>
                  <a:cxn ang="0">
                    <a:pos x="T4" y="T5"/>
                  </a:cxn>
                  <a:cxn ang="0">
                    <a:pos x="T6" y="T7"/>
                  </a:cxn>
                  <a:cxn ang="0">
                    <a:pos x="T8" y="T9"/>
                  </a:cxn>
                </a:cxnLst>
                <a:rect l="0" t="0" r="r" b="b"/>
                <a:pathLst>
                  <a:path w="14" h="35">
                    <a:moveTo>
                      <a:pt x="1" y="1"/>
                    </a:moveTo>
                    <a:cubicBezTo>
                      <a:pt x="7" y="11"/>
                      <a:pt x="11" y="21"/>
                      <a:pt x="10" y="33"/>
                    </a:cubicBezTo>
                    <a:cubicBezTo>
                      <a:pt x="10" y="34"/>
                      <a:pt x="13" y="35"/>
                      <a:pt x="13" y="34"/>
                    </a:cubicBezTo>
                    <a:cubicBezTo>
                      <a:pt x="14" y="22"/>
                      <a:pt x="9" y="11"/>
                      <a:pt x="3" y="1"/>
                    </a:cubicBezTo>
                    <a:cubicBezTo>
                      <a:pt x="3"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441"/>
              <p:cNvSpPr/>
              <p:nvPr/>
            </p:nvSpPr>
            <p:spPr bwMode="auto">
              <a:xfrm>
                <a:off x="5045" y="909"/>
                <a:ext cx="8" cy="25"/>
              </a:xfrm>
              <a:custGeom>
                <a:avLst/>
                <a:gdLst>
                  <a:gd name="T0" fmla="*/ 0 w 14"/>
                  <a:gd name="T1" fmla="*/ 1 h 46"/>
                  <a:gd name="T2" fmla="*/ 10 w 14"/>
                  <a:gd name="T3" fmla="*/ 44 h 46"/>
                  <a:gd name="T4" fmla="*/ 12 w 14"/>
                  <a:gd name="T5" fmla="*/ 45 h 46"/>
                  <a:gd name="T6" fmla="*/ 3 w 14"/>
                  <a:gd name="T7" fmla="*/ 1 h 46"/>
                  <a:gd name="T8" fmla="*/ 0 w 14"/>
                  <a:gd name="T9" fmla="*/ 1 h 46"/>
                </a:gdLst>
                <a:ahLst/>
                <a:cxnLst>
                  <a:cxn ang="0">
                    <a:pos x="T0" y="T1"/>
                  </a:cxn>
                  <a:cxn ang="0">
                    <a:pos x="T2" y="T3"/>
                  </a:cxn>
                  <a:cxn ang="0">
                    <a:pos x="T4" y="T5"/>
                  </a:cxn>
                  <a:cxn ang="0">
                    <a:pos x="T6" y="T7"/>
                  </a:cxn>
                  <a:cxn ang="0">
                    <a:pos x="T8" y="T9"/>
                  </a:cxn>
                </a:cxnLst>
                <a:rect l="0" t="0" r="r" b="b"/>
                <a:pathLst>
                  <a:path w="14" h="46">
                    <a:moveTo>
                      <a:pt x="0" y="1"/>
                    </a:moveTo>
                    <a:cubicBezTo>
                      <a:pt x="8" y="14"/>
                      <a:pt x="12" y="30"/>
                      <a:pt x="10" y="44"/>
                    </a:cubicBezTo>
                    <a:cubicBezTo>
                      <a:pt x="9" y="45"/>
                      <a:pt x="12" y="46"/>
                      <a:pt x="12" y="45"/>
                    </a:cubicBezTo>
                    <a:cubicBezTo>
                      <a:pt x="14" y="30"/>
                      <a:pt x="10" y="14"/>
                      <a:pt x="3" y="1"/>
                    </a:cubicBezTo>
                    <a:cubicBezTo>
                      <a:pt x="2"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442"/>
              <p:cNvSpPr/>
              <p:nvPr/>
            </p:nvSpPr>
            <p:spPr bwMode="auto">
              <a:xfrm>
                <a:off x="5037" y="916"/>
                <a:ext cx="7" cy="33"/>
              </a:xfrm>
              <a:custGeom>
                <a:avLst/>
                <a:gdLst>
                  <a:gd name="T0" fmla="*/ 0 w 14"/>
                  <a:gd name="T1" fmla="*/ 0 h 60"/>
                  <a:gd name="T2" fmla="*/ 4 w 14"/>
                  <a:gd name="T3" fmla="*/ 59 h 60"/>
                  <a:gd name="T4" fmla="*/ 6 w 14"/>
                  <a:gd name="T5" fmla="*/ 59 h 60"/>
                  <a:gd name="T6" fmla="*/ 2 w 14"/>
                  <a:gd name="T7" fmla="*/ 0 h 60"/>
                  <a:gd name="T8" fmla="*/ 0 w 14"/>
                  <a:gd name="T9" fmla="*/ 0 h 60"/>
                </a:gdLst>
                <a:ahLst/>
                <a:cxnLst>
                  <a:cxn ang="0">
                    <a:pos x="T0" y="T1"/>
                  </a:cxn>
                  <a:cxn ang="0">
                    <a:pos x="T2" y="T3"/>
                  </a:cxn>
                  <a:cxn ang="0">
                    <a:pos x="T4" y="T5"/>
                  </a:cxn>
                  <a:cxn ang="0">
                    <a:pos x="T6" y="T7"/>
                  </a:cxn>
                  <a:cxn ang="0">
                    <a:pos x="T8" y="T9"/>
                  </a:cxn>
                </a:cxnLst>
                <a:rect l="0" t="0" r="r" b="b"/>
                <a:pathLst>
                  <a:path w="14" h="60">
                    <a:moveTo>
                      <a:pt x="0" y="0"/>
                    </a:moveTo>
                    <a:cubicBezTo>
                      <a:pt x="10" y="17"/>
                      <a:pt x="11" y="41"/>
                      <a:pt x="4" y="59"/>
                    </a:cubicBezTo>
                    <a:cubicBezTo>
                      <a:pt x="4" y="59"/>
                      <a:pt x="6" y="60"/>
                      <a:pt x="6" y="59"/>
                    </a:cubicBezTo>
                    <a:cubicBezTo>
                      <a:pt x="14" y="41"/>
                      <a:pt x="12" y="18"/>
                      <a:pt x="2" y="0"/>
                    </a:cubicBezTo>
                    <a:cubicBezTo>
                      <a:pt x="2"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443"/>
              <p:cNvSpPr/>
              <p:nvPr/>
            </p:nvSpPr>
            <p:spPr bwMode="auto">
              <a:xfrm>
                <a:off x="5028" y="921"/>
                <a:ext cx="5" cy="39"/>
              </a:xfrm>
              <a:custGeom>
                <a:avLst/>
                <a:gdLst>
                  <a:gd name="T0" fmla="*/ 0 w 10"/>
                  <a:gd name="T1" fmla="*/ 1 h 71"/>
                  <a:gd name="T2" fmla="*/ 1 w 10"/>
                  <a:gd name="T3" fmla="*/ 70 h 71"/>
                  <a:gd name="T4" fmla="*/ 3 w 10"/>
                  <a:gd name="T5" fmla="*/ 71 h 71"/>
                  <a:gd name="T6" fmla="*/ 2 w 10"/>
                  <a:gd name="T7" fmla="*/ 1 h 71"/>
                  <a:gd name="T8" fmla="*/ 0 w 10"/>
                  <a:gd name="T9" fmla="*/ 1 h 71"/>
                </a:gdLst>
                <a:ahLst/>
                <a:cxnLst>
                  <a:cxn ang="0">
                    <a:pos x="T0" y="T1"/>
                  </a:cxn>
                  <a:cxn ang="0">
                    <a:pos x="T2" y="T3"/>
                  </a:cxn>
                  <a:cxn ang="0">
                    <a:pos x="T4" y="T5"/>
                  </a:cxn>
                  <a:cxn ang="0">
                    <a:pos x="T6" y="T7"/>
                  </a:cxn>
                  <a:cxn ang="0">
                    <a:pos x="T8" y="T9"/>
                  </a:cxn>
                </a:cxnLst>
                <a:rect l="0" t="0" r="r" b="b"/>
                <a:pathLst>
                  <a:path w="10" h="71">
                    <a:moveTo>
                      <a:pt x="0" y="1"/>
                    </a:moveTo>
                    <a:cubicBezTo>
                      <a:pt x="5" y="23"/>
                      <a:pt x="8" y="48"/>
                      <a:pt x="1" y="70"/>
                    </a:cubicBezTo>
                    <a:cubicBezTo>
                      <a:pt x="0" y="71"/>
                      <a:pt x="3" y="71"/>
                      <a:pt x="3" y="71"/>
                    </a:cubicBezTo>
                    <a:cubicBezTo>
                      <a:pt x="10" y="48"/>
                      <a:pt x="8" y="24"/>
                      <a:pt x="2" y="1"/>
                    </a:cubicBezTo>
                    <a:cubicBezTo>
                      <a:pt x="2"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444"/>
              <p:cNvSpPr/>
              <p:nvPr/>
            </p:nvSpPr>
            <p:spPr bwMode="auto">
              <a:xfrm>
                <a:off x="5011" y="925"/>
                <a:ext cx="12" cy="52"/>
              </a:xfrm>
              <a:custGeom>
                <a:avLst/>
                <a:gdLst>
                  <a:gd name="T0" fmla="*/ 12 w 23"/>
                  <a:gd name="T1" fmla="*/ 1 h 94"/>
                  <a:gd name="T2" fmla="*/ 0 w 23"/>
                  <a:gd name="T3" fmla="*/ 93 h 94"/>
                  <a:gd name="T4" fmla="*/ 2 w 23"/>
                  <a:gd name="T5" fmla="*/ 94 h 94"/>
                  <a:gd name="T6" fmla="*/ 14 w 23"/>
                  <a:gd name="T7" fmla="*/ 1 h 94"/>
                  <a:gd name="T8" fmla="*/ 12 w 23"/>
                  <a:gd name="T9" fmla="*/ 1 h 94"/>
                </a:gdLst>
                <a:ahLst/>
                <a:cxnLst>
                  <a:cxn ang="0">
                    <a:pos x="T0" y="T1"/>
                  </a:cxn>
                  <a:cxn ang="0">
                    <a:pos x="T2" y="T3"/>
                  </a:cxn>
                  <a:cxn ang="0">
                    <a:pos x="T4" y="T5"/>
                  </a:cxn>
                  <a:cxn ang="0">
                    <a:pos x="T6" y="T7"/>
                  </a:cxn>
                  <a:cxn ang="0">
                    <a:pos x="T8" y="T9"/>
                  </a:cxn>
                </a:cxnLst>
                <a:rect l="0" t="0" r="r" b="b"/>
                <a:pathLst>
                  <a:path w="23" h="94">
                    <a:moveTo>
                      <a:pt x="12" y="1"/>
                    </a:moveTo>
                    <a:cubicBezTo>
                      <a:pt x="21" y="33"/>
                      <a:pt x="16" y="65"/>
                      <a:pt x="0" y="93"/>
                    </a:cubicBezTo>
                    <a:cubicBezTo>
                      <a:pt x="0" y="94"/>
                      <a:pt x="2" y="94"/>
                      <a:pt x="2" y="94"/>
                    </a:cubicBezTo>
                    <a:cubicBezTo>
                      <a:pt x="19" y="65"/>
                      <a:pt x="23" y="33"/>
                      <a:pt x="14" y="1"/>
                    </a:cubicBezTo>
                    <a:cubicBezTo>
                      <a:pt x="14" y="1"/>
                      <a:pt x="12" y="0"/>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445"/>
              <p:cNvSpPr/>
              <p:nvPr/>
            </p:nvSpPr>
            <p:spPr bwMode="auto">
              <a:xfrm>
                <a:off x="4992" y="930"/>
                <a:ext cx="19" cy="62"/>
              </a:xfrm>
              <a:custGeom>
                <a:avLst/>
                <a:gdLst>
                  <a:gd name="T0" fmla="*/ 27 w 34"/>
                  <a:gd name="T1" fmla="*/ 0 h 113"/>
                  <a:gd name="T2" fmla="*/ 1 w 34"/>
                  <a:gd name="T3" fmla="*/ 111 h 113"/>
                  <a:gd name="T4" fmla="*/ 3 w 34"/>
                  <a:gd name="T5" fmla="*/ 112 h 113"/>
                  <a:gd name="T6" fmla="*/ 29 w 34"/>
                  <a:gd name="T7" fmla="*/ 1 h 113"/>
                  <a:gd name="T8" fmla="*/ 27 w 34"/>
                  <a:gd name="T9" fmla="*/ 0 h 113"/>
                </a:gdLst>
                <a:ahLst/>
                <a:cxnLst>
                  <a:cxn ang="0">
                    <a:pos x="T0" y="T1"/>
                  </a:cxn>
                  <a:cxn ang="0">
                    <a:pos x="T2" y="T3"/>
                  </a:cxn>
                  <a:cxn ang="0">
                    <a:pos x="T4" y="T5"/>
                  </a:cxn>
                  <a:cxn ang="0">
                    <a:pos x="T6" y="T7"/>
                  </a:cxn>
                  <a:cxn ang="0">
                    <a:pos x="T8" y="T9"/>
                  </a:cxn>
                </a:cxnLst>
                <a:rect l="0" t="0" r="r" b="b"/>
                <a:pathLst>
                  <a:path w="34" h="113">
                    <a:moveTo>
                      <a:pt x="27" y="0"/>
                    </a:moveTo>
                    <a:cubicBezTo>
                      <a:pt x="31" y="39"/>
                      <a:pt x="21" y="79"/>
                      <a:pt x="1" y="111"/>
                    </a:cubicBezTo>
                    <a:cubicBezTo>
                      <a:pt x="0" y="112"/>
                      <a:pt x="3" y="113"/>
                      <a:pt x="3" y="112"/>
                    </a:cubicBezTo>
                    <a:cubicBezTo>
                      <a:pt x="23" y="79"/>
                      <a:pt x="34" y="39"/>
                      <a:pt x="29" y="1"/>
                    </a:cubicBezTo>
                    <a:cubicBezTo>
                      <a:pt x="29" y="0"/>
                      <a:pt x="27"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446"/>
              <p:cNvSpPr/>
              <p:nvPr/>
            </p:nvSpPr>
            <p:spPr bwMode="auto">
              <a:xfrm>
                <a:off x="4972" y="935"/>
                <a:ext cx="24" cy="70"/>
              </a:xfrm>
              <a:custGeom>
                <a:avLst/>
                <a:gdLst>
                  <a:gd name="T0" fmla="*/ 41 w 44"/>
                  <a:gd name="T1" fmla="*/ 0 h 127"/>
                  <a:gd name="T2" fmla="*/ 0 w 44"/>
                  <a:gd name="T3" fmla="*/ 126 h 127"/>
                  <a:gd name="T4" fmla="*/ 3 w 44"/>
                  <a:gd name="T5" fmla="*/ 126 h 127"/>
                  <a:gd name="T6" fmla="*/ 44 w 44"/>
                  <a:gd name="T7" fmla="*/ 1 h 127"/>
                  <a:gd name="T8" fmla="*/ 41 w 44"/>
                  <a:gd name="T9" fmla="*/ 0 h 127"/>
                </a:gdLst>
                <a:ahLst/>
                <a:cxnLst>
                  <a:cxn ang="0">
                    <a:pos x="T0" y="T1"/>
                  </a:cxn>
                  <a:cxn ang="0">
                    <a:pos x="T2" y="T3"/>
                  </a:cxn>
                  <a:cxn ang="0">
                    <a:pos x="T4" y="T5"/>
                  </a:cxn>
                  <a:cxn ang="0">
                    <a:pos x="T6" y="T7"/>
                  </a:cxn>
                  <a:cxn ang="0">
                    <a:pos x="T8" y="T9"/>
                  </a:cxn>
                </a:cxnLst>
                <a:rect l="0" t="0" r="r" b="b"/>
                <a:pathLst>
                  <a:path w="44" h="127">
                    <a:moveTo>
                      <a:pt x="41" y="0"/>
                    </a:moveTo>
                    <a:cubicBezTo>
                      <a:pt x="39" y="46"/>
                      <a:pt x="22" y="86"/>
                      <a:pt x="0" y="126"/>
                    </a:cubicBezTo>
                    <a:cubicBezTo>
                      <a:pt x="0" y="127"/>
                      <a:pt x="2" y="127"/>
                      <a:pt x="3" y="126"/>
                    </a:cubicBezTo>
                    <a:cubicBezTo>
                      <a:pt x="24" y="87"/>
                      <a:pt x="41" y="47"/>
                      <a:pt x="44" y="1"/>
                    </a:cubicBezTo>
                    <a:cubicBezTo>
                      <a:pt x="44" y="0"/>
                      <a:pt x="41"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447"/>
              <p:cNvSpPr/>
              <p:nvPr/>
            </p:nvSpPr>
            <p:spPr bwMode="auto">
              <a:xfrm>
                <a:off x="4952" y="939"/>
                <a:ext cx="31" cy="79"/>
              </a:xfrm>
              <a:custGeom>
                <a:avLst/>
                <a:gdLst>
                  <a:gd name="T0" fmla="*/ 55 w 57"/>
                  <a:gd name="T1" fmla="*/ 1 h 143"/>
                  <a:gd name="T2" fmla="*/ 0 w 57"/>
                  <a:gd name="T3" fmla="*/ 142 h 143"/>
                  <a:gd name="T4" fmla="*/ 3 w 57"/>
                  <a:gd name="T5" fmla="*/ 142 h 143"/>
                  <a:gd name="T6" fmla="*/ 57 w 57"/>
                  <a:gd name="T7" fmla="*/ 1 h 143"/>
                  <a:gd name="T8" fmla="*/ 55 w 57"/>
                  <a:gd name="T9" fmla="*/ 1 h 143"/>
                </a:gdLst>
                <a:ahLst/>
                <a:cxnLst>
                  <a:cxn ang="0">
                    <a:pos x="T0" y="T1"/>
                  </a:cxn>
                  <a:cxn ang="0">
                    <a:pos x="T2" y="T3"/>
                  </a:cxn>
                  <a:cxn ang="0">
                    <a:pos x="T4" y="T5"/>
                  </a:cxn>
                  <a:cxn ang="0">
                    <a:pos x="T6" y="T7"/>
                  </a:cxn>
                  <a:cxn ang="0">
                    <a:pos x="T8" y="T9"/>
                  </a:cxn>
                </a:cxnLst>
                <a:rect l="0" t="0" r="r" b="b"/>
                <a:pathLst>
                  <a:path w="57" h="143">
                    <a:moveTo>
                      <a:pt x="55" y="1"/>
                    </a:moveTo>
                    <a:cubicBezTo>
                      <a:pt x="48" y="49"/>
                      <a:pt x="28" y="102"/>
                      <a:pt x="0" y="142"/>
                    </a:cubicBezTo>
                    <a:cubicBezTo>
                      <a:pt x="0" y="142"/>
                      <a:pt x="2" y="143"/>
                      <a:pt x="3" y="142"/>
                    </a:cubicBezTo>
                    <a:cubicBezTo>
                      <a:pt x="31" y="102"/>
                      <a:pt x="51" y="50"/>
                      <a:pt x="57" y="1"/>
                    </a:cubicBezTo>
                    <a:cubicBezTo>
                      <a:pt x="57" y="0"/>
                      <a:pt x="55" y="0"/>
                      <a:pt x="5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448"/>
              <p:cNvSpPr/>
              <p:nvPr/>
            </p:nvSpPr>
            <p:spPr bwMode="auto">
              <a:xfrm>
                <a:off x="4937" y="946"/>
                <a:ext cx="33" cy="78"/>
              </a:xfrm>
              <a:custGeom>
                <a:avLst/>
                <a:gdLst>
                  <a:gd name="T0" fmla="*/ 57 w 59"/>
                  <a:gd name="T1" fmla="*/ 1 h 143"/>
                  <a:gd name="T2" fmla="*/ 0 w 59"/>
                  <a:gd name="T3" fmla="*/ 141 h 143"/>
                  <a:gd name="T4" fmla="*/ 2 w 59"/>
                  <a:gd name="T5" fmla="*/ 142 h 143"/>
                  <a:gd name="T6" fmla="*/ 59 w 59"/>
                  <a:gd name="T7" fmla="*/ 1 h 143"/>
                  <a:gd name="T8" fmla="*/ 57 w 59"/>
                  <a:gd name="T9" fmla="*/ 1 h 143"/>
                </a:gdLst>
                <a:ahLst/>
                <a:cxnLst>
                  <a:cxn ang="0">
                    <a:pos x="T0" y="T1"/>
                  </a:cxn>
                  <a:cxn ang="0">
                    <a:pos x="T2" y="T3"/>
                  </a:cxn>
                  <a:cxn ang="0">
                    <a:pos x="T4" y="T5"/>
                  </a:cxn>
                  <a:cxn ang="0">
                    <a:pos x="T6" y="T7"/>
                  </a:cxn>
                  <a:cxn ang="0">
                    <a:pos x="T8" y="T9"/>
                  </a:cxn>
                </a:cxnLst>
                <a:rect l="0" t="0" r="r" b="b"/>
                <a:pathLst>
                  <a:path w="59" h="143">
                    <a:moveTo>
                      <a:pt x="57" y="1"/>
                    </a:moveTo>
                    <a:cubicBezTo>
                      <a:pt x="41" y="49"/>
                      <a:pt x="24" y="96"/>
                      <a:pt x="0" y="141"/>
                    </a:cubicBezTo>
                    <a:cubicBezTo>
                      <a:pt x="0" y="142"/>
                      <a:pt x="2" y="143"/>
                      <a:pt x="2" y="142"/>
                    </a:cubicBezTo>
                    <a:cubicBezTo>
                      <a:pt x="26" y="97"/>
                      <a:pt x="43" y="49"/>
                      <a:pt x="59" y="1"/>
                    </a:cubicBezTo>
                    <a:cubicBezTo>
                      <a:pt x="59" y="0"/>
                      <a:pt x="57" y="0"/>
                      <a:pt x="5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449"/>
              <p:cNvSpPr/>
              <p:nvPr/>
            </p:nvSpPr>
            <p:spPr bwMode="auto">
              <a:xfrm>
                <a:off x="4927" y="957"/>
                <a:ext cx="23" cy="67"/>
              </a:xfrm>
              <a:custGeom>
                <a:avLst/>
                <a:gdLst>
                  <a:gd name="T0" fmla="*/ 40 w 42"/>
                  <a:gd name="T1" fmla="*/ 1 h 122"/>
                  <a:gd name="T2" fmla="*/ 1 w 42"/>
                  <a:gd name="T3" fmla="*/ 120 h 122"/>
                  <a:gd name="T4" fmla="*/ 3 w 42"/>
                  <a:gd name="T5" fmla="*/ 121 h 122"/>
                  <a:gd name="T6" fmla="*/ 42 w 42"/>
                  <a:gd name="T7" fmla="*/ 2 h 122"/>
                  <a:gd name="T8" fmla="*/ 40 w 42"/>
                  <a:gd name="T9" fmla="*/ 1 h 122"/>
                </a:gdLst>
                <a:ahLst/>
                <a:cxnLst>
                  <a:cxn ang="0">
                    <a:pos x="T0" y="T1"/>
                  </a:cxn>
                  <a:cxn ang="0">
                    <a:pos x="T2" y="T3"/>
                  </a:cxn>
                  <a:cxn ang="0">
                    <a:pos x="T4" y="T5"/>
                  </a:cxn>
                  <a:cxn ang="0">
                    <a:pos x="T6" y="T7"/>
                  </a:cxn>
                  <a:cxn ang="0">
                    <a:pos x="T8" y="T9"/>
                  </a:cxn>
                </a:cxnLst>
                <a:rect l="0" t="0" r="r" b="b"/>
                <a:pathLst>
                  <a:path w="42" h="122">
                    <a:moveTo>
                      <a:pt x="40" y="1"/>
                    </a:moveTo>
                    <a:cubicBezTo>
                      <a:pt x="37" y="43"/>
                      <a:pt x="21" y="83"/>
                      <a:pt x="1" y="120"/>
                    </a:cubicBezTo>
                    <a:cubicBezTo>
                      <a:pt x="0" y="121"/>
                      <a:pt x="3" y="122"/>
                      <a:pt x="3" y="121"/>
                    </a:cubicBezTo>
                    <a:cubicBezTo>
                      <a:pt x="23" y="84"/>
                      <a:pt x="39" y="43"/>
                      <a:pt x="42" y="2"/>
                    </a:cubicBezTo>
                    <a:cubicBezTo>
                      <a:pt x="42" y="1"/>
                      <a:pt x="40" y="0"/>
                      <a:pt x="4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450"/>
              <p:cNvSpPr/>
              <p:nvPr/>
            </p:nvSpPr>
            <p:spPr bwMode="auto">
              <a:xfrm>
                <a:off x="4924" y="964"/>
                <a:ext cx="16" cy="50"/>
              </a:xfrm>
              <a:custGeom>
                <a:avLst/>
                <a:gdLst>
                  <a:gd name="T0" fmla="*/ 27 w 29"/>
                  <a:gd name="T1" fmla="*/ 1 h 91"/>
                  <a:gd name="T2" fmla="*/ 0 w 29"/>
                  <a:gd name="T3" fmla="*/ 90 h 91"/>
                  <a:gd name="T4" fmla="*/ 3 w 29"/>
                  <a:gd name="T5" fmla="*/ 90 h 91"/>
                  <a:gd name="T6" fmla="*/ 29 w 29"/>
                  <a:gd name="T7" fmla="*/ 1 h 91"/>
                  <a:gd name="T8" fmla="*/ 27 w 29"/>
                  <a:gd name="T9" fmla="*/ 1 h 91"/>
                </a:gdLst>
                <a:ahLst/>
                <a:cxnLst>
                  <a:cxn ang="0">
                    <a:pos x="T0" y="T1"/>
                  </a:cxn>
                  <a:cxn ang="0">
                    <a:pos x="T2" y="T3"/>
                  </a:cxn>
                  <a:cxn ang="0">
                    <a:pos x="T4" y="T5"/>
                  </a:cxn>
                  <a:cxn ang="0">
                    <a:pos x="T6" y="T7"/>
                  </a:cxn>
                  <a:cxn ang="0">
                    <a:pos x="T8" y="T9"/>
                  </a:cxn>
                </a:cxnLst>
                <a:rect l="0" t="0" r="r" b="b"/>
                <a:pathLst>
                  <a:path w="29" h="91">
                    <a:moveTo>
                      <a:pt x="27" y="1"/>
                    </a:moveTo>
                    <a:cubicBezTo>
                      <a:pt x="15" y="30"/>
                      <a:pt x="4" y="59"/>
                      <a:pt x="0" y="90"/>
                    </a:cubicBezTo>
                    <a:cubicBezTo>
                      <a:pt x="0" y="91"/>
                      <a:pt x="2" y="91"/>
                      <a:pt x="3" y="90"/>
                    </a:cubicBezTo>
                    <a:cubicBezTo>
                      <a:pt x="7" y="59"/>
                      <a:pt x="18" y="30"/>
                      <a:pt x="29" y="1"/>
                    </a:cubicBezTo>
                    <a:cubicBezTo>
                      <a:pt x="29" y="0"/>
                      <a:pt x="27" y="0"/>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451"/>
              <p:cNvSpPr/>
              <p:nvPr/>
            </p:nvSpPr>
            <p:spPr bwMode="auto">
              <a:xfrm>
                <a:off x="4988" y="850"/>
                <a:ext cx="76" cy="88"/>
              </a:xfrm>
              <a:custGeom>
                <a:avLst/>
                <a:gdLst>
                  <a:gd name="T0" fmla="*/ 135 w 137"/>
                  <a:gd name="T1" fmla="*/ 0 h 160"/>
                  <a:gd name="T2" fmla="*/ 1 w 137"/>
                  <a:gd name="T3" fmla="*/ 159 h 160"/>
                  <a:gd name="T4" fmla="*/ 3 w 137"/>
                  <a:gd name="T5" fmla="*/ 160 h 160"/>
                  <a:gd name="T6" fmla="*/ 136 w 137"/>
                  <a:gd name="T7" fmla="*/ 2 h 160"/>
                  <a:gd name="T8" fmla="*/ 135 w 137"/>
                  <a:gd name="T9" fmla="*/ 0 h 160"/>
                </a:gdLst>
                <a:ahLst/>
                <a:cxnLst>
                  <a:cxn ang="0">
                    <a:pos x="T0" y="T1"/>
                  </a:cxn>
                  <a:cxn ang="0">
                    <a:pos x="T2" y="T3"/>
                  </a:cxn>
                  <a:cxn ang="0">
                    <a:pos x="T4" y="T5"/>
                  </a:cxn>
                  <a:cxn ang="0">
                    <a:pos x="T6" y="T7"/>
                  </a:cxn>
                  <a:cxn ang="0">
                    <a:pos x="T8" y="T9"/>
                  </a:cxn>
                </a:cxnLst>
                <a:rect l="0" t="0" r="r" b="b"/>
                <a:pathLst>
                  <a:path w="137" h="160">
                    <a:moveTo>
                      <a:pt x="135" y="0"/>
                    </a:moveTo>
                    <a:cubicBezTo>
                      <a:pt x="65" y="28"/>
                      <a:pt x="44" y="104"/>
                      <a:pt x="1" y="159"/>
                    </a:cubicBezTo>
                    <a:cubicBezTo>
                      <a:pt x="0" y="159"/>
                      <a:pt x="3" y="160"/>
                      <a:pt x="3" y="160"/>
                    </a:cubicBezTo>
                    <a:cubicBezTo>
                      <a:pt x="46" y="105"/>
                      <a:pt x="67" y="29"/>
                      <a:pt x="136" y="2"/>
                    </a:cubicBezTo>
                    <a:cubicBezTo>
                      <a:pt x="137" y="1"/>
                      <a:pt x="136" y="0"/>
                      <a:pt x="1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452"/>
              <p:cNvSpPr/>
              <p:nvPr/>
            </p:nvSpPr>
            <p:spPr bwMode="auto">
              <a:xfrm>
                <a:off x="5005" y="856"/>
                <a:ext cx="64" cy="76"/>
              </a:xfrm>
              <a:custGeom>
                <a:avLst/>
                <a:gdLst>
                  <a:gd name="T0" fmla="*/ 113 w 116"/>
                  <a:gd name="T1" fmla="*/ 0 h 137"/>
                  <a:gd name="T2" fmla="*/ 0 w 116"/>
                  <a:gd name="T3" fmla="*/ 135 h 137"/>
                  <a:gd name="T4" fmla="*/ 2 w 116"/>
                  <a:gd name="T5" fmla="*/ 136 h 137"/>
                  <a:gd name="T6" fmla="*/ 114 w 116"/>
                  <a:gd name="T7" fmla="*/ 2 h 137"/>
                  <a:gd name="T8" fmla="*/ 113 w 116"/>
                  <a:gd name="T9" fmla="*/ 0 h 137"/>
                </a:gdLst>
                <a:ahLst/>
                <a:cxnLst>
                  <a:cxn ang="0">
                    <a:pos x="T0" y="T1"/>
                  </a:cxn>
                  <a:cxn ang="0">
                    <a:pos x="T2" y="T3"/>
                  </a:cxn>
                  <a:cxn ang="0">
                    <a:pos x="T4" y="T5"/>
                  </a:cxn>
                  <a:cxn ang="0">
                    <a:pos x="T6" y="T7"/>
                  </a:cxn>
                  <a:cxn ang="0">
                    <a:pos x="T8" y="T9"/>
                  </a:cxn>
                </a:cxnLst>
                <a:rect l="0" t="0" r="r" b="b"/>
                <a:pathLst>
                  <a:path w="116" h="137">
                    <a:moveTo>
                      <a:pt x="113" y="0"/>
                    </a:moveTo>
                    <a:cubicBezTo>
                      <a:pt x="60" y="22"/>
                      <a:pt x="24" y="85"/>
                      <a:pt x="0" y="135"/>
                    </a:cubicBezTo>
                    <a:cubicBezTo>
                      <a:pt x="0" y="136"/>
                      <a:pt x="2" y="137"/>
                      <a:pt x="2" y="136"/>
                    </a:cubicBezTo>
                    <a:cubicBezTo>
                      <a:pt x="26" y="86"/>
                      <a:pt x="62" y="24"/>
                      <a:pt x="114" y="2"/>
                    </a:cubicBezTo>
                    <a:cubicBezTo>
                      <a:pt x="116" y="1"/>
                      <a:pt x="114" y="0"/>
                      <a:pt x="1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453"/>
              <p:cNvSpPr/>
              <p:nvPr/>
            </p:nvSpPr>
            <p:spPr bwMode="auto">
              <a:xfrm>
                <a:off x="5016" y="869"/>
                <a:ext cx="55" cy="58"/>
              </a:xfrm>
              <a:custGeom>
                <a:avLst/>
                <a:gdLst>
                  <a:gd name="T0" fmla="*/ 97 w 100"/>
                  <a:gd name="T1" fmla="*/ 1 h 105"/>
                  <a:gd name="T2" fmla="*/ 1 w 100"/>
                  <a:gd name="T3" fmla="*/ 103 h 105"/>
                  <a:gd name="T4" fmla="*/ 3 w 100"/>
                  <a:gd name="T5" fmla="*/ 104 h 105"/>
                  <a:gd name="T6" fmla="*/ 99 w 100"/>
                  <a:gd name="T7" fmla="*/ 2 h 105"/>
                  <a:gd name="T8" fmla="*/ 97 w 100"/>
                  <a:gd name="T9" fmla="*/ 1 h 105"/>
                </a:gdLst>
                <a:ahLst/>
                <a:cxnLst>
                  <a:cxn ang="0">
                    <a:pos x="T0" y="T1"/>
                  </a:cxn>
                  <a:cxn ang="0">
                    <a:pos x="T2" y="T3"/>
                  </a:cxn>
                  <a:cxn ang="0">
                    <a:pos x="T4" y="T5"/>
                  </a:cxn>
                  <a:cxn ang="0">
                    <a:pos x="T6" y="T7"/>
                  </a:cxn>
                  <a:cxn ang="0">
                    <a:pos x="T8" y="T9"/>
                  </a:cxn>
                </a:cxnLst>
                <a:rect l="0" t="0" r="r" b="b"/>
                <a:pathLst>
                  <a:path w="100" h="105">
                    <a:moveTo>
                      <a:pt x="97" y="1"/>
                    </a:moveTo>
                    <a:cubicBezTo>
                      <a:pt x="52" y="21"/>
                      <a:pt x="23" y="60"/>
                      <a:pt x="1" y="103"/>
                    </a:cubicBezTo>
                    <a:cubicBezTo>
                      <a:pt x="0" y="104"/>
                      <a:pt x="2" y="105"/>
                      <a:pt x="3" y="104"/>
                    </a:cubicBezTo>
                    <a:cubicBezTo>
                      <a:pt x="25" y="61"/>
                      <a:pt x="54" y="22"/>
                      <a:pt x="99" y="2"/>
                    </a:cubicBezTo>
                    <a:cubicBezTo>
                      <a:pt x="100" y="1"/>
                      <a:pt x="98" y="0"/>
                      <a:pt x="9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454"/>
              <p:cNvSpPr/>
              <p:nvPr/>
            </p:nvSpPr>
            <p:spPr bwMode="auto">
              <a:xfrm>
                <a:off x="5029" y="886"/>
                <a:ext cx="36" cy="33"/>
              </a:xfrm>
              <a:custGeom>
                <a:avLst/>
                <a:gdLst>
                  <a:gd name="T0" fmla="*/ 62 w 65"/>
                  <a:gd name="T1" fmla="*/ 0 h 61"/>
                  <a:gd name="T2" fmla="*/ 0 w 65"/>
                  <a:gd name="T3" fmla="*/ 60 h 61"/>
                  <a:gd name="T4" fmla="*/ 2 w 65"/>
                  <a:gd name="T5" fmla="*/ 61 h 61"/>
                  <a:gd name="T6" fmla="*/ 64 w 65"/>
                  <a:gd name="T7" fmla="*/ 1 h 61"/>
                  <a:gd name="T8" fmla="*/ 62 w 65"/>
                  <a:gd name="T9" fmla="*/ 0 h 61"/>
                </a:gdLst>
                <a:ahLst/>
                <a:cxnLst>
                  <a:cxn ang="0">
                    <a:pos x="T0" y="T1"/>
                  </a:cxn>
                  <a:cxn ang="0">
                    <a:pos x="T2" y="T3"/>
                  </a:cxn>
                  <a:cxn ang="0">
                    <a:pos x="T4" y="T5"/>
                  </a:cxn>
                  <a:cxn ang="0">
                    <a:pos x="T6" y="T7"/>
                  </a:cxn>
                  <a:cxn ang="0">
                    <a:pos x="T8" y="T9"/>
                  </a:cxn>
                </a:cxnLst>
                <a:rect l="0" t="0" r="r" b="b"/>
                <a:pathLst>
                  <a:path w="65" h="61">
                    <a:moveTo>
                      <a:pt x="62" y="0"/>
                    </a:moveTo>
                    <a:cubicBezTo>
                      <a:pt x="38" y="14"/>
                      <a:pt x="13" y="35"/>
                      <a:pt x="0" y="60"/>
                    </a:cubicBezTo>
                    <a:cubicBezTo>
                      <a:pt x="0" y="61"/>
                      <a:pt x="2" y="61"/>
                      <a:pt x="2" y="61"/>
                    </a:cubicBezTo>
                    <a:cubicBezTo>
                      <a:pt x="15" y="36"/>
                      <a:pt x="40" y="14"/>
                      <a:pt x="64" y="1"/>
                    </a:cubicBezTo>
                    <a:cubicBezTo>
                      <a:pt x="65" y="1"/>
                      <a:pt x="63" y="0"/>
                      <a:pt x="6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455"/>
              <p:cNvSpPr/>
              <p:nvPr/>
            </p:nvSpPr>
            <p:spPr bwMode="auto">
              <a:xfrm>
                <a:off x="4970" y="846"/>
                <a:ext cx="82" cy="99"/>
              </a:xfrm>
              <a:custGeom>
                <a:avLst/>
                <a:gdLst>
                  <a:gd name="T0" fmla="*/ 146 w 149"/>
                  <a:gd name="T1" fmla="*/ 0 h 181"/>
                  <a:gd name="T2" fmla="*/ 0 w 149"/>
                  <a:gd name="T3" fmla="*/ 180 h 181"/>
                  <a:gd name="T4" fmla="*/ 3 w 149"/>
                  <a:gd name="T5" fmla="*/ 181 h 181"/>
                  <a:gd name="T6" fmla="*/ 148 w 149"/>
                  <a:gd name="T7" fmla="*/ 1 h 181"/>
                  <a:gd name="T8" fmla="*/ 146 w 149"/>
                  <a:gd name="T9" fmla="*/ 0 h 181"/>
                </a:gdLst>
                <a:ahLst/>
                <a:cxnLst>
                  <a:cxn ang="0">
                    <a:pos x="T0" y="T1"/>
                  </a:cxn>
                  <a:cxn ang="0">
                    <a:pos x="T2" y="T3"/>
                  </a:cxn>
                  <a:cxn ang="0">
                    <a:pos x="T4" y="T5"/>
                  </a:cxn>
                  <a:cxn ang="0">
                    <a:pos x="T6" y="T7"/>
                  </a:cxn>
                  <a:cxn ang="0">
                    <a:pos x="T8" y="T9"/>
                  </a:cxn>
                </a:cxnLst>
                <a:rect l="0" t="0" r="r" b="b"/>
                <a:pathLst>
                  <a:path w="149" h="181">
                    <a:moveTo>
                      <a:pt x="146" y="0"/>
                    </a:moveTo>
                    <a:cubicBezTo>
                      <a:pt x="65" y="32"/>
                      <a:pt x="62" y="129"/>
                      <a:pt x="0" y="180"/>
                    </a:cubicBezTo>
                    <a:cubicBezTo>
                      <a:pt x="0" y="180"/>
                      <a:pt x="2" y="181"/>
                      <a:pt x="3" y="181"/>
                    </a:cubicBezTo>
                    <a:cubicBezTo>
                      <a:pt x="64" y="130"/>
                      <a:pt x="67" y="33"/>
                      <a:pt x="148" y="1"/>
                    </a:cubicBezTo>
                    <a:cubicBezTo>
                      <a:pt x="149" y="1"/>
                      <a:pt x="146" y="0"/>
                      <a:pt x="14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456"/>
              <p:cNvSpPr/>
              <p:nvPr/>
            </p:nvSpPr>
            <p:spPr bwMode="auto">
              <a:xfrm>
                <a:off x="4956" y="844"/>
                <a:ext cx="80" cy="108"/>
              </a:xfrm>
              <a:custGeom>
                <a:avLst/>
                <a:gdLst>
                  <a:gd name="T0" fmla="*/ 141 w 144"/>
                  <a:gd name="T1" fmla="*/ 0 h 196"/>
                  <a:gd name="T2" fmla="*/ 73 w 144"/>
                  <a:gd name="T3" fmla="*/ 71 h 196"/>
                  <a:gd name="T4" fmla="*/ 0 w 144"/>
                  <a:gd name="T5" fmla="*/ 195 h 196"/>
                  <a:gd name="T6" fmla="*/ 2 w 144"/>
                  <a:gd name="T7" fmla="*/ 196 h 196"/>
                  <a:gd name="T8" fmla="*/ 65 w 144"/>
                  <a:gd name="T9" fmla="*/ 91 h 196"/>
                  <a:gd name="T10" fmla="*/ 143 w 144"/>
                  <a:gd name="T11" fmla="*/ 1 h 196"/>
                  <a:gd name="T12" fmla="*/ 141 w 144"/>
                  <a:gd name="T13" fmla="*/ 0 h 196"/>
                </a:gdLst>
                <a:ahLst/>
                <a:cxnLst>
                  <a:cxn ang="0">
                    <a:pos x="T0" y="T1"/>
                  </a:cxn>
                  <a:cxn ang="0">
                    <a:pos x="T2" y="T3"/>
                  </a:cxn>
                  <a:cxn ang="0">
                    <a:pos x="T4" y="T5"/>
                  </a:cxn>
                  <a:cxn ang="0">
                    <a:pos x="T6" y="T7"/>
                  </a:cxn>
                  <a:cxn ang="0">
                    <a:pos x="T8" y="T9"/>
                  </a:cxn>
                  <a:cxn ang="0">
                    <a:pos x="T10" y="T11"/>
                  </a:cxn>
                  <a:cxn ang="0">
                    <a:pos x="T12" y="T13"/>
                  </a:cxn>
                </a:cxnLst>
                <a:rect l="0" t="0" r="r" b="b"/>
                <a:pathLst>
                  <a:path w="144" h="196">
                    <a:moveTo>
                      <a:pt x="141" y="0"/>
                    </a:moveTo>
                    <a:cubicBezTo>
                      <a:pt x="108" y="9"/>
                      <a:pt x="89" y="43"/>
                      <a:pt x="73" y="71"/>
                    </a:cubicBezTo>
                    <a:cubicBezTo>
                      <a:pt x="50" y="112"/>
                      <a:pt x="35" y="163"/>
                      <a:pt x="0" y="195"/>
                    </a:cubicBezTo>
                    <a:cubicBezTo>
                      <a:pt x="0" y="195"/>
                      <a:pt x="2" y="196"/>
                      <a:pt x="2" y="196"/>
                    </a:cubicBezTo>
                    <a:cubicBezTo>
                      <a:pt x="33" y="168"/>
                      <a:pt x="45" y="127"/>
                      <a:pt x="65" y="91"/>
                    </a:cubicBezTo>
                    <a:cubicBezTo>
                      <a:pt x="83" y="58"/>
                      <a:pt x="103" y="12"/>
                      <a:pt x="143" y="1"/>
                    </a:cubicBezTo>
                    <a:cubicBezTo>
                      <a:pt x="144" y="1"/>
                      <a:pt x="141" y="0"/>
                      <a:pt x="1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457"/>
              <p:cNvSpPr/>
              <p:nvPr/>
            </p:nvSpPr>
            <p:spPr bwMode="auto">
              <a:xfrm>
                <a:off x="4946" y="850"/>
                <a:ext cx="64" cy="108"/>
              </a:xfrm>
              <a:custGeom>
                <a:avLst/>
                <a:gdLst>
                  <a:gd name="T0" fmla="*/ 113 w 115"/>
                  <a:gd name="T1" fmla="*/ 0 h 197"/>
                  <a:gd name="T2" fmla="*/ 0 w 115"/>
                  <a:gd name="T3" fmla="*/ 195 h 197"/>
                  <a:gd name="T4" fmla="*/ 2 w 115"/>
                  <a:gd name="T5" fmla="*/ 196 h 197"/>
                  <a:gd name="T6" fmla="*/ 115 w 115"/>
                  <a:gd name="T7" fmla="*/ 2 h 197"/>
                  <a:gd name="T8" fmla="*/ 113 w 115"/>
                  <a:gd name="T9" fmla="*/ 0 h 197"/>
                </a:gdLst>
                <a:ahLst/>
                <a:cxnLst>
                  <a:cxn ang="0">
                    <a:pos x="T0" y="T1"/>
                  </a:cxn>
                  <a:cxn ang="0">
                    <a:pos x="T2" y="T3"/>
                  </a:cxn>
                  <a:cxn ang="0">
                    <a:pos x="T4" y="T5"/>
                  </a:cxn>
                  <a:cxn ang="0">
                    <a:pos x="T6" y="T7"/>
                  </a:cxn>
                  <a:cxn ang="0">
                    <a:pos x="T8" y="T9"/>
                  </a:cxn>
                </a:cxnLst>
                <a:rect l="0" t="0" r="r" b="b"/>
                <a:pathLst>
                  <a:path w="115" h="197">
                    <a:moveTo>
                      <a:pt x="113" y="0"/>
                    </a:moveTo>
                    <a:cubicBezTo>
                      <a:pt x="52" y="52"/>
                      <a:pt x="47" y="134"/>
                      <a:pt x="0" y="195"/>
                    </a:cubicBezTo>
                    <a:cubicBezTo>
                      <a:pt x="0" y="196"/>
                      <a:pt x="2" y="197"/>
                      <a:pt x="2" y="196"/>
                    </a:cubicBezTo>
                    <a:cubicBezTo>
                      <a:pt x="49" y="135"/>
                      <a:pt x="54" y="53"/>
                      <a:pt x="115" y="2"/>
                    </a:cubicBezTo>
                    <a:cubicBezTo>
                      <a:pt x="115" y="1"/>
                      <a:pt x="113" y="0"/>
                      <a:pt x="1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458"/>
              <p:cNvSpPr/>
              <p:nvPr/>
            </p:nvSpPr>
            <p:spPr bwMode="auto">
              <a:xfrm>
                <a:off x="4932" y="858"/>
                <a:ext cx="60" cy="115"/>
              </a:xfrm>
              <a:custGeom>
                <a:avLst/>
                <a:gdLst>
                  <a:gd name="T0" fmla="*/ 107 w 109"/>
                  <a:gd name="T1" fmla="*/ 0 h 209"/>
                  <a:gd name="T2" fmla="*/ 0 w 109"/>
                  <a:gd name="T3" fmla="*/ 208 h 209"/>
                  <a:gd name="T4" fmla="*/ 3 w 109"/>
                  <a:gd name="T5" fmla="*/ 209 h 209"/>
                  <a:gd name="T6" fmla="*/ 109 w 109"/>
                  <a:gd name="T7" fmla="*/ 1 h 209"/>
                  <a:gd name="T8" fmla="*/ 107 w 109"/>
                  <a:gd name="T9" fmla="*/ 0 h 209"/>
                </a:gdLst>
                <a:ahLst/>
                <a:cxnLst>
                  <a:cxn ang="0">
                    <a:pos x="T0" y="T1"/>
                  </a:cxn>
                  <a:cxn ang="0">
                    <a:pos x="T2" y="T3"/>
                  </a:cxn>
                  <a:cxn ang="0">
                    <a:pos x="T4" y="T5"/>
                  </a:cxn>
                  <a:cxn ang="0">
                    <a:pos x="T6" y="T7"/>
                  </a:cxn>
                  <a:cxn ang="0">
                    <a:pos x="T8" y="T9"/>
                  </a:cxn>
                </a:cxnLst>
                <a:rect l="0" t="0" r="r" b="b"/>
                <a:pathLst>
                  <a:path w="109" h="209">
                    <a:moveTo>
                      <a:pt x="107" y="0"/>
                    </a:moveTo>
                    <a:cubicBezTo>
                      <a:pt x="49" y="52"/>
                      <a:pt x="36" y="141"/>
                      <a:pt x="0" y="208"/>
                    </a:cubicBezTo>
                    <a:cubicBezTo>
                      <a:pt x="0" y="209"/>
                      <a:pt x="2" y="209"/>
                      <a:pt x="3" y="209"/>
                    </a:cubicBezTo>
                    <a:cubicBezTo>
                      <a:pt x="38" y="142"/>
                      <a:pt x="51" y="53"/>
                      <a:pt x="109" y="1"/>
                    </a:cubicBezTo>
                    <a:cubicBezTo>
                      <a:pt x="109" y="0"/>
                      <a:pt x="107" y="0"/>
                      <a:pt x="1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459"/>
              <p:cNvSpPr/>
              <p:nvPr/>
            </p:nvSpPr>
            <p:spPr bwMode="auto">
              <a:xfrm>
                <a:off x="4907" y="869"/>
                <a:ext cx="66" cy="122"/>
              </a:xfrm>
              <a:custGeom>
                <a:avLst/>
                <a:gdLst>
                  <a:gd name="T0" fmla="*/ 118 w 121"/>
                  <a:gd name="T1" fmla="*/ 0 h 223"/>
                  <a:gd name="T2" fmla="*/ 69 w 121"/>
                  <a:gd name="T3" fmla="*/ 93 h 223"/>
                  <a:gd name="T4" fmla="*/ 1 w 121"/>
                  <a:gd name="T5" fmla="*/ 221 h 223"/>
                  <a:gd name="T6" fmla="*/ 3 w 121"/>
                  <a:gd name="T7" fmla="*/ 222 h 223"/>
                  <a:gd name="T8" fmla="*/ 62 w 121"/>
                  <a:gd name="T9" fmla="*/ 122 h 223"/>
                  <a:gd name="T10" fmla="*/ 120 w 121"/>
                  <a:gd name="T11" fmla="*/ 2 h 223"/>
                  <a:gd name="T12" fmla="*/ 118 w 121"/>
                  <a:gd name="T13" fmla="*/ 0 h 223"/>
                </a:gdLst>
                <a:ahLst/>
                <a:cxnLst>
                  <a:cxn ang="0">
                    <a:pos x="T0" y="T1"/>
                  </a:cxn>
                  <a:cxn ang="0">
                    <a:pos x="T2" y="T3"/>
                  </a:cxn>
                  <a:cxn ang="0">
                    <a:pos x="T4" y="T5"/>
                  </a:cxn>
                  <a:cxn ang="0">
                    <a:pos x="T6" y="T7"/>
                  </a:cxn>
                  <a:cxn ang="0">
                    <a:pos x="T8" y="T9"/>
                  </a:cxn>
                  <a:cxn ang="0">
                    <a:pos x="T10" y="T11"/>
                  </a:cxn>
                  <a:cxn ang="0">
                    <a:pos x="T12" y="T13"/>
                  </a:cxn>
                </a:cxnLst>
                <a:rect l="0" t="0" r="r" b="b"/>
                <a:pathLst>
                  <a:path w="121" h="223">
                    <a:moveTo>
                      <a:pt x="118" y="0"/>
                    </a:moveTo>
                    <a:cubicBezTo>
                      <a:pt x="89" y="21"/>
                      <a:pt x="80" y="61"/>
                      <a:pt x="69" y="93"/>
                    </a:cubicBezTo>
                    <a:cubicBezTo>
                      <a:pt x="54" y="139"/>
                      <a:pt x="37" y="187"/>
                      <a:pt x="1" y="221"/>
                    </a:cubicBezTo>
                    <a:cubicBezTo>
                      <a:pt x="0" y="222"/>
                      <a:pt x="2" y="223"/>
                      <a:pt x="3" y="222"/>
                    </a:cubicBezTo>
                    <a:cubicBezTo>
                      <a:pt x="32" y="195"/>
                      <a:pt x="48" y="159"/>
                      <a:pt x="62" y="122"/>
                    </a:cubicBezTo>
                    <a:cubicBezTo>
                      <a:pt x="76" y="83"/>
                      <a:pt x="84" y="28"/>
                      <a:pt x="120" y="2"/>
                    </a:cubicBezTo>
                    <a:cubicBezTo>
                      <a:pt x="121" y="1"/>
                      <a:pt x="119" y="0"/>
                      <a:pt x="1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460"/>
              <p:cNvSpPr/>
              <p:nvPr/>
            </p:nvSpPr>
            <p:spPr bwMode="auto">
              <a:xfrm>
                <a:off x="4883" y="1056"/>
                <a:ext cx="89" cy="24"/>
              </a:xfrm>
              <a:custGeom>
                <a:avLst/>
                <a:gdLst>
                  <a:gd name="T0" fmla="*/ 3 w 163"/>
                  <a:gd name="T1" fmla="*/ 28 h 43"/>
                  <a:gd name="T2" fmla="*/ 160 w 163"/>
                  <a:gd name="T3" fmla="*/ 42 h 43"/>
                  <a:gd name="T4" fmla="*/ 162 w 163"/>
                  <a:gd name="T5" fmla="*/ 42 h 43"/>
                  <a:gd name="T6" fmla="*/ 1 w 163"/>
                  <a:gd name="T7" fmla="*/ 27 h 43"/>
                  <a:gd name="T8" fmla="*/ 3 w 163"/>
                  <a:gd name="T9" fmla="*/ 28 h 43"/>
                </a:gdLst>
                <a:ahLst/>
                <a:cxnLst>
                  <a:cxn ang="0">
                    <a:pos x="T0" y="T1"/>
                  </a:cxn>
                  <a:cxn ang="0">
                    <a:pos x="T2" y="T3"/>
                  </a:cxn>
                  <a:cxn ang="0">
                    <a:pos x="T4" y="T5"/>
                  </a:cxn>
                  <a:cxn ang="0">
                    <a:pos x="T6" y="T7"/>
                  </a:cxn>
                  <a:cxn ang="0">
                    <a:pos x="T8" y="T9"/>
                  </a:cxn>
                </a:cxnLst>
                <a:rect l="0" t="0" r="r" b="b"/>
                <a:pathLst>
                  <a:path w="163" h="43">
                    <a:moveTo>
                      <a:pt x="3" y="28"/>
                    </a:moveTo>
                    <a:cubicBezTo>
                      <a:pt x="52" y="1"/>
                      <a:pt x="116" y="8"/>
                      <a:pt x="160" y="42"/>
                    </a:cubicBezTo>
                    <a:cubicBezTo>
                      <a:pt x="161" y="43"/>
                      <a:pt x="163" y="43"/>
                      <a:pt x="162" y="42"/>
                    </a:cubicBezTo>
                    <a:cubicBezTo>
                      <a:pt x="117" y="7"/>
                      <a:pt x="51" y="0"/>
                      <a:pt x="1" y="27"/>
                    </a:cubicBezTo>
                    <a:cubicBezTo>
                      <a:pt x="0" y="27"/>
                      <a:pt x="2"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461"/>
              <p:cNvSpPr/>
              <p:nvPr/>
            </p:nvSpPr>
            <p:spPr bwMode="auto">
              <a:xfrm>
                <a:off x="4883" y="1040"/>
                <a:ext cx="70" cy="17"/>
              </a:xfrm>
              <a:custGeom>
                <a:avLst/>
                <a:gdLst>
                  <a:gd name="T0" fmla="*/ 3 w 128"/>
                  <a:gd name="T1" fmla="*/ 26 h 32"/>
                  <a:gd name="T2" fmla="*/ 125 w 128"/>
                  <a:gd name="T3" fmla="*/ 31 h 32"/>
                  <a:gd name="T4" fmla="*/ 127 w 128"/>
                  <a:gd name="T5" fmla="*/ 30 h 32"/>
                  <a:gd name="T6" fmla="*/ 1 w 128"/>
                  <a:gd name="T7" fmla="*/ 24 h 32"/>
                  <a:gd name="T8" fmla="*/ 3 w 128"/>
                  <a:gd name="T9" fmla="*/ 26 h 32"/>
                </a:gdLst>
                <a:ahLst/>
                <a:cxnLst>
                  <a:cxn ang="0">
                    <a:pos x="T0" y="T1"/>
                  </a:cxn>
                  <a:cxn ang="0">
                    <a:pos x="T2" y="T3"/>
                  </a:cxn>
                  <a:cxn ang="0">
                    <a:pos x="T4" y="T5"/>
                  </a:cxn>
                  <a:cxn ang="0">
                    <a:pos x="T6" y="T7"/>
                  </a:cxn>
                  <a:cxn ang="0">
                    <a:pos x="T8" y="T9"/>
                  </a:cxn>
                </a:cxnLst>
                <a:rect l="0" t="0" r="r" b="b"/>
                <a:pathLst>
                  <a:path w="128" h="32">
                    <a:moveTo>
                      <a:pt x="3" y="26"/>
                    </a:moveTo>
                    <a:cubicBezTo>
                      <a:pt x="37" y="2"/>
                      <a:pt x="93" y="7"/>
                      <a:pt x="125" y="31"/>
                    </a:cubicBezTo>
                    <a:cubicBezTo>
                      <a:pt x="126" y="32"/>
                      <a:pt x="128" y="31"/>
                      <a:pt x="127" y="30"/>
                    </a:cubicBezTo>
                    <a:cubicBezTo>
                      <a:pt x="93" y="5"/>
                      <a:pt x="36" y="0"/>
                      <a:pt x="1" y="24"/>
                    </a:cubicBezTo>
                    <a:cubicBezTo>
                      <a:pt x="0" y="25"/>
                      <a:pt x="3" y="26"/>
                      <a:pt x="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462"/>
              <p:cNvSpPr/>
              <p:nvPr/>
            </p:nvSpPr>
            <p:spPr bwMode="auto">
              <a:xfrm>
                <a:off x="4885" y="1030"/>
                <a:ext cx="56" cy="12"/>
              </a:xfrm>
              <a:custGeom>
                <a:avLst/>
                <a:gdLst>
                  <a:gd name="T0" fmla="*/ 3 w 101"/>
                  <a:gd name="T1" fmla="*/ 10 h 21"/>
                  <a:gd name="T2" fmla="*/ 98 w 101"/>
                  <a:gd name="T3" fmla="*/ 21 h 21"/>
                  <a:gd name="T4" fmla="*/ 99 w 101"/>
                  <a:gd name="T5" fmla="*/ 20 h 21"/>
                  <a:gd name="T6" fmla="*/ 2 w 101"/>
                  <a:gd name="T7" fmla="*/ 8 h 21"/>
                  <a:gd name="T8" fmla="*/ 3 w 101"/>
                  <a:gd name="T9" fmla="*/ 10 h 21"/>
                </a:gdLst>
                <a:ahLst/>
                <a:cxnLst>
                  <a:cxn ang="0">
                    <a:pos x="T0" y="T1"/>
                  </a:cxn>
                  <a:cxn ang="0">
                    <a:pos x="T2" y="T3"/>
                  </a:cxn>
                  <a:cxn ang="0">
                    <a:pos x="T4" y="T5"/>
                  </a:cxn>
                  <a:cxn ang="0">
                    <a:pos x="T6" y="T7"/>
                  </a:cxn>
                  <a:cxn ang="0">
                    <a:pos x="T8" y="T9"/>
                  </a:cxn>
                </a:cxnLst>
                <a:rect l="0" t="0" r="r" b="b"/>
                <a:pathLst>
                  <a:path w="101" h="21">
                    <a:moveTo>
                      <a:pt x="3" y="10"/>
                    </a:moveTo>
                    <a:cubicBezTo>
                      <a:pt x="35" y="1"/>
                      <a:pt x="70" y="5"/>
                      <a:pt x="98" y="21"/>
                    </a:cubicBezTo>
                    <a:cubicBezTo>
                      <a:pt x="99" y="21"/>
                      <a:pt x="101" y="21"/>
                      <a:pt x="99" y="20"/>
                    </a:cubicBezTo>
                    <a:cubicBezTo>
                      <a:pt x="70" y="4"/>
                      <a:pt x="34" y="0"/>
                      <a:pt x="2" y="8"/>
                    </a:cubicBezTo>
                    <a:cubicBezTo>
                      <a:pt x="0" y="9"/>
                      <a:pt x="3" y="10"/>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463"/>
              <p:cNvSpPr/>
              <p:nvPr/>
            </p:nvSpPr>
            <p:spPr bwMode="auto">
              <a:xfrm>
                <a:off x="4891" y="1018"/>
                <a:ext cx="42" cy="13"/>
              </a:xfrm>
              <a:custGeom>
                <a:avLst/>
                <a:gdLst>
                  <a:gd name="T0" fmla="*/ 2 w 77"/>
                  <a:gd name="T1" fmla="*/ 7 h 24"/>
                  <a:gd name="T2" fmla="*/ 74 w 77"/>
                  <a:gd name="T3" fmla="*/ 23 h 24"/>
                  <a:gd name="T4" fmla="*/ 76 w 77"/>
                  <a:gd name="T5" fmla="*/ 23 h 24"/>
                  <a:gd name="T6" fmla="*/ 1 w 77"/>
                  <a:gd name="T7" fmla="*/ 6 h 24"/>
                  <a:gd name="T8" fmla="*/ 2 w 77"/>
                  <a:gd name="T9" fmla="*/ 7 h 24"/>
                </a:gdLst>
                <a:ahLst/>
                <a:cxnLst>
                  <a:cxn ang="0">
                    <a:pos x="T0" y="T1"/>
                  </a:cxn>
                  <a:cxn ang="0">
                    <a:pos x="T2" y="T3"/>
                  </a:cxn>
                  <a:cxn ang="0">
                    <a:pos x="T4" y="T5"/>
                  </a:cxn>
                  <a:cxn ang="0">
                    <a:pos x="T6" y="T7"/>
                  </a:cxn>
                  <a:cxn ang="0">
                    <a:pos x="T8" y="T9"/>
                  </a:cxn>
                </a:cxnLst>
                <a:rect l="0" t="0" r="r" b="b"/>
                <a:pathLst>
                  <a:path w="77" h="24">
                    <a:moveTo>
                      <a:pt x="2" y="7"/>
                    </a:moveTo>
                    <a:cubicBezTo>
                      <a:pt x="28" y="2"/>
                      <a:pt x="52" y="7"/>
                      <a:pt x="74" y="23"/>
                    </a:cubicBezTo>
                    <a:cubicBezTo>
                      <a:pt x="74" y="24"/>
                      <a:pt x="77" y="24"/>
                      <a:pt x="76" y="23"/>
                    </a:cubicBezTo>
                    <a:cubicBezTo>
                      <a:pt x="53" y="6"/>
                      <a:pt x="28" y="0"/>
                      <a:pt x="1" y="6"/>
                    </a:cubicBezTo>
                    <a:cubicBezTo>
                      <a:pt x="0" y="7"/>
                      <a:pt x="2" y="8"/>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464"/>
              <p:cNvSpPr/>
              <p:nvPr/>
            </p:nvSpPr>
            <p:spPr bwMode="auto">
              <a:xfrm>
                <a:off x="4897" y="1004"/>
                <a:ext cx="27" cy="9"/>
              </a:xfrm>
              <a:custGeom>
                <a:avLst/>
                <a:gdLst>
                  <a:gd name="T0" fmla="*/ 2 w 50"/>
                  <a:gd name="T1" fmla="*/ 8 h 15"/>
                  <a:gd name="T2" fmla="*/ 48 w 50"/>
                  <a:gd name="T3" fmla="*/ 15 h 15"/>
                  <a:gd name="T4" fmla="*/ 49 w 50"/>
                  <a:gd name="T5" fmla="*/ 15 h 15"/>
                  <a:gd name="T6" fmla="*/ 0 w 50"/>
                  <a:gd name="T7" fmla="*/ 7 h 15"/>
                  <a:gd name="T8" fmla="*/ 2 w 50"/>
                  <a:gd name="T9" fmla="*/ 8 h 15"/>
                </a:gdLst>
                <a:ahLst/>
                <a:cxnLst>
                  <a:cxn ang="0">
                    <a:pos x="T0" y="T1"/>
                  </a:cxn>
                  <a:cxn ang="0">
                    <a:pos x="T2" y="T3"/>
                  </a:cxn>
                  <a:cxn ang="0">
                    <a:pos x="T4" y="T5"/>
                  </a:cxn>
                  <a:cxn ang="0">
                    <a:pos x="T6" y="T7"/>
                  </a:cxn>
                  <a:cxn ang="0">
                    <a:pos x="T8" y="T9"/>
                  </a:cxn>
                </a:cxnLst>
                <a:rect l="0" t="0" r="r" b="b"/>
                <a:pathLst>
                  <a:path w="50" h="15">
                    <a:moveTo>
                      <a:pt x="2" y="8"/>
                    </a:moveTo>
                    <a:cubicBezTo>
                      <a:pt x="18" y="2"/>
                      <a:pt x="34" y="8"/>
                      <a:pt x="48" y="15"/>
                    </a:cubicBezTo>
                    <a:cubicBezTo>
                      <a:pt x="48" y="15"/>
                      <a:pt x="50" y="15"/>
                      <a:pt x="49" y="15"/>
                    </a:cubicBezTo>
                    <a:cubicBezTo>
                      <a:pt x="35" y="7"/>
                      <a:pt x="17" y="0"/>
                      <a:pt x="0" y="7"/>
                    </a:cubicBezTo>
                    <a:cubicBezTo>
                      <a:pt x="0" y="7"/>
                      <a:pt x="2" y="8"/>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465"/>
              <p:cNvSpPr/>
              <p:nvPr/>
            </p:nvSpPr>
            <p:spPr bwMode="auto">
              <a:xfrm>
                <a:off x="4900" y="992"/>
                <a:ext cx="24" cy="10"/>
              </a:xfrm>
              <a:custGeom>
                <a:avLst/>
                <a:gdLst>
                  <a:gd name="T0" fmla="*/ 3 w 44"/>
                  <a:gd name="T1" fmla="*/ 17 h 17"/>
                  <a:gd name="T2" fmla="*/ 41 w 44"/>
                  <a:gd name="T3" fmla="*/ 7 h 17"/>
                  <a:gd name="T4" fmla="*/ 43 w 44"/>
                  <a:gd name="T5" fmla="*/ 6 h 17"/>
                  <a:gd name="T6" fmla="*/ 1 w 44"/>
                  <a:gd name="T7" fmla="*/ 16 h 17"/>
                  <a:gd name="T8" fmla="*/ 3 w 44"/>
                  <a:gd name="T9" fmla="*/ 17 h 17"/>
                </a:gdLst>
                <a:ahLst/>
                <a:cxnLst>
                  <a:cxn ang="0">
                    <a:pos x="T0" y="T1"/>
                  </a:cxn>
                  <a:cxn ang="0">
                    <a:pos x="T2" y="T3"/>
                  </a:cxn>
                  <a:cxn ang="0">
                    <a:pos x="T4" y="T5"/>
                  </a:cxn>
                  <a:cxn ang="0">
                    <a:pos x="T6" y="T7"/>
                  </a:cxn>
                  <a:cxn ang="0">
                    <a:pos x="T8" y="T9"/>
                  </a:cxn>
                </a:cxnLst>
                <a:rect l="0" t="0" r="r" b="b"/>
                <a:pathLst>
                  <a:path w="44" h="17">
                    <a:moveTo>
                      <a:pt x="3" y="17"/>
                    </a:moveTo>
                    <a:cubicBezTo>
                      <a:pt x="13" y="8"/>
                      <a:pt x="29" y="1"/>
                      <a:pt x="41" y="7"/>
                    </a:cubicBezTo>
                    <a:cubicBezTo>
                      <a:pt x="42" y="7"/>
                      <a:pt x="44" y="7"/>
                      <a:pt x="43" y="6"/>
                    </a:cubicBezTo>
                    <a:cubicBezTo>
                      <a:pt x="29" y="0"/>
                      <a:pt x="12" y="6"/>
                      <a:pt x="1" y="16"/>
                    </a:cubicBezTo>
                    <a:cubicBezTo>
                      <a:pt x="0" y="16"/>
                      <a:pt x="3" y="17"/>
                      <a:pt x="3"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466"/>
              <p:cNvSpPr/>
              <p:nvPr/>
            </p:nvSpPr>
            <p:spPr bwMode="auto">
              <a:xfrm>
                <a:off x="4904" y="977"/>
                <a:ext cx="25" cy="17"/>
              </a:xfrm>
              <a:custGeom>
                <a:avLst/>
                <a:gdLst>
                  <a:gd name="T0" fmla="*/ 3 w 46"/>
                  <a:gd name="T1" fmla="*/ 31 h 32"/>
                  <a:gd name="T2" fmla="*/ 46 w 46"/>
                  <a:gd name="T3" fmla="*/ 2 h 32"/>
                  <a:gd name="T4" fmla="*/ 44 w 46"/>
                  <a:gd name="T5" fmla="*/ 1 h 32"/>
                  <a:gd name="T6" fmla="*/ 1 w 46"/>
                  <a:gd name="T7" fmla="*/ 31 h 32"/>
                  <a:gd name="T8" fmla="*/ 3 w 46"/>
                  <a:gd name="T9" fmla="*/ 31 h 32"/>
                </a:gdLst>
                <a:ahLst/>
                <a:cxnLst>
                  <a:cxn ang="0">
                    <a:pos x="T0" y="T1"/>
                  </a:cxn>
                  <a:cxn ang="0">
                    <a:pos x="T2" y="T3"/>
                  </a:cxn>
                  <a:cxn ang="0">
                    <a:pos x="T4" y="T5"/>
                  </a:cxn>
                  <a:cxn ang="0">
                    <a:pos x="T6" y="T7"/>
                  </a:cxn>
                  <a:cxn ang="0">
                    <a:pos x="T8" y="T9"/>
                  </a:cxn>
                </a:cxnLst>
                <a:rect l="0" t="0" r="r" b="b"/>
                <a:pathLst>
                  <a:path w="46" h="32">
                    <a:moveTo>
                      <a:pt x="3" y="31"/>
                    </a:moveTo>
                    <a:cubicBezTo>
                      <a:pt x="15" y="18"/>
                      <a:pt x="30" y="9"/>
                      <a:pt x="46" y="2"/>
                    </a:cubicBezTo>
                    <a:cubicBezTo>
                      <a:pt x="46" y="1"/>
                      <a:pt x="44" y="0"/>
                      <a:pt x="44" y="1"/>
                    </a:cubicBezTo>
                    <a:cubicBezTo>
                      <a:pt x="28" y="8"/>
                      <a:pt x="13" y="18"/>
                      <a:pt x="1" y="31"/>
                    </a:cubicBezTo>
                    <a:cubicBezTo>
                      <a:pt x="0" y="31"/>
                      <a:pt x="2" y="32"/>
                      <a:pt x="3"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467"/>
              <p:cNvSpPr/>
              <p:nvPr/>
            </p:nvSpPr>
            <p:spPr bwMode="auto">
              <a:xfrm>
                <a:off x="4884" y="1070"/>
                <a:ext cx="109" cy="37"/>
              </a:xfrm>
              <a:custGeom>
                <a:avLst/>
                <a:gdLst>
                  <a:gd name="T0" fmla="*/ 3 w 199"/>
                  <a:gd name="T1" fmla="*/ 29 h 67"/>
                  <a:gd name="T2" fmla="*/ 196 w 199"/>
                  <a:gd name="T3" fmla="*/ 67 h 67"/>
                  <a:gd name="T4" fmla="*/ 198 w 199"/>
                  <a:gd name="T5" fmla="*/ 66 h 67"/>
                  <a:gd name="T6" fmla="*/ 2 w 199"/>
                  <a:gd name="T7" fmla="*/ 28 h 67"/>
                  <a:gd name="T8" fmla="*/ 3 w 199"/>
                  <a:gd name="T9" fmla="*/ 29 h 67"/>
                </a:gdLst>
                <a:ahLst/>
                <a:cxnLst>
                  <a:cxn ang="0">
                    <a:pos x="T0" y="T1"/>
                  </a:cxn>
                  <a:cxn ang="0">
                    <a:pos x="T2" y="T3"/>
                  </a:cxn>
                  <a:cxn ang="0">
                    <a:pos x="T4" y="T5"/>
                  </a:cxn>
                  <a:cxn ang="0">
                    <a:pos x="T6" y="T7"/>
                  </a:cxn>
                  <a:cxn ang="0">
                    <a:pos x="T8" y="T9"/>
                  </a:cxn>
                </a:cxnLst>
                <a:rect l="0" t="0" r="r" b="b"/>
                <a:pathLst>
                  <a:path w="199" h="67">
                    <a:moveTo>
                      <a:pt x="3" y="29"/>
                    </a:moveTo>
                    <a:cubicBezTo>
                      <a:pt x="67" y="1"/>
                      <a:pt x="142" y="31"/>
                      <a:pt x="196" y="67"/>
                    </a:cubicBezTo>
                    <a:cubicBezTo>
                      <a:pt x="197" y="67"/>
                      <a:pt x="199" y="67"/>
                      <a:pt x="198" y="66"/>
                    </a:cubicBezTo>
                    <a:cubicBezTo>
                      <a:pt x="142" y="30"/>
                      <a:pt x="66" y="0"/>
                      <a:pt x="2" y="28"/>
                    </a:cubicBezTo>
                    <a:cubicBezTo>
                      <a:pt x="0" y="28"/>
                      <a:pt x="2" y="29"/>
                      <a:pt x="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468"/>
              <p:cNvSpPr/>
              <p:nvPr/>
            </p:nvSpPr>
            <p:spPr bwMode="auto">
              <a:xfrm>
                <a:off x="4885" y="1091"/>
                <a:ext cx="129" cy="53"/>
              </a:xfrm>
              <a:custGeom>
                <a:avLst/>
                <a:gdLst>
                  <a:gd name="T0" fmla="*/ 3 w 234"/>
                  <a:gd name="T1" fmla="*/ 18 h 97"/>
                  <a:gd name="T2" fmla="*/ 231 w 234"/>
                  <a:gd name="T3" fmla="*/ 97 h 97"/>
                  <a:gd name="T4" fmla="*/ 233 w 234"/>
                  <a:gd name="T5" fmla="*/ 96 h 97"/>
                  <a:gd name="T6" fmla="*/ 2 w 234"/>
                  <a:gd name="T7" fmla="*/ 16 h 97"/>
                  <a:gd name="T8" fmla="*/ 3 w 234"/>
                  <a:gd name="T9" fmla="*/ 18 h 97"/>
                </a:gdLst>
                <a:ahLst/>
                <a:cxnLst>
                  <a:cxn ang="0">
                    <a:pos x="T0" y="T1"/>
                  </a:cxn>
                  <a:cxn ang="0">
                    <a:pos x="T2" y="T3"/>
                  </a:cxn>
                  <a:cxn ang="0">
                    <a:pos x="T4" y="T5"/>
                  </a:cxn>
                  <a:cxn ang="0">
                    <a:pos x="T6" y="T7"/>
                  </a:cxn>
                  <a:cxn ang="0">
                    <a:pos x="T8" y="T9"/>
                  </a:cxn>
                </a:cxnLst>
                <a:rect l="0" t="0" r="r" b="b"/>
                <a:pathLst>
                  <a:path w="234" h="97">
                    <a:moveTo>
                      <a:pt x="3" y="18"/>
                    </a:moveTo>
                    <a:cubicBezTo>
                      <a:pt x="90" y="2"/>
                      <a:pt x="167" y="40"/>
                      <a:pt x="231" y="97"/>
                    </a:cubicBezTo>
                    <a:cubicBezTo>
                      <a:pt x="232" y="97"/>
                      <a:pt x="234" y="97"/>
                      <a:pt x="233" y="96"/>
                    </a:cubicBezTo>
                    <a:cubicBezTo>
                      <a:pt x="168" y="38"/>
                      <a:pt x="90" y="0"/>
                      <a:pt x="2" y="16"/>
                    </a:cubicBezTo>
                    <a:cubicBezTo>
                      <a:pt x="0" y="17"/>
                      <a:pt x="2" y="18"/>
                      <a:pt x="3"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469"/>
              <p:cNvSpPr/>
              <p:nvPr/>
            </p:nvSpPr>
            <p:spPr bwMode="auto">
              <a:xfrm>
                <a:off x="4885" y="1109"/>
                <a:ext cx="139" cy="72"/>
              </a:xfrm>
              <a:custGeom>
                <a:avLst/>
                <a:gdLst>
                  <a:gd name="T0" fmla="*/ 3 w 253"/>
                  <a:gd name="T1" fmla="*/ 12 h 133"/>
                  <a:gd name="T2" fmla="*/ 251 w 253"/>
                  <a:gd name="T3" fmla="*/ 132 h 133"/>
                  <a:gd name="T4" fmla="*/ 253 w 253"/>
                  <a:gd name="T5" fmla="*/ 133 h 133"/>
                  <a:gd name="T6" fmla="*/ 2 w 253"/>
                  <a:gd name="T7" fmla="*/ 10 h 133"/>
                  <a:gd name="T8" fmla="*/ 3 w 253"/>
                  <a:gd name="T9" fmla="*/ 11 h 133"/>
                  <a:gd name="T10" fmla="*/ 3 w 253"/>
                  <a:gd name="T11" fmla="*/ 12 h 133"/>
                </a:gdLst>
                <a:ahLst/>
                <a:cxnLst>
                  <a:cxn ang="0">
                    <a:pos x="T0" y="T1"/>
                  </a:cxn>
                  <a:cxn ang="0">
                    <a:pos x="T2" y="T3"/>
                  </a:cxn>
                  <a:cxn ang="0">
                    <a:pos x="T4" y="T5"/>
                  </a:cxn>
                  <a:cxn ang="0">
                    <a:pos x="T6" y="T7"/>
                  </a:cxn>
                  <a:cxn ang="0">
                    <a:pos x="T8" y="T9"/>
                  </a:cxn>
                  <a:cxn ang="0">
                    <a:pos x="T10" y="T11"/>
                  </a:cxn>
                </a:cxnLst>
                <a:rect l="0" t="0" r="r" b="b"/>
                <a:pathLst>
                  <a:path w="253" h="133">
                    <a:moveTo>
                      <a:pt x="3" y="12"/>
                    </a:moveTo>
                    <a:cubicBezTo>
                      <a:pt x="99" y="3"/>
                      <a:pt x="192" y="61"/>
                      <a:pt x="251" y="132"/>
                    </a:cubicBezTo>
                    <a:cubicBezTo>
                      <a:pt x="251" y="133"/>
                      <a:pt x="253" y="133"/>
                      <a:pt x="253" y="133"/>
                    </a:cubicBezTo>
                    <a:cubicBezTo>
                      <a:pt x="193" y="60"/>
                      <a:pt x="99" y="0"/>
                      <a:pt x="2" y="10"/>
                    </a:cubicBezTo>
                    <a:cubicBezTo>
                      <a:pt x="0" y="10"/>
                      <a:pt x="3" y="11"/>
                      <a:pt x="3" y="11"/>
                    </a:cubicBezTo>
                    <a:lnTo>
                      <a:pt x="3"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470"/>
              <p:cNvSpPr/>
              <p:nvPr/>
            </p:nvSpPr>
            <p:spPr bwMode="auto">
              <a:xfrm>
                <a:off x="4886" y="1128"/>
                <a:ext cx="146" cy="85"/>
              </a:xfrm>
              <a:custGeom>
                <a:avLst/>
                <a:gdLst>
                  <a:gd name="T0" fmla="*/ 2 w 265"/>
                  <a:gd name="T1" fmla="*/ 3 h 156"/>
                  <a:gd name="T2" fmla="*/ 162 w 265"/>
                  <a:gd name="T3" fmla="*/ 56 h 156"/>
                  <a:gd name="T4" fmla="*/ 262 w 265"/>
                  <a:gd name="T5" fmla="*/ 155 h 156"/>
                  <a:gd name="T6" fmla="*/ 264 w 265"/>
                  <a:gd name="T7" fmla="*/ 155 h 156"/>
                  <a:gd name="T8" fmla="*/ 156 w 265"/>
                  <a:gd name="T9" fmla="*/ 51 h 156"/>
                  <a:gd name="T10" fmla="*/ 2 w 265"/>
                  <a:gd name="T11" fmla="*/ 0 h 156"/>
                  <a:gd name="T12" fmla="*/ 2 w 265"/>
                  <a:gd name="T13" fmla="*/ 1 h 156"/>
                  <a:gd name="T14" fmla="*/ 2 w 265"/>
                  <a:gd name="T15" fmla="*/ 3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5" h="156">
                    <a:moveTo>
                      <a:pt x="2" y="3"/>
                    </a:moveTo>
                    <a:cubicBezTo>
                      <a:pt x="59" y="6"/>
                      <a:pt x="113" y="26"/>
                      <a:pt x="162" y="56"/>
                    </a:cubicBezTo>
                    <a:cubicBezTo>
                      <a:pt x="203" y="80"/>
                      <a:pt x="233" y="118"/>
                      <a:pt x="262" y="155"/>
                    </a:cubicBezTo>
                    <a:cubicBezTo>
                      <a:pt x="263" y="156"/>
                      <a:pt x="265" y="156"/>
                      <a:pt x="264" y="155"/>
                    </a:cubicBezTo>
                    <a:cubicBezTo>
                      <a:pt x="232" y="115"/>
                      <a:pt x="201" y="77"/>
                      <a:pt x="156" y="51"/>
                    </a:cubicBezTo>
                    <a:cubicBezTo>
                      <a:pt x="110" y="23"/>
                      <a:pt x="56" y="4"/>
                      <a:pt x="2" y="0"/>
                    </a:cubicBezTo>
                    <a:cubicBezTo>
                      <a:pt x="0" y="0"/>
                      <a:pt x="1" y="1"/>
                      <a:pt x="2" y="1"/>
                    </a:cubicBezTo>
                    <a:lnTo>
                      <a:pt x="2"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471"/>
              <p:cNvSpPr/>
              <p:nvPr/>
            </p:nvSpPr>
            <p:spPr bwMode="auto">
              <a:xfrm>
                <a:off x="4886" y="1141"/>
                <a:ext cx="167" cy="122"/>
              </a:xfrm>
              <a:custGeom>
                <a:avLst/>
                <a:gdLst>
                  <a:gd name="T0" fmla="*/ 2 w 303"/>
                  <a:gd name="T1" fmla="*/ 2 h 223"/>
                  <a:gd name="T2" fmla="*/ 181 w 303"/>
                  <a:gd name="T3" fmla="*/ 87 h 223"/>
                  <a:gd name="T4" fmla="*/ 300 w 303"/>
                  <a:gd name="T5" fmla="*/ 222 h 223"/>
                  <a:gd name="T6" fmla="*/ 302 w 303"/>
                  <a:gd name="T7" fmla="*/ 222 h 223"/>
                  <a:gd name="T8" fmla="*/ 183 w 303"/>
                  <a:gd name="T9" fmla="*/ 87 h 223"/>
                  <a:gd name="T10" fmla="*/ 3 w 303"/>
                  <a:gd name="T11" fmla="*/ 0 h 223"/>
                  <a:gd name="T12" fmla="*/ 2 w 303"/>
                  <a:gd name="T13" fmla="*/ 2 h 223"/>
                </a:gdLst>
                <a:ahLst/>
                <a:cxnLst>
                  <a:cxn ang="0">
                    <a:pos x="T0" y="T1"/>
                  </a:cxn>
                  <a:cxn ang="0">
                    <a:pos x="T2" y="T3"/>
                  </a:cxn>
                  <a:cxn ang="0">
                    <a:pos x="T4" y="T5"/>
                  </a:cxn>
                  <a:cxn ang="0">
                    <a:pos x="T6" y="T7"/>
                  </a:cxn>
                  <a:cxn ang="0">
                    <a:pos x="T8" y="T9"/>
                  </a:cxn>
                  <a:cxn ang="0">
                    <a:pos x="T10" y="T11"/>
                  </a:cxn>
                  <a:cxn ang="0">
                    <a:pos x="T12" y="T13"/>
                  </a:cxn>
                </a:cxnLst>
                <a:rect l="0" t="0" r="r" b="b"/>
                <a:pathLst>
                  <a:path w="303" h="223">
                    <a:moveTo>
                      <a:pt x="2" y="2"/>
                    </a:moveTo>
                    <a:cubicBezTo>
                      <a:pt x="63" y="27"/>
                      <a:pt x="126" y="50"/>
                      <a:pt x="181" y="87"/>
                    </a:cubicBezTo>
                    <a:cubicBezTo>
                      <a:pt x="230" y="121"/>
                      <a:pt x="266" y="174"/>
                      <a:pt x="300" y="222"/>
                    </a:cubicBezTo>
                    <a:cubicBezTo>
                      <a:pt x="301" y="222"/>
                      <a:pt x="303" y="223"/>
                      <a:pt x="302" y="222"/>
                    </a:cubicBezTo>
                    <a:cubicBezTo>
                      <a:pt x="267" y="174"/>
                      <a:pt x="232" y="122"/>
                      <a:pt x="183" y="87"/>
                    </a:cubicBezTo>
                    <a:cubicBezTo>
                      <a:pt x="129" y="48"/>
                      <a:pt x="64" y="25"/>
                      <a:pt x="3" y="0"/>
                    </a:cubicBezTo>
                    <a:cubicBezTo>
                      <a:pt x="2" y="0"/>
                      <a:pt x="0"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472"/>
              <p:cNvSpPr/>
              <p:nvPr/>
            </p:nvSpPr>
            <p:spPr bwMode="auto">
              <a:xfrm>
                <a:off x="4884" y="1152"/>
                <a:ext cx="178" cy="148"/>
              </a:xfrm>
              <a:custGeom>
                <a:avLst/>
                <a:gdLst>
                  <a:gd name="T0" fmla="*/ 1 w 324"/>
                  <a:gd name="T1" fmla="*/ 2 h 270"/>
                  <a:gd name="T2" fmla="*/ 57 w 324"/>
                  <a:gd name="T3" fmla="*/ 40 h 270"/>
                  <a:gd name="T4" fmla="*/ 151 w 324"/>
                  <a:gd name="T5" fmla="*/ 87 h 270"/>
                  <a:gd name="T6" fmla="*/ 251 w 324"/>
                  <a:gd name="T7" fmla="*/ 167 h 270"/>
                  <a:gd name="T8" fmla="*/ 321 w 324"/>
                  <a:gd name="T9" fmla="*/ 269 h 270"/>
                  <a:gd name="T10" fmla="*/ 323 w 324"/>
                  <a:gd name="T11" fmla="*/ 269 h 270"/>
                  <a:gd name="T12" fmla="*/ 264 w 324"/>
                  <a:gd name="T13" fmla="*/ 180 h 270"/>
                  <a:gd name="T14" fmla="*/ 175 w 324"/>
                  <a:gd name="T15" fmla="*/ 100 h 270"/>
                  <a:gd name="T16" fmla="*/ 88 w 324"/>
                  <a:gd name="T17" fmla="*/ 52 h 270"/>
                  <a:gd name="T18" fmla="*/ 3 w 324"/>
                  <a:gd name="T19" fmla="*/ 1 h 270"/>
                  <a:gd name="T20" fmla="*/ 1 w 324"/>
                  <a:gd name="T21" fmla="*/ 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4" h="270">
                    <a:moveTo>
                      <a:pt x="1" y="2"/>
                    </a:moveTo>
                    <a:cubicBezTo>
                      <a:pt x="14" y="20"/>
                      <a:pt x="37" y="30"/>
                      <a:pt x="57" y="40"/>
                    </a:cubicBezTo>
                    <a:cubicBezTo>
                      <a:pt x="89" y="55"/>
                      <a:pt x="121" y="68"/>
                      <a:pt x="151" y="87"/>
                    </a:cubicBezTo>
                    <a:cubicBezTo>
                      <a:pt x="188" y="110"/>
                      <a:pt x="222" y="135"/>
                      <a:pt x="251" y="167"/>
                    </a:cubicBezTo>
                    <a:cubicBezTo>
                      <a:pt x="279" y="199"/>
                      <a:pt x="300" y="232"/>
                      <a:pt x="321" y="269"/>
                    </a:cubicBezTo>
                    <a:cubicBezTo>
                      <a:pt x="322" y="270"/>
                      <a:pt x="324" y="270"/>
                      <a:pt x="323" y="269"/>
                    </a:cubicBezTo>
                    <a:cubicBezTo>
                      <a:pt x="305" y="237"/>
                      <a:pt x="288" y="208"/>
                      <a:pt x="264" y="180"/>
                    </a:cubicBezTo>
                    <a:cubicBezTo>
                      <a:pt x="238" y="148"/>
                      <a:pt x="208" y="124"/>
                      <a:pt x="175" y="100"/>
                    </a:cubicBezTo>
                    <a:cubicBezTo>
                      <a:pt x="147" y="81"/>
                      <a:pt x="118" y="65"/>
                      <a:pt x="88" y="52"/>
                    </a:cubicBezTo>
                    <a:cubicBezTo>
                      <a:pt x="59" y="39"/>
                      <a:pt x="21" y="25"/>
                      <a:pt x="3" y="1"/>
                    </a:cubicBezTo>
                    <a:cubicBezTo>
                      <a:pt x="2" y="0"/>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473"/>
              <p:cNvSpPr/>
              <p:nvPr/>
            </p:nvSpPr>
            <p:spPr bwMode="auto">
              <a:xfrm>
                <a:off x="4879" y="1164"/>
                <a:ext cx="176" cy="138"/>
              </a:xfrm>
              <a:custGeom>
                <a:avLst/>
                <a:gdLst>
                  <a:gd name="T0" fmla="*/ 1 w 320"/>
                  <a:gd name="T1" fmla="*/ 1 h 251"/>
                  <a:gd name="T2" fmla="*/ 132 w 320"/>
                  <a:gd name="T3" fmla="*/ 89 h 251"/>
                  <a:gd name="T4" fmla="*/ 318 w 320"/>
                  <a:gd name="T5" fmla="*/ 250 h 251"/>
                  <a:gd name="T6" fmla="*/ 320 w 320"/>
                  <a:gd name="T7" fmla="*/ 250 h 251"/>
                  <a:gd name="T8" fmla="*/ 171 w 320"/>
                  <a:gd name="T9" fmla="*/ 109 h 251"/>
                  <a:gd name="T10" fmla="*/ 3 w 320"/>
                  <a:gd name="T11" fmla="*/ 1 h 251"/>
                  <a:gd name="T12" fmla="*/ 1 w 320"/>
                  <a:gd name="T13" fmla="*/ 1 h 251"/>
                </a:gdLst>
                <a:ahLst/>
                <a:cxnLst>
                  <a:cxn ang="0">
                    <a:pos x="T0" y="T1"/>
                  </a:cxn>
                  <a:cxn ang="0">
                    <a:pos x="T2" y="T3"/>
                  </a:cxn>
                  <a:cxn ang="0">
                    <a:pos x="T4" y="T5"/>
                  </a:cxn>
                  <a:cxn ang="0">
                    <a:pos x="T6" y="T7"/>
                  </a:cxn>
                  <a:cxn ang="0">
                    <a:pos x="T8" y="T9"/>
                  </a:cxn>
                  <a:cxn ang="0">
                    <a:pos x="T10" y="T11"/>
                  </a:cxn>
                  <a:cxn ang="0">
                    <a:pos x="T12" y="T13"/>
                  </a:cxn>
                </a:cxnLst>
                <a:rect l="0" t="0" r="r" b="b"/>
                <a:pathLst>
                  <a:path w="320" h="251">
                    <a:moveTo>
                      <a:pt x="1" y="1"/>
                    </a:moveTo>
                    <a:cubicBezTo>
                      <a:pt x="30" y="46"/>
                      <a:pt x="88" y="65"/>
                      <a:pt x="132" y="89"/>
                    </a:cubicBezTo>
                    <a:cubicBezTo>
                      <a:pt x="202" y="126"/>
                      <a:pt x="277" y="181"/>
                      <a:pt x="318" y="250"/>
                    </a:cubicBezTo>
                    <a:cubicBezTo>
                      <a:pt x="318" y="251"/>
                      <a:pt x="320" y="251"/>
                      <a:pt x="320" y="250"/>
                    </a:cubicBezTo>
                    <a:cubicBezTo>
                      <a:pt x="286" y="192"/>
                      <a:pt x="227" y="145"/>
                      <a:pt x="171" y="109"/>
                    </a:cubicBezTo>
                    <a:cubicBezTo>
                      <a:pt x="109" y="68"/>
                      <a:pt x="39" y="56"/>
                      <a:pt x="3" y="1"/>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474"/>
              <p:cNvSpPr/>
              <p:nvPr/>
            </p:nvSpPr>
            <p:spPr bwMode="auto">
              <a:xfrm>
                <a:off x="4875" y="1174"/>
                <a:ext cx="173" cy="132"/>
              </a:xfrm>
              <a:custGeom>
                <a:avLst/>
                <a:gdLst>
                  <a:gd name="T0" fmla="*/ 0 w 314"/>
                  <a:gd name="T1" fmla="*/ 1 h 242"/>
                  <a:gd name="T2" fmla="*/ 142 w 314"/>
                  <a:gd name="T3" fmla="*/ 112 h 242"/>
                  <a:gd name="T4" fmla="*/ 311 w 314"/>
                  <a:gd name="T5" fmla="*/ 241 h 242"/>
                  <a:gd name="T6" fmla="*/ 313 w 314"/>
                  <a:gd name="T7" fmla="*/ 241 h 242"/>
                  <a:gd name="T8" fmla="*/ 171 w 314"/>
                  <a:gd name="T9" fmla="*/ 126 h 242"/>
                  <a:gd name="T10" fmla="*/ 83 w 314"/>
                  <a:gd name="T11" fmla="*/ 79 h 242"/>
                  <a:gd name="T12" fmla="*/ 2 w 314"/>
                  <a:gd name="T13" fmla="*/ 1 h 242"/>
                  <a:gd name="T14" fmla="*/ 0 w 314"/>
                  <a:gd name="T15" fmla="*/ 1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242">
                    <a:moveTo>
                      <a:pt x="0" y="1"/>
                    </a:moveTo>
                    <a:cubicBezTo>
                      <a:pt x="16" y="59"/>
                      <a:pt x="94" y="86"/>
                      <a:pt x="142" y="112"/>
                    </a:cubicBezTo>
                    <a:cubicBezTo>
                      <a:pt x="204" y="147"/>
                      <a:pt x="271" y="178"/>
                      <a:pt x="311" y="241"/>
                    </a:cubicBezTo>
                    <a:cubicBezTo>
                      <a:pt x="311" y="241"/>
                      <a:pt x="314" y="242"/>
                      <a:pt x="313" y="241"/>
                    </a:cubicBezTo>
                    <a:cubicBezTo>
                      <a:pt x="280" y="189"/>
                      <a:pt x="225" y="153"/>
                      <a:pt x="171" y="126"/>
                    </a:cubicBezTo>
                    <a:cubicBezTo>
                      <a:pt x="141" y="111"/>
                      <a:pt x="112" y="95"/>
                      <a:pt x="83" y="79"/>
                    </a:cubicBezTo>
                    <a:cubicBezTo>
                      <a:pt x="51" y="61"/>
                      <a:pt x="12" y="39"/>
                      <a:pt x="2" y="1"/>
                    </a:cubicBezTo>
                    <a:cubicBezTo>
                      <a:pt x="2"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475"/>
              <p:cNvSpPr/>
              <p:nvPr/>
            </p:nvSpPr>
            <p:spPr bwMode="auto">
              <a:xfrm>
                <a:off x="4869" y="1179"/>
                <a:ext cx="169" cy="136"/>
              </a:xfrm>
              <a:custGeom>
                <a:avLst/>
                <a:gdLst>
                  <a:gd name="T0" fmla="*/ 3 w 307"/>
                  <a:gd name="T1" fmla="*/ 1 h 249"/>
                  <a:gd name="T2" fmla="*/ 86 w 307"/>
                  <a:gd name="T3" fmla="*/ 105 h 249"/>
                  <a:gd name="T4" fmla="*/ 305 w 307"/>
                  <a:gd name="T5" fmla="*/ 248 h 249"/>
                  <a:gd name="T6" fmla="*/ 307 w 307"/>
                  <a:gd name="T7" fmla="*/ 248 h 249"/>
                  <a:gd name="T8" fmla="*/ 126 w 307"/>
                  <a:gd name="T9" fmla="*/ 123 h 249"/>
                  <a:gd name="T10" fmla="*/ 5 w 307"/>
                  <a:gd name="T11" fmla="*/ 2 h 249"/>
                  <a:gd name="T12" fmla="*/ 3 w 307"/>
                  <a:gd name="T13" fmla="*/ 1 h 249"/>
                </a:gdLst>
                <a:ahLst/>
                <a:cxnLst>
                  <a:cxn ang="0">
                    <a:pos x="T0" y="T1"/>
                  </a:cxn>
                  <a:cxn ang="0">
                    <a:pos x="T2" y="T3"/>
                  </a:cxn>
                  <a:cxn ang="0">
                    <a:pos x="T4" y="T5"/>
                  </a:cxn>
                  <a:cxn ang="0">
                    <a:pos x="T6" y="T7"/>
                  </a:cxn>
                  <a:cxn ang="0">
                    <a:pos x="T8" y="T9"/>
                  </a:cxn>
                  <a:cxn ang="0">
                    <a:pos x="T10" y="T11"/>
                  </a:cxn>
                  <a:cxn ang="0">
                    <a:pos x="T12" y="T13"/>
                  </a:cxn>
                </a:cxnLst>
                <a:rect l="0" t="0" r="r" b="b"/>
                <a:pathLst>
                  <a:path w="307" h="249">
                    <a:moveTo>
                      <a:pt x="3" y="1"/>
                    </a:moveTo>
                    <a:cubicBezTo>
                      <a:pt x="0" y="49"/>
                      <a:pt x="50" y="83"/>
                      <a:pt x="86" y="105"/>
                    </a:cubicBezTo>
                    <a:cubicBezTo>
                      <a:pt x="159" y="148"/>
                      <a:pt x="256" y="174"/>
                      <a:pt x="305" y="248"/>
                    </a:cubicBezTo>
                    <a:cubicBezTo>
                      <a:pt x="305" y="249"/>
                      <a:pt x="307" y="249"/>
                      <a:pt x="307" y="248"/>
                    </a:cubicBezTo>
                    <a:cubicBezTo>
                      <a:pt x="266" y="186"/>
                      <a:pt x="189" y="156"/>
                      <a:pt x="126" y="123"/>
                    </a:cubicBezTo>
                    <a:cubicBezTo>
                      <a:pt x="81" y="100"/>
                      <a:pt x="2" y="61"/>
                      <a:pt x="5" y="2"/>
                    </a:cubicBezTo>
                    <a:cubicBezTo>
                      <a:pt x="5" y="1"/>
                      <a:pt x="3"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476"/>
              <p:cNvSpPr/>
              <p:nvPr/>
            </p:nvSpPr>
            <p:spPr bwMode="auto">
              <a:xfrm>
                <a:off x="4861" y="1183"/>
                <a:ext cx="168" cy="144"/>
              </a:xfrm>
              <a:custGeom>
                <a:avLst/>
                <a:gdLst>
                  <a:gd name="T0" fmla="*/ 10 w 306"/>
                  <a:gd name="T1" fmla="*/ 0 h 263"/>
                  <a:gd name="T2" fmla="*/ 94 w 306"/>
                  <a:gd name="T3" fmla="*/ 126 h 263"/>
                  <a:gd name="T4" fmla="*/ 304 w 306"/>
                  <a:gd name="T5" fmla="*/ 262 h 263"/>
                  <a:gd name="T6" fmla="*/ 306 w 306"/>
                  <a:gd name="T7" fmla="*/ 262 h 263"/>
                  <a:gd name="T8" fmla="*/ 117 w 306"/>
                  <a:gd name="T9" fmla="*/ 138 h 263"/>
                  <a:gd name="T10" fmla="*/ 12 w 306"/>
                  <a:gd name="T11" fmla="*/ 1 h 263"/>
                  <a:gd name="T12" fmla="*/ 10 w 306"/>
                  <a:gd name="T13" fmla="*/ 0 h 263"/>
                </a:gdLst>
                <a:ahLst/>
                <a:cxnLst>
                  <a:cxn ang="0">
                    <a:pos x="T0" y="T1"/>
                  </a:cxn>
                  <a:cxn ang="0">
                    <a:pos x="T2" y="T3"/>
                  </a:cxn>
                  <a:cxn ang="0">
                    <a:pos x="T4" y="T5"/>
                  </a:cxn>
                  <a:cxn ang="0">
                    <a:pos x="T6" y="T7"/>
                  </a:cxn>
                  <a:cxn ang="0">
                    <a:pos x="T8" y="T9"/>
                  </a:cxn>
                  <a:cxn ang="0">
                    <a:pos x="T10" y="T11"/>
                  </a:cxn>
                  <a:cxn ang="0">
                    <a:pos x="T12" y="T13"/>
                  </a:cxn>
                </a:cxnLst>
                <a:rect l="0" t="0" r="r" b="b"/>
                <a:pathLst>
                  <a:path w="306" h="263">
                    <a:moveTo>
                      <a:pt x="10" y="0"/>
                    </a:moveTo>
                    <a:cubicBezTo>
                      <a:pt x="0" y="58"/>
                      <a:pt x="51" y="99"/>
                      <a:pt x="94" y="126"/>
                    </a:cubicBezTo>
                    <a:cubicBezTo>
                      <a:pt x="164" y="171"/>
                      <a:pt x="249" y="197"/>
                      <a:pt x="304" y="262"/>
                    </a:cubicBezTo>
                    <a:cubicBezTo>
                      <a:pt x="304" y="263"/>
                      <a:pt x="306" y="263"/>
                      <a:pt x="306" y="262"/>
                    </a:cubicBezTo>
                    <a:cubicBezTo>
                      <a:pt x="256" y="203"/>
                      <a:pt x="182" y="176"/>
                      <a:pt x="117" y="138"/>
                    </a:cubicBezTo>
                    <a:cubicBezTo>
                      <a:pt x="69" y="109"/>
                      <a:pt x="1" y="66"/>
                      <a:pt x="12" y="1"/>
                    </a:cubicBezTo>
                    <a:cubicBezTo>
                      <a:pt x="12" y="0"/>
                      <a:pt x="10" y="0"/>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477"/>
              <p:cNvSpPr/>
              <p:nvPr/>
            </p:nvSpPr>
            <p:spPr bwMode="auto">
              <a:xfrm>
                <a:off x="4831" y="1187"/>
                <a:ext cx="116" cy="284"/>
              </a:xfrm>
              <a:custGeom>
                <a:avLst/>
                <a:gdLst>
                  <a:gd name="T0" fmla="*/ 35 w 211"/>
                  <a:gd name="T1" fmla="*/ 1 h 518"/>
                  <a:gd name="T2" fmla="*/ 60 w 211"/>
                  <a:gd name="T3" fmla="*/ 273 h 518"/>
                  <a:gd name="T4" fmla="*/ 128 w 211"/>
                  <a:gd name="T5" fmla="*/ 402 h 518"/>
                  <a:gd name="T6" fmla="*/ 209 w 211"/>
                  <a:gd name="T7" fmla="*/ 518 h 518"/>
                  <a:gd name="T8" fmla="*/ 211 w 211"/>
                  <a:gd name="T9" fmla="*/ 518 h 518"/>
                  <a:gd name="T10" fmla="*/ 137 w 211"/>
                  <a:gd name="T11" fmla="*/ 413 h 518"/>
                  <a:gd name="T12" fmla="*/ 65 w 211"/>
                  <a:gd name="T13" fmla="*/ 280 h 518"/>
                  <a:gd name="T14" fmla="*/ 37 w 211"/>
                  <a:gd name="T15" fmla="*/ 1 h 518"/>
                  <a:gd name="T16" fmla="*/ 35 w 211"/>
                  <a:gd name="T17" fmla="*/ 1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518">
                    <a:moveTo>
                      <a:pt x="35" y="1"/>
                    </a:moveTo>
                    <a:cubicBezTo>
                      <a:pt x="0" y="90"/>
                      <a:pt x="24" y="187"/>
                      <a:pt x="60" y="273"/>
                    </a:cubicBezTo>
                    <a:cubicBezTo>
                      <a:pt x="79" y="317"/>
                      <a:pt x="102" y="360"/>
                      <a:pt x="128" y="402"/>
                    </a:cubicBezTo>
                    <a:cubicBezTo>
                      <a:pt x="152" y="441"/>
                      <a:pt x="177" y="483"/>
                      <a:pt x="209" y="518"/>
                    </a:cubicBezTo>
                    <a:cubicBezTo>
                      <a:pt x="209" y="518"/>
                      <a:pt x="211" y="518"/>
                      <a:pt x="211" y="518"/>
                    </a:cubicBezTo>
                    <a:cubicBezTo>
                      <a:pt x="182" y="486"/>
                      <a:pt x="160" y="449"/>
                      <a:pt x="137" y="413"/>
                    </a:cubicBezTo>
                    <a:cubicBezTo>
                      <a:pt x="110" y="371"/>
                      <a:pt x="86" y="326"/>
                      <a:pt x="65" y="280"/>
                    </a:cubicBezTo>
                    <a:cubicBezTo>
                      <a:pt x="27" y="194"/>
                      <a:pt x="2" y="93"/>
                      <a:pt x="37" y="1"/>
                    </a:cubicBezTo>
                    <a:cubicBezTo>
                      <a:pt x="38" y="1"/>
                      <a:pt x="35" y="0"/>
                      <a:pt x="3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478"/>
              <p:cNvSpPr/>
              <p:nvPr/>
            </p:nvSpPr>
            <p:spPr bwMode="auto">
              <a:xfrm>
                <a:off x="4819" y="1186"/>
                <a:ext cx="149" cy="263"/>
              </a:xfrm>
              <a:custGeom>
                <a:avLst/>
                <a:gdLst>
                  <a:gd name="T0" fmla="*/ 63 w 272"/>
                  <a:gd name="T1" fmla="*/ 1 h 479"/>
                  <a:gd name="T2" fmla="*/ 269 w 272"/>
                  <a:gd name="T3" fmla="*/ 478 h 479"/>
                  <a:gd name="T4" fmla="*/ 271 w 272"/>
                  <a:gd name="T5" fmla="*/ 478 h 479"/>
                  <a:gd name="T6" fmla="*/ 66 w 272"/>
                  <a:gd name="T7" fmla="*/ 2 h 479"/>
                  <a:gd name="T8" fmla="*/ 63 w 272"/>
                  <a:gd name="T9" fmla="*/ 1 h 479"/>
                </a:gdLst>
                <a:ahLst/>
                <a:cxnLst>
                  <a:cxn ang="0">
                    <a:pos x="T0" y="T1"/>
                  </a:cxn>
                  <a:cxn ang="0">
                    <a:pos x="T2" y="T3"/>
                  </a:cxn>
                  <a:cxn ang="0">
                    <a:pos x="T4" y="T5"/>
                  </a:cxn>
                  <a:cxn ang="0">
                    <a:pos x="T6" y="T7"/>
                  </a:cxn>
                  <a:cxn ang="0">
                    <a:pos x="T8" y="T9"/>
                  </a:cxn>
                </a:cxnLst>
                <a:rect l="0" t="0" r="r" b="b"/>
                <a:pathLst>
                  <a:path w="272" h="479">
                    <a:moveTo>
                      <a:pt x="63" y="1"/>
                    </a:moveTo>
                    <a:cubicBezTo>
                      <a:pt x="0" y="180"/>
                      <a:pt x="155" y="359"/>
                      <a:pt x="269" y="478"/>
                    </a:cubicBezTo>
                    <a:cubicBezTo>
                      <a:pt x="270" y="479"/>
                      <a:pt x="272" y="479"/>
                      <a:pt x="271" y="478"/>
                    </a:cubicBezTo>
                    <a:cubicBezTo>
                      <a:pt x="157" y="359"/>
                      <a:pt x="2" y="181"/>
                      <a:pt x="66" y="2"/>
                    </a:cubicBezTo>
                    <a:cubicBezTo>
                      <a:pt x="66" y="1"/>
                      <a:pt x="64" y="0"/>
                      <a:pt x="6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479"/>
              <p:cNvSpPr/>
              <p:nvPr/>
            </p:nvSpPr>
            <p:spPr bwMode="auto">
              <a:xfrm>
                <a:off x="4842" y="1187"/>
                <a:ext cx="145" cy="231"/>
              </a:xfrm>
              <a:custGeom>
                <a:avLst/>
                <a:gdLst>
                  <a:gd name="T0" fmla="*/ 26 w 263"/>
                  <a:gd name="T1" fmla="*/ 1 h 421"/>
                  <a:gd name="T2" fmla="*/ 73 w 263"/>
                  <a:gd name="T3" fmla="*/ 226 h 421"/>
                  <a:gd name="T4" fmla="*/ 260 w 263"/>
                  <a:gd name="T5" fmla="*/ 420 h 421"/>
                  <a:gd name="T6" fmla="*/ 262 w 263"/>
                  <a:gd name="T7" fmla="*/ 419 h 421"/>
                  <a:gd name="T8" fmla="*/ 79 w 263"/>
                  <a:gd name="T9" fmla="*/ 232 h 421"/>
                  <a:gd name="T10" fmla="*/ 28 w 263"/>
                  <a:gd name="T11" fmla="*/ 1 h 421"/>
                  <a:gd name="T12" fmla="*/ 26 w 263"/>
                  <a:gd name="T13" fmla="*/ 1 h 421"/>
                </a:gdLst>
                <a:ahLst/>
                <a:cxnLst>
                  <a:cxn ang="0">
                    <a:pos x="T0" y="T1"/>
                  </a:cxn>
                  <a:cxn ang="0">
                    <a:pos x="T2" y="T3"/>
                  </a:cxn>
                  <a:cxn ang="0">
                    <a:pos x="T4" y="T5"/>
                  </a:cxn>
                  <a:cxn ang="0">
                    <a:pos x="T6" y="T7"/>
                  </a:cxn>
                  <a:cxn ang="0">
                    <a:pos x="T8" y="T9"/>
                  </a:cxn>
                  <a:cxn ang="0">
                    <a:pos x="T10" y="T11"/>
                  </a:cxn>
                  <a:cxn ang="0">
                    <a:pos x="T12" y="T13"/>
                  </a:cxn>
                </a:cxnLst>
                <a:rect l="0" t="0" r="r" b="b"/>
                <a:pathLst>
                  <a:path w="263" h="421">
                    <a:moveTo>
                      <a:pt x="26" y="1"/>
                    </a:moveTo>
                    <a:cubicBezTo>
                      <a:pt x="0" y="76"/>
                      <a:pt x="33" y="162"/>
                      <a:pt x="73" y="226"/>
                    </a:cubicBezTo>
                    <a:cubicBezTo>
                      <a:pt x="120" y="301"/>
                      <a:pt x="193" y="364"/>
                      <a:pt x="260" y="420"/>
                    </a:cubicBezTo>
                    <a:cubicBezTo>
                      <a:pt x="261" y="421"/>
                      <a:pt x="263" y="420"/>
                      <a:pt x="262" y="419"/>
                    </a:cubicBezTo>
                    <a:cubicBezTo>
                      <a:pt x="196" y="364"/>
                      <a:pt x="128" y="304"/>
                      <a:pt x="79" y="232"/>
                    </a:cubicBezTo>
                    <a:cubicBezTo>
                      <a:pt x="36" y="169"/>
                      <a:pt x="2" y="77"/>
                      <a:pt x="28" y="1"/>
                    </a:cubicBezTo>
                    <a:cubicBezTo>
                      <a:pt x="28" y="0"/>
                      <a:pt x="26" y="0"/>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480"/>
              <p:cNvSpPr/>
              <p:nvPr/>
            </p:nvSpPr>
            <p:spPr bwMode="auto">
              <a:xfrm>
                <a:off x="4845" y="1186"/>
                <a:ext cx="153" cy="203"/>
              </a:xfrm>
              <a:custGeom>
                <a:avLst/>
                <a:gdLst>
                  <a:gd name="T0" fmla="*/ 23 w 277"/>
                  <a:gd name="T1" fmla="*/ 1 h 369"/>
                  <a:gd name="T2" fmla="*/ 91 w 277"/>
                  <a:gd name="T3" fmla="*/ 208 h 369"/>
                  <a:gd name="T4" fmla="*/ 274 w 277"/>
                  <a:gd name="T5" fmla="*/ 368 h 369"/>
                  <a:gd name="T6" fmla="*/ 276 w 277"/>
                  <a:gd name="T7" fmla="*/ 368 h 369"/>
                  <a:gd name="T8" fmla="*/ 97 w 277"/>
                  <a:gd name="T9" fmla="*/ 212 h 369"/>
                  <a:gd name="T10" fmla="*/ 26 w 277"/>
                  <a:gd name="T11" fmla="*/ 1 h 369"/>
                  <a:gd name="T12" fmla="*/ 23 w 277"/>
                  <a:gd name="T13" fmla="*/ 1 h 369"/>
                </a:gdLst>
                <a:ahLst/>
                <a:cxnLst>
                  <a:cxn ang="0">
                    <a:pos x="T0" y="T1"/>
                  </a:cxn>
                  <a:cxn ang="0">
                    <a:pos x="T2" y="T3"/>
                  </a:cxn>
                  <a:cxn ang="0">
                    <a:pos x="T4" y="T5"/>
                  </a:cxn>
                  <a:cxn ang="0">
                    <a:pos x="T6" y="T7"/>
                  </a:cxn>
                  <a:cxn ang="0">
                    <a:pos x="T8" y="T9"/>
                  </a:cxn>
                  <a:cxn ang="0">
                    <a:pos x="T10" y="T11"/>
                  </a:cxn>
                  <a:cxn ang="0">
                    <a:pos x="T12" y="T13"/>
                  </a:cxn>
                </a:cxnLst>
                <a:rect l="0" t="0" r="r" b="b"/>
                <a:pathLst>
                  <a:path w="277" h="369">
                    <a:moveTo>
                      <a:pt x="23" y="1"/>
                    </a:moveTo>
                    <a:cubicBezTo>
                      <a:pt x="0" y="77"/>
                      <a:pt x="44" y="151"/>
                      <a:pt x="91" y="208"/>
                    </a:cubicBezTo>
                    <a:cubicBezTo>
                      <a:pt x="143" y="271"/>
                      <a:pt x="208" y="321"/>
                      <a:pt x="274" y="368"/>
                    </a:cubicBezTo>
                    <a:cubicBezTo>
                      <a:pt x="274" y="369"/>
                      <a:pt x="277" y="369"/>
                      <a:pt x="276" y="368"/>
                    </a:cubicBezTo>
                    <a:cubicBezTo>
                      <a:pt x="211" y="321"/>
                      <a:pt x="149" y="272"/>
                      <a:pt x="97" y="212"/>
                    </a:cubicBezTo>
                    <a:cubicBezTo>
                      <a:pt x="48" y="155"/>
                      <a:pt x="2" y="79"/>
                      <a:pt x="26" y="1"/>
                    </a:cubicBezTo>
                    <a:cubicBezTo>
                      <a:pt x="26" y="1"/>
                      <a:pt x="23" y="0"/>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481"/>
              <p:cNvSpPr/>
              <p:nvPr/>
            </p:nvSpPr>
            <p:spPr bwMode="auto">
              <a:xfrm>
                <a:off x="4849" y="1185"/>
                <a:ext cx="161" cy="178"/>
              </a:xfrm>
              <a:custGeom>
                <a:avLst/>
                <a:gdLst>
                  <a:gd name="T0" fmla="*/ 22 w 293"/>
                  <a:gd name="T1" fmla="*/ 1 h 324"/>
                  <a:gd name="T2" fmla="*/ 93 w 293"/>
                  <a:gd name="T3" fmla="*/ 178 h 324"/>
                  <a:gd name="T4" fmla="*/ 291 w 293"/>
                  <a:gd name="T5" fmla="*/ 324 h 324"/>
                  <a:gd name="T6" fmla="*/ 292 w 293"/>
                  <a:gd name="T7" fmla="*/ 323 h 324"/>
                  <a:gd name="T8" fmla="*/ 104 w 293"/>
                  <a:gd name="T9" fmla="*/ 185 h 324"/>
                  <a:gd name="T10" fmla="*/ 24 w 293"/>
                  <a:gd name="T11" fmla="*/ 1 h 324"/>
                  <a:gd name="T12" fmla="*/ 22 w 293"/>
                  <a:gd name="T13" fmla="*/ 1 h 324"/>
                </a:gdLst>
                <a:ahLst/>
                <a:cxnLst>
                  <a:cxn ang="0">
                    <a:pos x="T0" y="T1"/>
                  </a:cxn>
                  <a:cxn ang="0">
                    <a:pos x="T2" y="T3"/>
                  </a:cxn>
                  <a:cxn ang="0">
                    <a:pos x="T4" y="T5"/>
                  </a:cxn>
                  <a:cxn ang="0">
                    <a:pos x="T6" y="T7"/>
                  </a:cxn>
                  <a:cxn ang="0">
                    <a:pos x="T8" y="T9"/>
                  </a:cxn>
                  <a:cxn ang="0">
                    <a:pos x="T10" y="T11"/>
                  </a:cxn>
                  <a:cxn ang="0">
                    <a:pos x="T12" y="T13"/>
                  </a:cxn>
                </a:cxnLst>
                <a:rect l="0" t="0" r="r" b="b"/>
                <a:pathLst>
                  <a:path w="293" h="324">
                    <a:moveTo>
                      <a:pt x="22" y="1"/>
                    </a:moveTo>
                    <a:cubicBezTo>
                      <a:pt x="0" y="69"/>
                      <a:pt x="47" y="133"/>
                      <a:pt x="93" y="178"/>
                    </a:cubicBezTo>
                    <a:cubicBezTo>
                      <a:pt x="151" y="237"/>
                      <a:pt x="226" y="273"/>
                      <a:pt x="291" y="324"/>
                    </a:cubicBezTo>
                    <a:cubicBezTo>
                      <a:pt x="291" y="324"/>
                      <a:pt x="293" y="324"/>
                      <a:pt x="292" y="323"/>
                    </a:cubicBezTo>
                    <a:cubicBezTo>
                      <a:pt x="230" y="276"/>
                      <a:pt x="162" y="239"/>
                      <a:pt x="104" y="185"/>
                    </a:cubicBezTo>
                    <a:cubicBezTo>
                      <a:pt x="54" y="140"/>
                      <a:pt x="2" y="73"/>
                      <a:pt x="24" y="1"/>
                    </a:cubicBezTo>
                    <a:cubicBezTo>
                      <a:pt x="24" y="1"/>
                      <a:pt x="22" y="0"/>
                      <a:pt x="2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482"/>
              <p:cNvSpPr/>
              <p:nvPr/>
            </p:nvSpPr>
            <p:spPr bwMode="auto">
              <a:xfrm>
                <a:off x="4856" y="1185"/>
                <a:ext cx="163" cy="159"/>
              </a:xfrm>
              <a:custGeom>
                <a:avLst/>
                <a:gdLst>
                  <a:gd name="T0" fmla="*/ 15 w 297"/>
                  <a:gd name="T1" fmla="*/ 0 h 291"/>
                  <a:gd name="T2" fmla="*/ 80 w 297"/>
                  <a:gd name="T3" fmla="*/ 143 h 291"/>
                  <a:gd name="T4" fmla="*/ 190 w 297"/>
                  <a:gd name="T5" fmla="*/ 215 h 291"/>
                  <a:gd name="T6" fmla="*/ 294 w 297"/>
                  <a:gd name="T7" fmla="*/ 291 h 291"/>
                  <a:gd name="T8" fmla="*/ 296 w 297"/>
                  <a:gd name="T9" fmla="*/ 290 h 291"/>
                  <a:gd name="T10" fmla="*/ 126 w 297"/>
                  <a:gd name="T11" fmla="*/ 174 h 291"/>
                  <a:gd name="T12" fmla="*/ 17 w 297"/>
                  <a:gd name="T13" fmla="*/ 1 h 291"/>
                  <a:gd name="T14" fmla="*/ 15 w 297"/>
                  <a:gd name="T15" fmla="*/ 0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 h="291">
                    <a:moveTo>
                      <a:pt x="15" y="0"/>
                    </a:moveTo>
                    <a:cubicBezTo>
                      <a:pt x="2" y="57"/>
                      <a:pt x="38" y="109"/>
                      <a:pt x="80" y="143"/>
                    </a:cubicBezTo>
                    <a:cubicBezTo>
                      <a:pt x="114" y="170"/>
                      <a:pt x="152" y="193"/>
                      <a:pt x="190" y="215"/>
                    </a:cubicBezTo>
                    <a:cubicBezTo>
                      <a:pt x="228" y="238"/>
                      <a:pt x="264" y="257"/>
                      <a:pt x="294" y="291"/>
                    </a:cubicBezTo>
                    <a:cubicBezTo>
                      <a:pt x="295" y="291"/>
                      <a:pt x="297" y="291"/>
                      <a:pt x="296" y="290"/>
                    </a:cubicBezTo>
                    <a:cubicBezTo>
                      <a:pt x="264" y="249"/>
                      <a:pt x="184" y="210"/>
                      <a:pt x="126" y="174"/>
                    </a:cubicBezTo>
                    <a:cubicBezTo>
                      <a:pt x="68" y="137"/>
                      <a:pt x="0" y="78"/>
                      <a:pt x="17" y="1"/>
                    </a:cubicBezTo>
                    <a:cubicBezTo>
                      <a:pt x="17" y="0"/>
                      <a:pt x="15"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483"/>
              <p:cNvSpPr/>
              <p:nvPr/>
            </p:nvSpPr>
            <p:spPr bwMode="auto">
              <a:xfrm>
                <a:off x="4824" y="1189"/>
                <a:ext cx="91" cy="298"/>
              </a:xfrm>
              <a:custGeom>
                <a:avLst/>
                <a:gdLst>
                  <a:gd name="T0" fmla="*/ 40 w 165"/>
                  <a:gd name="T1" fmla="*/ 1 h 545"/>
                  <a:gd name="T2" fmla="*/ 47 w 165"/>
                  <a:gd name="T3" fmla="*/ 263 h 545"/>
                  <a:gd name="T4" fmla="*/ 99 w 165"/>
                  <a:gd name="T5" fmla="*/ 387 h 545"/>
                  <a:gd name="T6" fmla="*/ 163 w 165"/>
                  <a:gd name="T7" fmla="*/ 544 h 545"/>
                  <a:gd name="T8" fmla="*/ 165 w 165"/>
                  <a:gd name="T9" fmla="*/ 544 h 545"/>
                  <a:gd name="T10" fmla="*/ 111 w 165"/>
                  <a:gd name="T11" fmla="*/ 407 h 545"/>
                  <a:gd name="T12" fmla="*/ 56 w 165"/>
                  <a:gd name="T13" fmla="*/ 282 h 545"/>
                  <a:gd name="T14" fmla="*/ 43 w 165"/>
                  <a:gd name="T15" fmla="*/ 1 h 545"/>
                  <a:gd name="T16" fmla="*/ 40 w 165"/>
                  <a:gd name="T17" fmla="*/ 1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545">
                    <a:moveTo>
                      <a:pt x="40" y="1"/>
                    </a:moveTo>
                    <a:cubicBezTo>
                      <a:pt x="0" y="84"/>
                      <a:pt x="17" y="179"/>
                      <a:pt x="47" y="263"/>
                    </a:cubicBezTo>
                    <a:cubicBezTo>
                      <a:pt x="62" y="305"/>
                      <a:pt x="80" y="347"/>
                      <a:pt x="99" y="387"/>
                    </a:cubicBezTo>
                    <a:cubicBezTo>
                      <a:pt x="123" y="438"/>
                      <a:pt x="150" y="488"/>
                      <a:pt x="163" y="544"/>
                    </a:cubicBezTo>
                    <a:cubicBezTo>
                      <a:pt x="163" y="545"/>
                      <a:pt x="165" y="545"/>
                      <a:pt x="165" y="544"/>
                    </a:cubicBezTo>
                    <a:cubicBezTo>
                      <a:pt x="154" y="496"/>
                      <a:pt x="132" y="451"/>
                      <a:pt x="111" y="407"/>
                    </a:cubicBezTo>
                    <a:cubicBezTo>
                      <a:pt x="91" y="366"/>
                      <a:pt x="72" y="324"/>
                      <a:pt x="56" y="282"/>
                    </a:cubicBezTo>
                    <a:cubicBezTo>
                      <a:pt x="22" y="193"/>
                      <a:pt x="0" y="91"/>
                      <a:pt x="43" y="1"/>
                    </a:cubicBezTo>
                    <a:cubicBezTo>
                      <a:pt x="43" y="0"/>
                      <a:pt x="41" y="0"/>
                      <a:pt x="4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484"/>
              <p:cNvSpPr/>
              <p:nvPr/>
            </p:nvSpPr>
            <p:spPr bwMode="auto">
              <a:xfrm>
                <a:off x="4816" y="1189"/>
                <a:ext cx="68" cy="303"/>
              </a:xfrm>
              <a:custGeom>
                <a:avLst/>
                <a:gdLst>
                  <a:gd name="T0" fmla="*/ 51 w 125"/>
                  <a:gd name="T1" fmla="*/ 0 h 552"/>
                  <a:gd name="T2" fmla="*/ 37 w 125"/>
                  <a:gd name="T3" fmla="*/ 253 h 552"/>
                  <a:gd name="T4" fmla="*/ 83 w 125"/>
                  <a:gd name="T5" fmla="*/ 392 h 552"/>
                  <a:gd name="T6" fmla="*/ 122 w 125"/>
                  <a:gd name="T7" fmla="*/ 551 h 552"/>
                  <a:gd name="T8" fmla="*/ 125 w 125"/>
                  <a:gd name="T9" fmla="*/ 552 h 552"/>
                  <a:gd name="T10" fmla="*/ 47 w 125"/>
                  <a:gd name="T11" fmla="*/ 279 h 552"/>
                  <a:gd name="T12" fmla="*/ 53 w 125"/>
                  <a:gd name="T13" fmla="*/ 1 h 552"/>
                  <a:gd name="T14" fmla="*/ 51 w 125"/>
                  <a:gd name="T15" fmla="*/ 0 h 5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552">
                    <a:moveTo>
                      <a:pt x="51" y="0"/>
                    </a:moveTo>
                    <a:cubicBezTo>
                      <a:pt x="3" y="78"/>
                      <a:pt x="14" y="169"/>
                      <a:pt x="37" y="253"/>
                    </a:cubicBezTo>
                    <a:cubicBezTo>
                      <a:pt x="50" y="300"/>
                      <a:pt x="67" y="346"/>
                      <a:pt x="83" y="392"/>
                    </a:cubicBezTo>
                    <a:cubicBezTo>
                      <a:pt x="101" y="443"/>
                      <a:pt x="121" y="496"/>
                      <a:pt x="122" y="551"/>
                    </a:cubicBezTo>
                    <a:cubicBezTo>
                      <a:pt x="122" y="552"/>
                      <a:pt x="125" y="552"/>
                      <a:pt x="125" y="552"/>
                    </a:cubicBezTo>
                    <a:cubicBezTo>
                      <a:pt x="123" y="458"/>
                      <a:pt x="74" y="367"/>
                      <a:pt x="47" y="279"/>
                    </a:cubicBezTo>
                    <a:cubicBezTo>
                      <a:pt x="18" y="189"/>
                      <a:pt x="0" y="86"/>
                      <a:pt x="53" y="1"/>
                    </a:cubicBezTo>
                    <a:cubicBezTo>
                      <a:pt x="53" y="0"/>
                      <a:pt x="51" y="0"/>
                      <a:pt x="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485"/>
              <p:cNvSpPr/>
              <p:nvPr/>
            </p:nvSpPr>
            <p:spPr bwMode="auto">
              <a:xfrm>
                <a:off x="4811" y="1188"/>
                <a:ext cx="49" cy="300"/>
              </a:xfrm>
              <a:custGeom>
                <a:avLst/>
                <a:gdLst>
                  <a:gd name="T0" fmla="*/ 54 w 88"/>
                  <a:gd name="T1" fmla="*/ 1 h 548"/>
                  <a:gd name="T2" fmla="*/ 21 w 88"/>
                  <a:gd name="T3" fmla="*/ 256 h 548"/>
                  <a:gd name="T4" fmla="*/ 62 w 88"/>
                  <a:gd name="T5" fmla="*/ 546 h 548"/>
                  <a:gd name="T6" fmla="*/ 64 w 88"/>
                  <a:gd name="T7" fmla="*/ 547 h 548"/>
                  <a:gd name="T8" fmla="*/ 29 w 88"/>
                  <a:gd name="T9" fmla="*/ 278 h 548"/>
                  <a:gd name="T10" fmla="*/ 56 w 88"/>
                  <a:gd name="T11" fmla="*/ 2 h 548"/>
                  <a:gd name="T12" fmla="*/ 54 w 88"/>
                  <a:gd name="T13" fmla="*/ 1 h 548"/>
                </a:gdLst>
                <a:ahLst/>
                <a:cxnLst>
                  <a:cxn ang="0">
                    <a:pos x="T0" y="T1"/>
                  </a:cxn>
                  <a:cxn ang="0">
                    <a:pos x="T2" y="T3"/>
                  </a:cxn>
                  <a:cxn ang="0">
                    <a:pos x="T4" y="T5"/>
                  </a:cxn>
                  <a:cxn ang="0">
                    <a:pos x="T6" y="T7"/>
                  </a:cxn>
                  <a:cxn ang="0">
                    <a:pos x="T8" y="T9"/>
                  </a:cxn>
                  <a:cxn ang="0">
                    <a:pos x="T10" y="T11"/>
                  </a:cxn>
                  <a:cxn ang="0">
                    <a:pos x="T12" y="T13"/>
                  </a:cxn>
                </a:cxnLst>
                <a:rect l="0" t="0" r="r" b="b"/>
                <a:pathLst>
                  <a:path w="88" h="548">
                    <a:moveTo>
                      <a:pt x="54" y="1"/>
                    </a:moveTo>
                    <a:cubicBezTo>
                      <a:pt x="2" y="74"/>
                      <a:pt x="2" y="173"/>
                      <a:pt x="21" y="256"/>
                    </a:cubicBezTo>
                    <a:cubicBezTo>
                      <a:pt x="42" y="352"/>
                      <a:pt x="88" y="446"/>
                      <a:pt x="62" y="546"/>
                    </a:cubicBezTo>
                    <a:cubicBezTo>
                      <a:pt x="62" y="547"/>
                      <a:pt x="64" y="548"/>
                      <a:pt x="64" y="547"/>
                    </a:cubicBezTo>
                    <a:cubicBezTo>
                      <a:pt x="88" y="456"/>
                      <a:pt x="52" y="366"/>
                      <a:pt x="29" y="278"/>
                    </a:cubicBezTo>
                    <a:cubicBezTo>
                      <a:pt x="5" y="189"/>
                      <a:pt x="0" y="81"/>
                      <a:pt x="56" y="2"/>
                    </a:cubicBezTo>
                    <a:cubicBezTo>
                      <a:pt x="57" y="1"/>
                      <a:pt x="54" y="0"/>
                      <a:pt x="5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486"/>
              <p:cNvSpPr/>
              <p:nvPr/>
            </p:nvSpPr>
            <p:spPr bwMode="auto">
              <a:xfrm>
                <a:off x="4803" y="1189"/>
                <a:ext cx="37" cy="291"/>
              </a:xfrm>
              <a:custGeom>
                <a:avLst/>
                <a:gdLst>
                  <a:gd name="T0" fmla="*/ 63 w 66"/>
                  <a:gd name="T1" fmla="*/ 0 h 532"/>
                  <a:gd name="T2" fmla="*/ 16 w 66"/>
                  <a:gd name="T3" fmla="*/ 259 h 532"/>
                  <a:gd name="T4" fmla="*/ 24 w 66"/>
                  <a:gd name="T5" fmla="*/ 530 h 532"/>
                  <a:gd name="T6" fmla="*/ 27 w 66"/>
                  <a:gd name="T7" fmla="*/ 531 h 532"/>
                  <a:gd name="T8" fmla="*/ 23 w 66"/>
                  <a:gd name="T9" fmla="*/ 283 h 532"/>
                  <a:gd name="T10" fmla="*/ 65 w 66"/>
                  <a:gd name="T11" fmla="*/ 1 h 532"/>
                  <a:gd name="T12" fmla="*/ 63 w 66"/>
                  <a:gd name="T13" fmla="*/ 0 h 532"/>
                </a:gdLst>
                <a:ahLst/>
                <a:cxnLst>
                  <a:cxn ang="0">
                    <a:pos x="T0" y="T1"/>
                  </a:cxn>
                  <a:cxn ang="0">
                    <a:pos x="T2" y="T3"/>
                  </a:cxn>
                  <a:cxn ang="0">
                    <a:pos x="T4" y="T5"/>
                  </a:cxn>
                  <a:cxn ang="0">
                    <a:pos x="T6" y="T7"/>
                  </a:cxn>
                  <a:cxn ang="0">
                    <a:pos x="T8" y="T9"/>
                  </a:cxn>
                  <a:cxn ang="0">
                    <a:pos x="T10" y="T11"/>
                  </a:cxn>
                  <a:cxn ang="0">
                    <a:pos x="T12" y="T13"/>
                  </a:cxn>
                </a:cxnLst>
                <a:rect l="0" t="0" r="r" b="b"/>
                <a:pathLst>
                  <a:path w="66" h="532">
                    <a:moveTo>
                      <a:pt x="63" y="0"/>
                    </a:moveTo>
                    <a:cubicBezTo>
                      <a:pt x="6" y="79"/>
                      <a:pt x="0" y="167"/>
                      <a:pt x="16" y="259"/>
                    </a:cubicBezTo>
                    <a:cubicBezTo>
                      <a:pt x="31" y="343"/>
                      <a:pt x="63" y="449"/>
                      <a:pt x="24" y="530"/>
                    </a:cubicBezTo>
                    <a:cubicBezTo>
                      <a:pt x="24" y="531"/>
                      <a:pt x="26" y="532"/>
                      <a:pt x="27" y="531"/>
                    </a:cubicBezTo>
                    <a:cubicBezTo>
                      <a:pt x="62" y="457"/>
                      <a:pt x="38" y="359"/>
                      <a:pt x="23" y="283"/>
                    </a:cubicBezTo>
                    <a:cubicBezTo>
                      <a:pt x="4" y="183"/>
                      <a:pt x="3" y="87"/>
                      <a:pt x="65" y="1"/>
                    </a:cubicBezTo>
                    <a:cubicBezTo>
                      <a:pt x="66" y="0"/>
                      <a:pt x="63" y="0"/>
                      <a:pt x="6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487"/>
              <p:cNvSpPr/>
              <p:nvPr/>
            </p:nvSpPr>
            <p:spPr bwMode="auto">
              <a:xfrm>
                <a:off x="4792" y="1188"/>
                <a:ext cx="44" cy="281"/>
              </a:xfrm>
              <a:custGeom>
                <a:avLst/>
                <a:gdLst>
                  <a:gd name="T0" fmla="*/ 78 w 81"/>
                  <a:gd name="T1" fmla="*/ 1 h 513"/>
                  <a:gd name="T2" fmla="*/ 16 w 81"/>
                  <a:gd name="T3" fmla="*/ 119 h 513"/>
                  <a:gd name="T4" fmla="*/ 12 w 81"/>
                  <a:gd name="T5" fmla="*/ 247 h 513"/>
                  <a:gd name="T6" fmla="*/ 25 w 81"/>
                  <a:gd name="T7" fmla="*/ 376 h 513"/>
                  <a:gd name="T8" fmla="*/ 1 w 81"/>
                  <a:gd name="T9" fmla="*/ 511 h 513"/>
                  <a:gd name="T10" fmla="*/ 3 w 81"/>
                  <a:gd name="T11" fmla="*/ 512 h 513"/>
                  <a:gd name="T12" fmla="*/ 19 w 81"/>
                  <a:gd name="T13" fmla="*/ 288 h 513"/>
                  <a:gd name="T14" fmla="*/ 15 w 81"/>
                  <a:gd name="T15" fmla="*/ 144 h 513"/>
                  <a:gd name="T16" fmla="*/ 80 w 81"/>
                  <a:gd name="T17" fmla="*/ 2 h 513"/>
                  <a:gd name="T18" fmla="*/ 78 w 81"/>
                  <a:gd name="T19" fmla="*/ 1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513">
                    <a:moveTo>
                      <a:pt x="78" y="1"/>
                    </a:moveTo>
                    <a:cubicBezTo>
                      <a:pt x="52" y="38"/>
                      <a:pt x="26" y="74"/>
                      <a:pt x="16" y="119"/>
                    </a:cubicBezTo>
                    <a:cubicBezTo>
                      <a:pt x="7" y="161"/>
                      <a:pt x="9" y="205"/>
                      <a:pt x="12" y="247"/>
                    </a:cubicBezTo>
                    <a:cubicBezTo>
                      <a:pt x="16" y="291"/>
                      <a:pt x="23" y="333"/>
                      <a:pt x="25" y="376"/>
                    </a:cubicBezTo>
                    <a:cubicBezTo>
                      <a:pt x="28" y="421"/>
                      <a:pt x="26" y="473"/>
                      <a:pt x="1" y="511"/>
                    </a:cubicBezTo>
                    <a:cubicBezTo>
                      <a:pt x="0" y="512"/>
                      <a:pt x="2" y="513"/>
                      <a:pt x="3" y="512"/>
                    </a:cubicBezTo>
                    <a:cubicBezTo>
                      <a:pt x="45" y="450"/>
                      <a:pt x="27" y="357"/>
                      <a:pt x="19" y="288"/>
                    </a:cubicBezTo>
                    <a:cubicBezTo>
                      <a:pt x="13" y="240"/>
                      <a:pt x="9" y="192"/>
                      <a:pt x="15" y="144"/>
                    </a:cubicBezTo>
                    <a:cubicBezTo>
                      <a:pt x="21" y="89"/>
                      <a:pt x="49" y="46"/>
                      <a:pt x="80" y="2"/>
                    </a:cubicBezTo>
                    <a:cubicBezTo>
                      <a:pt x="81" y="1"/>
                      <a:pt x="79" y="0"/>
                      <a:pt x="7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488"/>
              <p:cNvSpPr/>
              <p:nvPr/>
            </p:nvSpPr>
            <p:spPr bwMode="auto">
              <a:xfrm>
                <a:off x="4769" y="1188"/>
                <a:ext cx="65" cy="266"/>
              </a:xfrm>
              <a:custGeom>
                <a:avLst/>
                <a:gdLst>
                  <a:gd name="T0" fmla="*/ 116 w 119"/>
                  <a:gd name="T1" fmla="*/ 1 h 486"/>
                  <a:gd name="T2" fmla="*/ 41 w 119"/>
                  <a:gd name="T3" fmla="*/ 117 h 486"/>
                  <a:gd name="T4" fmla="*/ 23 w 119"/>
                  <a:gd name="T5" fmla="*/ 245 h 486"/>
                  <a:gd name="T6" fmla="*/ 0 w 119"/>
                  <a:gd name="T7" fmla="*/ 485 h 486"/>
                  <a:gd name="T8" fmla="*/ 2 w 119"/>
                  <a:gd name="T9" fmla="*/ 485 h 486"/>
                  <a:gd name="T10" fmla="*/ 25 w 119"/>
                  <a:gd name="T11" fmla="*/ 246 h 486"/>
                  <a:gd name="T12" fmla="*/ 40 w 119"/>
                  <a:gd name="T13" fmla="*/ 126 h 486"/>
                  <a:gd name="T14" fmla="*/ 119 w 119"/>
                  <a:gd name="T15" fmla="*/ 1 h 486"/>
                  <a:gd name="T16" fmla="*/ 116 w 119"/>
                  <a:gd name="T17" fmla="*/ 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486">
                    <a:moveTo>
                      <a:pt x="116" y="1"/>
                    </a:moveTo>
                    <a:cubicBezTo>
                      <a:pt x="90" y="39"/>
                      <a:pt x="61" y="75"/>
                      <a:pt x="41" y="117"/>
                    </a:cubicBezTo>
                    <a:cubicBezTo>
                      <a:pt x="23" y="157"/>
                      <a:pt x="21" y="203"/>
                      <a:pt x="23" y="245"/>
                    </a:cubicBezTo>
                    <a:cubicBezTo>
                      <a:pt x="26" y="326"/>
                      <a:pt x="53" y="413"/>
                      <a:pt x="0" y="485"/>
                    </a:cubicBezTo>
                    <a:cubicBezTo>
                      <a:pt x="0" y="485"/>
                      <a:pt x="2" y="486"/>
                      <a:pt x="2" y="485"/>
                    </a:cubicBezTo>
                    <a:cubicBezTo>
                      <a:pt x="55" y="414"/>
                      <a:pt x="30" y="326"/>
                      <a:pt x="25" y="246"/>
                    </a:cubicBezTo>
                    <a:cubicBezTo>
                      <a:pt x="23" y="205"/>
                      <a:pt x="26" y="165"/>
                      <a:pt x="40" y="126"/>
                    </a:cubicBezTo>
                    <a:cubicBezTo>
                      <a:pt x="56" y="80"/>
                      <a:pt x="91" y="41"/>
                      <a:pt x="119" y="1"/>
                    </a:cubicBezTo>
                    <a:cubicBezTo>
                      <a:pt x="119" y="1"/>
                      <a:pt x="117" y="0"/>
                      <a:pt x="1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489"/>
              <p:cNvSpPr/>
              <p:nvPr/>
            </p:nvSpPr>
            <p:spPr bwMode="auto">
              <a:xfrm>
                <a:off x="4747" y="1211"/>
                <a:ext cx="69" cy="223"/>
              </a:xfrm>
              <a:custGeom>
                <a:avLst/>
                <a:gdLst>
                  <a:gd name="T0" fmla="*/ 122 w 126"/>
                  <a:gd name="T1" fmla="*/ 2 h 407"/>
                  <a:gd name="T2" fmla="*/ 38 w 126"/>
                  <a:gd name="T3" fmla="*/ 193 h 407"/>
                  <a:gd name="T4" fmla="*/ 1 w 126"/>
                  <a:gd name="T5" fmla="*/ 405 h 407"/>
                  <a:gd name="T6" fmla="*/ 3 w 126"/>
                  <a:gd name="T7" fmla="*/ 406 h 407"/>
                  <a:gd name="T8" fmla="*/ 39 w 126"/>
                  <a:gd name="T9" fmla="*/ 209 h 407"/>
                  <a:gd name="T10" fmla="*/ 125 w 126"/>
                  <a:gd name="T11" fmla="*/ 1 h 407"/>
                  <a:gd name="T12" fmla="*/ 122 w 126"/>
                  <a:gd name="T13" fmla="*/ 2 h 407"/>
                </a:gdLst>
                <a:ahLst/>
                <a:cxnLst>
                  <a:cxn ang="0">
                    <a:pos x="T0" y="T1"/>
                  </a:cxn>
                  <a:cxn ang="0">
                    <a:pos x="T2" y="T3"/>
                  </a:cxn>
                  <a:cxn ang="0">
                    <a:pos x="T4" y="T5"/>
                  </a:cxn>
                  <a:cxn ang="0">
                    <a:pos x="T6" y="T7"/>
                  </a:cxn>
                  <a:cxn ang="0">
                    <a:pos x="T8" y="T9"/>
                  </a:cxn>
                  <a:cxn ang="0">
                    <a:pos x="T10" y="T11"/>
                  </a:cxn>
                  <a:cxn ang="0">
                    <a:pos x="T12" y="T13"/>
                  </a:cxn>
                </a:cxnLst>
                <a:rect l="0" t="0" r="r" b="b"/>
                <a:pathLst>
                  <a:path w="126" h="407">
                    <a:moveTo>
                      <a:pt x="122" y="2"/>
                    </a:moveTo>
                    <a:cubicBezTo>
                      <a:pt x="69" y="52"/>
                      <a:pt x="43" y="121"/>
                      <a:pt x="38" y="193"/>
                    </a:cubicBezTo>
                    <a:cubicBezTo>
                      <a:pt x="33" y="263"/>
                      <a:pt x="50" y="347"/>
                      <a:pt x="1" y="405"/>
                    </a:cubicBezTo>
                    <a:cubicBezTo>
                      <a:pt x="0" y="406"/>
                      <a:pt x="2" y="407"/>
                      <a:pt x="3" y="406"/>
                    </a:cubicBezTo>
                    <a:cubicBezTo>
                      <a:pt x="48" y="353"/>
                      <a:pt x="37" y="275"/>
                      <a:pt x="39" y="209"/>
                    </a:cubicBezTo>
                    <a:cubicBezTo>
                      <a:pt x="41" y="132"/>
                      <a:pt x="68" y="55"/>
                      <a:pt x="125" y="1"/>
                    </a:cubicBezTo>
                    <a:cubicBezTo>
                      <a:pt x="126" y="0"/>
                      <a:pt x="123" y="1"/>
                      <a:pt x="12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490"/>
              <p:cNvSpPr/>
              <p:nvPr/>
            </p:nvSpPr>
            <p:spPr bwMode="auto">
              <a:xfrm>
                <a:off x="4725" y="1233"/>
                <a:ext cx="69" cy="169"/>
              </a:xfrm>
              <a:custGeom>
                <a:avLst/>
                <a:gdLst>
                  <a:gd name="T0" fmla="*/ 120 w 124"/>
                  <a:gd name="T1" fmla="*/ 1 h 309"/>
                  <a:gd name="T2" fmla="*/ 52 w 124"/>
                  <a:gd name="T3" fmla="*/ 133 h 309"/>
                  <a:gd name="T4" fmla="*/ 36 w 124"/>
                  <a:gd name="T5" fmla="*/ 228 h 309"/>
                  <a:gd name="T6" fmla="*/ 1 w 124"/>
                  <a:gd name="T7" fmla="*/ 307 h 309"/>
                  <a:gd name="T8" fmla="*/ 3 w 124"/>
                  <a:gd name="T9" fmla="*/ 309 h 309"/>
                  <a:gd name="T10" fmla="*/ 47 w 124"/>
                  <a:gd name="T11" fmla="*/ 178 h 309"/>
                  <a:gd name="T12" fmla="*/ 123 w 124"/>
                  <a:gd name="T13" fmla="*/ 1 h 309"/>
                  <a:gd name="T14" fmla="*/ 120 w 124"/>
                  <a:gd name="T15" fmla="*/ 1 h 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309">
                    <a:moveTo>
                      <a:pt x="120" y="1"/>
                    </a:moveTo>
                    <a:cubicBezTo>
                      <a:pt x="84" y="34"/>
                      <a:pt x="63" y="87"/>
                      <a:pt x="52" y="133"/>
                    </a:cubicBezTo>
                    <a:cubicBezTo>
                      <a:pt x="44" y="165"/>
                      <a:pt x="43" y="197"/>
                      <a:pt x="36" y="228"/>
                    </a:cubicBezTo>
                    <a:cubicBezTo>
                      <a:pt x="30" y="256"/>
                      <a:pt x="26" y="288"/>
                      <a:pt x="1" y="307"/>
                    </a:cubicBezTo>
                    <a:cubicBezTo>
                      <a:pt x="0" y="308"/>
                      <a:pt x="2" y="309"/>
                      <a:pt x="3" y="309"/>
                    </a:cubicBezTo>
                    <a:cubicBezTo>
                      <a:pt x="38" y="281"/>
                      <a:pt x="41" y="219"/>
                      <a:pt x="47" y="178"/>
                    </a:cubicBezTo>
                    <a:cubicBezTo>
                      <a:pt x="55" y="118"/>
                      <a:pt x="76" y="44"/>
                      <a:pt x="123" y="1"/>
                    </a:cubicBezTo>
                    <a:cubicBezTo>
                      <a:pt x="124" y="0"/>
                      <a:pt x="120" y="0"/>
                      <a:pt x="12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491"/>
              <p:cNvSpPr/>
              <p:nvPr/>
            </p:nvSpPr>
            <p:spPr bwMode="auto">
              <a:xfrm>
                <a:off x="4712" y="1251"/>
                <a:ext cx="60" cy="125"/>
              </a:xfrm>
              <a:custGeom>
                <a:avLst/>
                <a:gdLst>
                  <a:gd name="T0" fmla="*/ 106 w 109"/>
                  <a:gd name="T1" fmla="*/ 1 h 228"/>
                  <a:gd name="T2" fmla="*/ 0 w 109"/>
                  <a:gd name="T3" fmla="*/ 226 h 228"/>
                  <a:gd name="T4" fmla="*/ 3 w 109"/>
                  <a:gd name="T5" fmla="*/ 227 h 228"/>
                  <a:gd name="T6" fmla="*/ 108 w 109"/>
                  <a:gd name="T7" fmla="*/ 2 h 228"/>
                  <a:gd name="T8" fmla="*/ 106 w 109"/>
                  <a:gd name="T9" fmla="*/ 1 h 228"/>
                </a:gdLst>
                <a:ahLst/>
                <a:cxnLst>
                  <a:cxn ang="0">
                    <a:pos x="T0" y="T1"/>
                  </a:cxn>
                  <a:cxn ang="0">
                    <a:pos x="T2" y="T3"/>
                  </a:cxn>
                  <a:cxn ang="0">
                    <a:pos x="T4" y="T5"/>
                  </a:cxn>
                  <a:cxn ang="0">
                    <a:pos x="T6" y="T7"/>
                  </a:cxn>
                  <a:cxn ang="0">
                    <a:pos x="T8" y="T9"/>
                  </a:cxn>
                </a:cxnLst>
                <a:rect l="0" t="0" r="r" b="b"/>
                <a:pathLst>
                  <a:path w="109" h="228">
                    <a:moveTo>
                      <a:pt x="106" y="1"/>
                    </a:moveTo>
                    <a:cubicBezTo>
                      <a:pt x="45" y="62"/>
                      <a:pt x="61" y="165"/>
                      <a:pt x="0" y="226"/>
                    </a:cubicBezTo>
                    <a:cubicBezTo>
                      <a:pt x="0" y="227"/>
                      <a:pt x="2" y="228"/>
                      <a:pt x="3" y="227"/>
                    </a:cubicBezTo>
                    <a:cubicBezTo>
                      <a:pt x="63" y="166"/>
                      <a:pt x="47" y="63"/>
                      <a:pt x="108" y="2"/>
                    </a:cubicBezTo>
                    <a:cubicBezTo>
                      <a:pt x="109" y="1"/>
                      <a:pt x="106" y="0"/>
                      <a:pt x="10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492"/>
              <p:cNvSpPr/>
              <p:nvPr/>
            </p:nvSpPr>
            <p:spPr bwMode="auto">
              <a:xfrm>
                <a:off x="4704" y="1279"/>
                <a:ext cx="40" cy="71"/>
              </a:xfrm>
              <a:custGeom>
                <a:avLst/>
                <a:gdLst>
                  <a:gd name="T0" fmla="*/ 3 w 72"/>
                  <a:gd name="T1" fmla="*/ 129 h 129"/>
                  <a:gd name="T2" fmla="*/ 72 w 72"/>
                  <a:gd name="T3" fmla="*/ 2 h 129"/>
                  <a:gd name="T4" fmla="*/ 70 w 72"/>
                  <a:gd name="T5" fmla="*/ 1 h 129"/>
                  <a:gd name="T6" fmla="*/ 1 w 72"/>
                  <a:gd name="T7" fmla="*/ 127 h 129"/>
                  <a:gd name="T8" fmla="*/ 3 w 72"/>
                  <a:gd name="T9" fmla="*/ 129 h 129"/>
                </a:gdLst>
                <a:ahLst/>
                <a:cxnLst>
                  <a:cxn ang="0">
                    <a:pos x="T0" y="T1"/>
                  </a:cxn>
                  <a:cxn ang="0">
                    <a:pos x="T2" y="T3"/>
                  </a:cxn>
                  <a:cxn ang="0">
                    <a:pos x="T4" y="T5"/>
                  </a:cxn>
                  <a:cxn ang="0">
                    <a:pos x="T6" y="T7"/>
                  </a:cxn>
                  <a:cxn ang="0">
                    <a:pos x="T8" y="T9"/>
                  </a:cxn>
                </a:cxnLst>
                <a:rect l="0" t="0" r="r" b="b"/>
                <a:pathLst>
                  <a:path w="72" h="129">
                    <a:moveTo>
                      <a:pt x="3" y="129"/>
                    </a:moveTo>
                    <a:cubicBezTo>
                      <a:pt x="44" y="99"/>
                      <a:pt x="57" y="47"/>
                      <a:pt x="72" y="2"/>
                    </a:cubicBezTo>
                    <a:cubicBezTo>
                      <a:pt x="72" y="1"/>
                      <a:pt x="70" y="0"/>
                      <a:pt x="70" y="1"/>
                    </a:cubicBezTo>
                    <a:cubicBezTo>
                      <a:pt x="55" y="46"/>
                      <a:pt x="42" y="98"/>
                      <a:pt x="1" y="127"/>
                    </a:cubicBezTo>
                    <a:cubicBezTo>
                      <a:pt x="0" y="128"/>
                      <a:pt x="2" y="129"/>
                      <a:pt x="3" y="1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493"/>
              <p:cNvSpPr/>
              <p:nvPr/>
            </p:nvSpPr>
            <p:spPr bwMode="auto">
              <a:xfrm>
                <a:off x="4831" y="664"/>
                <a:ext cx="130" cy="264"/>
              </a:xfrm>
              <a:custGeom>
                <a:avLst/>
                <a:gdLst>
                  <a:gd name="T0" fmla="*/ 233 w 236"/>
                  <a:gd name="T1" fmla="*/ 0 h 483"/>
                  <a:gd name="T2" fmla="*/ 93 w 236"/>
                  <a:gd name="T3" fmla="*/ 193 h 483"/>
                  <a:gd name="T4" fmla="*/ 0 w 236"/>
                  <a:gd name="T5" fmla="*/ 482 h 483"/>
                  <a:gd name="T6" fmla="*/ 2 w 236"/>
                  <a:gd name="T7" fmla="*/ 482 h 483"/>
                  <a:gd name="T8" fmla="*/ 85 w 236"/>
                  <a:gd name="T9" fmla="*/ 223 h 483"/>
                  <a:gd name="T10" fmla="*/ 234 w 236"/>
                  <a:gd name="T11" fmla="*/ 2 h 483"/>
                  <a:gd name="T12" fmla="*/ 233 w 236"/>
                  <a:gd name="T13" fmla="*/ 0 h 483"/>
                </a:gdLst>
                <a:ahLst/>
                <a:cxnLst>
                  <a:cxn ang="0">
                    <a:pos x="T0" y="T1"/>
                  </a:cxn>
                  <a:cxn ang="0">
                    <a:pos x="T2" y="T3"/>
                  </a:cxn>
                  <a:cxn ang="0">
                    <a:pos x="T4" y="T5"/>
                  </a:cxn>
                  <a:cxn ang="0">
                    <a:pos x="T6" y="T7"/>
                  </a:cxn>
                  <a:cxn ang="0">
                    <a:pos x="T8" y="T9"/>
                  </a:cxn>
                  <a:cxn ang="0">
                    <a:pos x="T10" y="T11"/>
                  </a:cxn>
                  <a:cxn ang="0">
                    <a:pos x="T12" y="T13"/>
                  </a:cxn>
                </a:cxnLst>
                <a:rect l="0" t="0" r="r" b="b"/>
                <a:pathLst>
                  <a:path w="236" h="483">
                    <a:moveTo>
                      <a:pt x="233" y="0"/>
                    </a:moveTo>
                    <a:cubicBezTo>
                      <a:pt x="150" y="32"/>
                      <a:pt x="119" y="114"/>
                      <a:pt x="93" y="193"/>
                    </a:cubicBezTo>
                    <a:cubicBezTo>
                      <a:pt x="61" y="288"/>
                      <a:pt x="10" y="380"/>
                      <a:pt x="0" y="482"/>
                    </a:cubicBezTo>
                    <a:cubicBezTo>
                      <a:pt x="0" y="483"/>
                      <a:pt x="2" y="483"/>
                      <a:pt x="2" y="482"/>
                    </a:cubicBezTo>
                    <a:cubicBezTo>
                      <a:pt x="11" y="391"/>
                      <a:pt x="54" y="308"/>
                      <a:pt x="85" y="223"/>
                    </a:cubicBezTo>
                    <a:cubicBezTo>
                      <a:pt x="116" y="137"/>
                      <a:pt x="139" y="39"/>
                      <a:pt x="234" y="2"/>
                    </a:cubicBezTo>
                    <a:cubicBezTo>
                      <a:pt x="236" y="1"/>
                      <a:pt x="234" y="0"/>
                      <a:pt x="2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494"/>
              <p:cNvSpPr/>
              <p:nvPr/>
            </p:nvSpPr>
            <p:spPr bwMode="auto">
              <a:xfrm>
                <a:off x="4829" y="644"/>
                <a:ext cx="110" cy="276"/>
              </a:xfrm>
              <a:custGeom>
                <a:avLst/>
                <a:gdLst>
                  <a:gd name="T0" fmla="*/ 198 w 201"/>
                  <a:gd name="T1" fmla="*/ 1 h 503"/>
                  <a:gd name="T2" fmla="*/ 113 w 201"/>
                  <a:gd name="T3" fmla="*/ 105 h 503"/>
                  <a:gd name="T4" fmla="*/ 72 w 201"/>
                  <a:gd name="T5" fmla="*/ 230 h 503"/>
                  <a:gd name="T6" fmla="*/ 0 w 201"/>
                  <a:gd name="T7" fmla="*/ 501 h 503"/>
                  <a:gd name="T8" fmla="*/ 3 w 201"/>
                  <a:gd name="T9" fmla="*/ 502 h 503"/>
                  <a:gd name="T10" fmla="*/ 70 w 201"/>
                  <a:gd name="T11" fmla="*/ 247 h 503"/>
                  <a:gd name="T12" fmla="*/ 105 w 201"/>
                  <a:gd name="T13" fmla="*/ 130 h 503"/>
                  <a:gd name="T14" fmla="*/ 200 w 201"/>
                  <a:gd name="T15" fmla="*/ 2 h 503"/>
                  <a:gd name="T16" fmla="*/ 198 w 201"/>
                  <a:gd name="T17" fmla="*/ 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503">
                    <a:moveTo>
                      <a:pt x="198" y="1"/>
                    </a:moveTo>
                    <a:cubicBezTo>
                      <a:pt x="162" y="30"/>
                      <a:pt x="134" y="64"/>
                      <a:pt x="113" y="105"/>
                    </a:cubicBezTo>
                    <a:cubicBezTo>
                      <a:pt x="93" y="144"/>
                      <a:pt x="84" y="188"/>
                      <a:pt x="72" y="230"/>
                    </a:cubicBezTo>
                    <a:cubicBezTo>
                      <a:pt x="47" y="320"/>
                      <a:pt x="6" y="407"/>
                      <a:pt x="0" y="501"/>
                    </a:cubicBezTo>
                    <a:cubicBezTo>
                      <a:pt x="0" y="502"/>
                      <a:pt x="3" y="503"/>
                      <a:pt x="3" y="502"/>
                    </a:cubicBezTo>
                    <a:cubicBezTo>
                      <a:pt x="8" y="413"/>
                      <a:pt x="44" y="331"/>
                      <a:pt x="70" y="247"/>
                    </a:cubicBezTo>
                    <a:cubicBezTo>
                      <a:pt x="82" y="208"/>
                      <a:pt x="90" y="168"/>
                      <a:pt x="105" y="130"/>
                    </a:cubicBezTo>
                    <a:cubicBezTo>
                      <a:pt x="124" y="79"/>
                      <a:pt x="158" y="36"/>
                      <a:pt x="200" y="2"/>
                    </a:cubicBezTo>
                    <a:cubicBezTo>
                      <a:pt x="201" y="1"/>
                      <a:pt x="199" y="0"/>
                      <a:pt x="19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495"/>
              <p:cNvSpPr/>
              <p:nvPr/>
            </p:nvSpPr>
            <p:spPr bwMode="auto">
              <a:xfrm>
                <a:off x="4826" y="629"/>
                <a:ext cx="89" cy="279"/>
              </a:xfrm>
              <a:custGeom>
                <a:avLst/>
                <a:gdLst>
                  <a:gd name="T0" fmla="*/ 159 w 162"/>
                  <a:gd name="T1" fmla="*/ 0 h 509"/>
                  <a:gd name="T2" fmla="*/ 54 w 162"/>
                  <a:gd name="T3" fmla="*/ 237 h 509"/>
                  <a:gd name="T4" fmla="*/ 0 w 162"/>
                  <a:gd name="T5" fmla="*/ 507 h 509"/>
                  <a:gd name="T6" fmla="*/ 3 w 162"/>
                  <a:gd name="T7" fmla="*/ 508 h 509"/>
                  <a:gd name="T8" fmla="*/ 55 w 162"/>
                  <a:gd name="T9" fmla="*/ 246 h 509"/>
                  <a:gd name="T10" fmla="*/ 161 w 162"/>
                  <a:gd name="T11" fmla="*/ 1 h 509"/>
                  <a:gd name="T12" fmla="*/ 159 w 162"/>
                  <a:gd name="T13" fmla="*/ 0 h 509"/>
                </a:gdLst>
                <a:ahLst/>
                <a:cxnLst>
                  <a:cxn ang="0">
                    <a:pos x="T0" y="T1"/>
                  </a:cxn>
                  <a:cxn ang="0">
                    <a:pos x="T2" y="T3"/>
                  </a:cxn>
                  <a:cxn ang="0">
                    <a:pos x="T4" y="T5"/>
                  </a:cxn>
                  <a:cxn ang="0">
                    <a:pos x="T6" y="T7"/>
                  </a:cxn>
                  <a:cxn ang="0">
                    <a:pos x="T8" y="T9"/>
                  </a:cxn>
                  <a:cxn ang="0">
                    <a:pos x="T10" y="T11"/>
                  </a:cxn>
                  <a:cxn ang="0">
                    <a:pos x="T12" y="T13"/>
                  </a:cxn>
                </a:cxnLst>
                <a:rect l="0" t="0" r="r" b="b"/>
                <a:pathLst>
                  <a:path w="162" h="509">
                    <a:moveTo>
                      <a:pt x="159" y="0"/>
                    </a:moveTo>
                    <a:cubicBezTo>
                      <a:pt x="93" y="62"/>
                      <a:pt x="72" y="151"/>
                      <a:pt x="54" y="237"/>
                    </a:cubicBezTo>
                    <a:cubicBezTo>
                      <a:pt x="36" y="327"/>
                      <a:pt x="14" y="416"/>
                      <a:pt x="0" y="507"/>
                    </a:cubicBezTo>
                    <a:cubicBezTo>
                      <a:pt x="0" y="508"/>
                      <a:pt x="2" y="509"/>
                      <a:pt x="3" y="508"/>
                    </a:cubicBezTo>
                    <a:cubicBezTo>
                      <a:pt x="16" y="420"/>
                      <a:pt x="38" y="333"/>
                      <a:pt x="55" y="246"/>
                    </a:cubicBezTo>
                    <a:cubicBezTo>
                      <a:pt x="72" y="158"/>
                      <a:pt x="93" y="65"/>
                      <a:pt x="161" y="1"/>
                    </a:cubicBezTo>
                    <a:cubicBezTo>
                      <a:pt x="162" y="1"/>
                      <a:pt x="160" y="0"/>
                      <a:pt x="15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496"/>
              <p:cNvSpPr/>
              <p:nvPr/>
            </p:nvSpPr>
            <p:spPr bwMode="auto">
              <a:xfrm>
                <a:off x="4824" y="617"/>
                <a:ext cx="67" cy="282"/>
              </a:xfrm>
              <a:custGeom>
                <a:avLst/>
                <a:gdLst>
                  <a:gd name="T0" fmla="*/ 120 w 123"/>
                  <a:gd name="T1" fmla="*/ 1 h 514"/>
                  <a:gd name="T2" fmla="*/ 42 w 123"/>
                  <a:gd name="T3" fmla="*/ 226 h 514"/>
                  <a:gd name="T4" fmla="*/ 0 w 123"/>
                  <a:gd name="T5" fmla="*/ 513 h 514"/>
                  <a:gd name="T6" fmla="*/ 2 w 123"/>
                  <a:gd name="T7" fmla="*/ 513 h 514"/>
                  <a:gd name="T8" fmla="*/ 44 w 123"/>
                  <a:gd name="T9" fmla="*/ 235 h 514"/>
                  <a:gd name="T10" fmla="*/ 122 w 123"/>
                  <a:gd name="T11" fmla="*/ 2 h 514"/>
                  <a:gd name="T12" fmla="*/ 120 w 123"/>
                  <a:gd name="T13" fmla="*/ 1 h 514"/>
                </a:gdLst>
                <a:ahLst/>
                <a:cxnLst>
                  <a:cxn ang="0">
                    <a:pos x="T0" y="T1"/>
                  </a:cxn>
                  <a:cxn ang="0">
                    <a:pos x="T2" y="T3"/>
                  </a:cxn>
                  <a:cxn ang="0">
                    <a:pos x="T4" y="T5"/>
                  </a:cxn>
                  <a:cxn ang="0">
                    <a:pos x="T6" y="T7"/>
                  </a:cxn>
                  <a:cxn ang="0">
                    <a:pos x="T8" y="T9"/>
                  </a:cxn>
                  <a:cxn ang="0">
                    <a:pos x="T10" y="T11"/>
                  </a:cxn>
                  <a:cxn ang="0">
                    <a:pos x="T12" y="T13"/>
                  </a:cxn>
                </a:cxnLst>
                <a:rect l="0" t="0" r="r" b="b"/>
                <a:pathLst>
                  <a:path w="123" h="514">
                    <a:moveTo>
                      <a:pt x="120" y="1"/>
                    </a:moveTo>
                    <a:cubicBezTo>
                      <a:pt x="60" y="57"/>
                      <a:pt x="51" y="149"/>
                      <a:pt x="42" y="226"/>
                    </a:cubicBezTo>
                    <a:cubicBezTo>
                      <a:pt x="32" y="323"/>
                      <a:pt x="16" y="417"/>
                      <a:pt x="0" y="513"/>
                    </a:cubicBezTo>
                    <a:cubicBezTo>
                      <a:pt x="0" y="514"/>
                      <a:pt x="2" y="514"/>
                      <a:pt x="2" y="513"/>
                    </a:cubicBezTo>
                    <a:cubicBezTo>
                      <a:pt x="18" y="421"/>
                      <a:pt x="34" y="329"/>
                      <a:pt x="44" y="235"/>
                    </a:cubicBezTo>
                    <a:cubicBezTo>
                      <a:pt x="52" y="155"/>
                      <a:pt x="60" y="60"/>
                      <a:pt x="122" y="2"/>
                    </a:cubicBezTo>
                    <a:cubicBezTo>
                      <a:pt x="123" y="1"/>
                      <a:pt x="121" y="0"/>
                      <a:pt x="12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497"/>
              <p:cNvSpPr/>
              <p:nvPr/>
            </p:nvSpPr>
            <p:spPr bwMode="auto">
              <a:xfrm>
                <a:off x="4821" y="612"/>
                <a:ext cx="48" cy="275"/>
              </a:xfrm>
              <a:custGeom>
                <a:avLst/>
                <a:gdLst>
                  <a:gd name="T0" fmla="*/ 85 w 87"/>
                  <a:gd name="T1" fmla="*/ 1 h 501"/>
                  <a:gd name="T2" fmla="*/ 25 w 87"/>
                  <a:gd name="T3" fmla="*/ 204 h 501"/>
                  <a:gd name="T4" fmla="*/ 0 w 87"/>
                  <a:gd name="T5" fmla="*/ 500 h 501"/>
                  <a:gd name="T6" fmla="*/ 3 w 87"/>
                  <a:gd name="T7" fmla="*/ 500 h 501"/>
                  <a:gd name="T8" fmla="*/ 27 w 87"/>
                  <a:gd name="T9" fmla="*/ 219 h 501"/>
                  <a:gd name="T10" fmla="*/ 87 w 87"/>
                  <a:gd name="T11" fmla="*/ 2 h 501"/>
                  <a:gd name="T12" fmla="*/ 85 w 87"/>
                  <a:gd name="T13" fmla="*/ 1 h 501"/>
                </a:gdLst>
                <a:ahLst/>
                <a:cxnLst>
                  <a:cxn ang="0">
                    <a:pos x="T0" y="T1"/>
                  </a:cxn>
                  <a:cxn ang="0">
                    <a:pos x="T2" y="T3"/>
                  </a:cxn>
                  <a:cxn ang="0">
                    <a:pos x="T4" y="T5"/>
                  </a:cxn>
                  <a:cxn ang="0">
                    <a:pos x="T6" y="T7"/>
                  </a:cxn>
                  <a:cxn ang="0">
                    <a:pos x="T8" y="T9"/>
                  </a:cxn>
                  <a:cxn ang="0">
                    <a:pos x="T10" y="T11"/>
                  </a:cxn>
                  <a:cxn ang="0">
                    <a:pos x="T12" y="T13"/>
                  </a:cxn>
                </a:cxnLst>
                <a:rect l="0" t="0" r="r" b="b"/>
                <a:pathLst>
                  <a:path w="87" h="501">
                    <a:moveTo>
                      <a:pt x="85" y="1"/>
                    </a:moveTo>
                    <a:cubicBezTo>
                      <a:pt x="26" y="47"/>
                      <a:pt x="26" y="137"/>
                      <a:pt x="25" y="204"/>
                    </a:cubicBezTo>
                    <a:cubicBezTo>
                      <a:pt x="23" y="303"/>
                      <a:pt x="29" y="404"/>
                      <a:pt x="0" y="500"/>
                    </a:cubicBezTo>
                    <a:cubicBezTo>
                      <a:pt x="0" y="500"/>
                      <a:pt x="2" y="501"/>
                      <a:pt x="3" y="500"/>
                    </a:cubicBezTo>
                    <a:cubicBezTo>
                      <a:pt x="30" y="409"/>
                      <a:pt x="26" y="313"/>
                      <a:pt x="27" y="219"/>
                    </a:cubicBezTo>
                    <a:cubicBezTo>
                      <a:pt x="28" y="148"/>
                      <a:pt x="25" y="50"/>
                      <a:pt x="87" y="2"/>
                    </a:cubicBezTo>
                    <a:cubicBezTo>
                      <a:pt x="87" y="1"/>
                      <a:pt x="85" y="0"/>
                      <a:pt x="8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498"/>
              <p:cNvSpPr/>
              <p:nvPr/>
            </p:nvSpPr>
            <p:spPr bwMode="auto">
              <a:xfrm>
                <a:off x="4775" y="626"/>
                <a:ext cx="49" cy="250"/>
              </a:xfrm>
              <a:custGeom>
                <a:avLst/>
                <a:gdLst>
                  <a:gd name="T0" fmla="*/ 41 w 88"/>
                  <a:gd name="T1" fmla="*/ 0 h 455"/>
                  <a:gd name="T2" fmla="*/ 39 w 88"/>
                  <a:gd name="T3" fmla="*/ 204 h 455"/>
                  <a:gd name="T4" fmla="*/ 77 w 88"/>
                  <a:gd name="T5" fmla="*/ 453 h 455"/>
                  <a:gd name="T6" fmla="*/ 80 w 88"/>
                  <a:gd name="T7" fmla="*/ 454 h 455"/>
                  <a:gd name="T8" fmla="*/ 51 w 88"/>
                  <a:gd name="T9" fmla="*/ 237 h 455"/>
                  <a:gd name="T10" fmla="*/ 43 w 88"/>
                  <a:gd name="T11" fmla="*/ 1 h 455"/>
                  <a:gd name="T12" fmla="*/ 41 w 88"/>
                  <a:gd name="T13" fmla="*/ 0 h 455"/>
                </a:gdLst>
                <a:ahLst/>
                <a:cxnLst>
                  <a:cxn ang="0">
                    <a:pos x="T0" y="T1"/>
                  </a:cxn>
                  <a:cxn ang="0">
                    <a:pos x="T2" y="T3"/>
                  </a:cxn>
                  <a:cxn ang="0">
                    <a:pos x="T4" y="T5"/>
                  </a:cxn>
                  <a:cxn ang="0">
                    <a:pos x="T6" y="T7"/>
                  </a:cxn>
                  <a:cxn ang="0">
                    <a:pos x="T8" y="T9"/>
                  </a:cxn>
                  <a:cxn ang="0">
                    <a:pos x="T10" y="T11"/>
                  </a:cxn>
                  <a:cxn ang="0">
                    <a:pos x="T12" y="T13"/>
                  </a:cxn>
                </a:cxnLst>
                <a:rect l="0" t="0" r="r" b="b"/>
                <a:pathLst>
                  <a:path w="88" h="455">
                    <a:moveTo>
                      <a:pt x="41" y="0"/>
                    </a:moveTo>
                    <a:cubicBezTo>
                      <a:pt x="3" y="64"/>
                      <a:pt x="21" y="137"/>
                      <a:pt x="39" y="204"/>
                    </a:cubicBezTo>
                    <a:cubicBezTo>
                      <a:pt x="62" y="286"/>
                      <a:pt x="87" y="367"/>
                      <a:pt x="77" y="453"/>
                    </a:cubicBezTo>
                    <a:cubicBezTo>
                      <a:pt x="77" y="454"/>
                      <a:pt x="80" y="455"/>
                      <a:pt x="80" y="454"/>
                    </a:cubicBezTo>
                    <a:cubicBezTo>
                      <a:pt x="88" y="379"/>
                      <a:pt x="71" y="309"/>
                      <a:pt x="51" y="237"/>
                    </a:cubicBezTo>
                    <a:cubicBezTo>
                      <a:pt x="30" y="161"/>
                      <a:pt x="0" y="75"/>
                      <a:pt x="43" y="1"/>
                    </a:cubicBezTo>
                    <a:cubicBezTo>
                      <a:pt x="43" y="0"/>
                      <a:pt x="41"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499"/>
              <p:cNvSpPr/>
              <p:nvPr/>
            </p:nvSpPr>
            <p:spPr bwMode="auto">
              <a:xfrm>
                <a:off x="4772" y="618"/>
                <a:ext cx="72" cy="259"/>
              </a:xfrm>
              <a:custGeom>
                <a:avLst/>
                <a:gdLst>
                  <a:gd name="T0" fmla="*/ 85 w 132"/>
                  <a:gd name="T1" fmla="*/ 1 h 474"/>
                  <a:gd name="T2" fmla="*/ 85 w 132"/>
                  <a:gd name="T3" fmla="*/ 473 h 474"/>
                  <a:gd name="T4" fmla="*/ 87 w 132"/>
                  <a:gd name="T5" fmla="*/ 473 h 474"/>
                  <a:gd name="T6" fmla="*/ 87 w 132"/>
                  <a:gd name="T7" fmla="*/ 2 h 474"/>
                  <a:gd name="T8" fmla="*/ 85 w 132"/>
                  <a:gd name="T9" fmla="*/ 1 h 474"/>
                </a:gdLst>
                <a:ahLst/>
                <a:cxnLst>
                  <a:cxn ang="0">
                    <a:pos x="T0" y="T1"/>
                  </a:cxn>
                  <a:cxn ang="0">
                    <a:pos x="T2" y="T3"/>
                  </a:cxn>
                  <a:cxn ang="0">
                    <a:pos x="T4" y="T5"/>
                  </a:cxn>
                  <a:cxn ang="0">
                    <a:pos x="T6" y="T7"/>
                  </a:cxn>
                  <a:cxn ang="0">
                    <a:pos x="T8" y="T9"/>
                  </a:cxn>
                </a:cxnLst>
                <a:rect l="0" t="0" r="r" b="b"/>
                <a:pathLst>
                  <a:path w="132" h="474">
                    <a:moveTo>
                      <a:pt x="85" y="1"/>
                    </a:moveTo>
                    <a:cubicBezTo>
                      <a:pt x="0" y="151"/>
                      <a:pt x="129" y="315"/>
                      <a:pt x="85" y="473"/>
                    </a:cubicBezTo>
                    <a:cubicBezTo>
                      <a:pt x="85" y="473"/>
                      <a:pt x="87" y="474"/>
                      <a:pt x="87" y="473"/>
                    </a:cubicBezTo>
                    <a:cubicBezTo>
                      <a:pt x="132" y="316"/>
                      <a:pt x="2" y="152"/>
                      <a:pt x="87" y="2"/>
                    </a:cubicBezTo>
                    <a:cubicBezTo>
                      <a:pt x="87" y="1"/>
                      <a:pt x="85" y="0"/>
                      <a:pt x="8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1" name="Freeform 500"/>
              <p:cNvSpPr/>
              <p:nvPr/>
            </p:nvSpPr>
            <p:spPr bwMode="auto">
              <a:xfrm>
                <a:off x="4818" y="612"/>
                <a:ext cx="24" cy="268"/>
              </a:xfrm>
              <a:custGeom>
                <a:avLst/>
                <a:gdLst>
                  <a:gd name="T0" fmla="*/ 42 w 45"/>
                  <a:gd name="T1" fmla="*/ 1 h 490"/>
                  <a:gd name="T2" fmla="*/ 8 w 45"/>
                  <a:gd name="T3" fmla="*/ 242 h 490"/>
                  <a:gd name="T4" fmla="*/ 3 w 45"/>
                  <a:gd name="T5" fmla="*/ 488 h 490"/>
                  <a:gd name="T6" fmla="*/ 6 w 45"/>
                  <a:gd name="T7" fmla="*/ 489 h 490"/>
                  <a:gd name="T8" fmla="*/ 12 w 45"/>
                  <a:gd name="T9" fmla="*/ 262 h 490"/>
                  <a:gd name="T10" fmla="*/ 44 w 45"/>
                  <a:gd name="T11" fmla="*/ 2 h 490"/>
                  <a:gd name="T12" fmla="*/ 42 w 45"/>
                  <a:gd name="T13" fmla="*/ 1 h 490"/>
                </a:gdLst>
                <a:ahLst/>
                <a:cxnLst>
                  <a:cxn ang="0">
                    <a:pos x="T0" y="T1"/>
                  </a:cxn>
                  <a:cxn ang="0">
                    <a:pos x="T2" y="T3"/>
                  </a:cxn>
                  <a:cxn ang="0">
                    <a:pos x="T4" y="T5"/>
                  </a:cxn>
                  <a:cxn ang="0">
                    <a:pos x="T6" y="T7"/>
                  </a:cxn>
                  <a:cxn ang="0">
                    <a:pos x="T8" y="T9"/>
                  </a:cxn>
                  <a:cxn ang="0">
                    <a:pos x="T10" y="T11"/>
                  </a:cxn>
                  <a:cxn ang="0">
                    <a:pos x="T12" y="T13"/>
                  </a:cxn>
                </a:cxnLst>
                <a:rect l="0" t="0" r="r" b="b"/>
                <a:pathLst>
                  <a:path w="45" h="490">
                    <a:moveTo>
                      <a:pt x="42" y="1"/>
                    </a:moveTo>
                    <a:cubicBezTo>
                      <a:pt x="1" y="74"/>
                      <a:pt x="1" y="161"/>
                      <a:pt x="8" y="242"/>
                    </a:cubicBezTo>
                    <a:cubicBezTo>
                      <a:pt x="14" y="322"/>
                      <a:pt x="30" y="410"/>
                      <a:pt x="3" y="488"/>
                    </a:cubicBezTo>
                    <a:cubicBezTo>
                      <a:pt x="3" y="489"/>
                      <a:pt x="5" y="490"/>
                      <a:pt x="6" y="489"/>
                    </a:cubicBezTo>
                    <a:cubicBezTo>
                      <a:pt x="30" y="417"/>
                      <a:pt x="18" y="336"/>
                      <a:pt x="12" y="262"/>
                    </a:cubicBezTo>
                    <a:cubicBezTo>
                      <a:pt x="4" y="175"/>
                      <a:pt x="0" y="81"/>
                      <a:pt x="44" y="2"/>
                    </a:cubicBezTo>
                    <a:cubicBezTo>
                      <a:pt x="45" y="1"/>
                      <a:pt x="42" y="0"/>
                      <a:pt x="4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2" name="Freeform 501"/>
              <p:cNvSpPr/>
              <p:nvPr/>
            </p:nvSpPr>
            <p:spPr bwMode="auto">
              <a:xfrm>
                <a:off x="4758" y="641"/>
                <a:ext cx="62" cy="228"/>
              </a:xfrm>
              <a:custGeom>
                <a:avLst/>
                <a:gdLst>
                  <a:gd name="T0" fmla="*/ 38 w 113"/>
                  <a:gd name="T1" fmla="*/ 0 h 416"/>
                  <a:gd name="T2" fmla="*/ 48 w 113"/>
                  <a:gd name="T3" fmla="*/ 191 h 416"/>
                  <a:gd name="T4" fmla="*/ 108 w 113"/>
                  <a:gd name="T5" fmla="*/ 415 h 416"/>
                  <a:gd name="T6" fmla="*/ 110 w 113"/>
                  <a:gd name="T7" fmla="*/ 416 h 416"/>
                  <a:gd name="T8" fmla="*/ 55 w 113"/>
                  <a:gd name="T9" fmla="*/ 205 h 416"/>
                  <a:gd name="T10" fmla="*/ 40 w 113"/>
                  <a:gd name="T11" fmla="*/ 1 h 416"/>
                  <a:gd name="T12" fmla="*/ 38 w 113"/>
                  <a:gd name="T13" fmla="*/ 0 h 416"/>
                </a:gdLst>
                <a:ahLst/>
                <a:cxnLst>
                  <a:cxn ang="0">
                    <a:pos x="T0" y="T1"/>
                  </a:cxn>
                  <a:cxn ang="0">
                    <a:pos x="T2" y="T3"/>
                  </a:cxn>
                  <a:cxn ang="0">
                    <a:pos x="T4" y="T5"/>
                  </a:cxn>
                  <a:cxn ang="0">
                    <a:pos x="T6" y="T7"/>
                  </a:cxn>
                  <a:cxn ang="0">
                    <a:pos x="T8" y="T9"/>
                  </a:cxn>
                  <a:cxn ang="0">
                    <a:pos x="T10" y="T11"/>
                  </a:cxn>
                  <a:cxn ang="0">
                    <a:pos x="T12" y="T13"/>
                  </a:cxn>
                </a:cxnLst>
                <a:rect l="0" t="0" r="r" b="b"/>
                <a:pathLst>
                  <a:path w="113" h="416">
                    <a:moveTo>
                      <a:pt x="38" y="0"/>
                    </a:moveTo>
                    <a:cubicBezTo>
                      <a:pt x="0" y="63"/>
                      <a:pt x="23" y="128"/>
                      <a:pt x="48" y="191"/>
                    </a:cubicBezTo>
                    <a:cubicBezTo>
                      <a:pt x="76" y="264"/>
                      <a:pt x="111" y="335"/>
                      <a:pt x="108" y="415"/>
                    </a:cubicBezTo>
                    <a:cubicBezTo>
                      <a:pt x="108" y="416"/>
                      <a:pt x="110" y="416"/>
                      <a:pt x="110" y="416"/>
                    </a:cubicBezTo>
                    <a:cubicBezTo>
                      <a:pt x="113" y="341"/>
                      <a:pt x="83" y="273"/>
                      <a:pt x="55" y="205"/>
                    </a:cubicBezTo>
                    <a:cubicBezTo>
                      <a:pt x="29" y="139"/>
                      <a:pt x="0" y="67"/>
                      <a:pt x="40" y="1"/>
                    </a:cubicBezTo>
                    <a:cubicBezTo>
                      <a:pt x="40" y="1"/>
                      <a:pt x="38" y="0"/>
                      <a:pt x="3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3" name="Freeform 502"/>
              <p:cNvSpPr/>
              <p:nvPr/>
            </p:nvSpPr>
            <p:spPr bwMode="auto">
              <a:xfrm>
                <a:off x="4745" y="670"/>
                <a:ext cx="61" cy="149"/>
              </a:xfrm>
              <a:custGeom>
                <a:avLst/>
                <a:gdLst>
                  <a:gd name="T0" fmla="*/ 20 w 111"/>
                  <a:gd name="T1" fmla="*/ 1 h 272"/>
                  <a:gd name="T2" fmla="*/ 39 w 111"/>
                  <a:gd name="T3" fmla="*/ 130 h 272"/>
                  <a:gd name="T4" fmla="*/ 108 w 111"/>
                  <a:gd name="T5" fmla="*/ 271 h 272"/>
                  <a:gd name="T6" fmla="*/ 110 w 111"/>
                  <a:gd name="T7" fmla="*/ 271 h 272"/>
                  <a:gd name="T8" fmla="*/ 51 w 111"/>
                  <a:gd name="T9" fmla="*/ 146 h 272"/>
                  <a:gd name="T10" fmla="*/ 22 w 111"/>
                  <a:gd name="T11" fmla="*/ 2 h 272"/>
                  <a:gd name="T12" fmla="*/ 20 w 111"/>
                  <a:gd name="T13" fmla="*/ 1 h 272"/>
                </a:gdLst>
                <a:ahLst/>
                <a:cxnLst>
                  <a:cxn ang="0">
                    <a:pos x="T0" y="T1"/>
                  </a:cxn>
                  <a:cxn ang="0">
                    <a:pos x="T2" y="T3"/>
                  </a:cxn>
                  <a:cxn ang="0">
                    <a:pos x="T4" y="T5"/>
                  </a:cxn>
                  <a:cxn ang="0">
                    <a:pos x="T6" y="T7"/>
                  </a:cxn>
                  <a:cxn ang="0">
                    <a:pos x="T8" y="T9"/>
                  </a:cxn>
                  <a:cxn ang="0">
                    <a:pos x="T10" y="T11"/>
                  </a:cxn>
                  <a:cxn ang="0">
                    <a:pos x="T12" y="T13"/>
                  </a:cxn>
                </a:cxnLst>
                <a:rect l="0" t="0" r="r" b="b"/>
                <a:pathLst>
                  <a:path w="111" h="272">
                    <a:moveTo>
                      <a:pt x="20" y="1"/>
                    </a:moveTo>
                    <a:cubicBezTo>
                      <a:pt x="1" y="46"/>
                      <a:pt x="16" y="90"/>
                      <a:pt x="39" y="130"/>
                    </a:cubicBezTo>
                    <a:cubicBezTo>
                      <a:pt x="65" y="175"/>
                      <a:pt x="94" y="220"/>
                      <a:pt x="108" y="271"/>
                    </a:cubicBezTo>
                    <a:cubicBezTo>
                      <a:pt x="108" y="272"/>
                      <a:pt x="111" y="272"/>
                      <a:pt x="110" y="271"/>
                    </a:cubicBezTo>
                    <a:cubicBezTo>
                      <a:pt x="98" y="226"/>
                      <a:pt x="74" y="186"/>
                      <a:pt x="51" y="146"/>
                    </a:cubicBezTo>
                    <a:cubicBezTo>
                      <a:pt x="24" y="102"/>
                      <a:pt x="0" y="53"/>
                      <a:pt x="22" y="2"/>
                    </a:cubicBezTo>
                    <a:cubicBezTo>
                      <a:pt x="22" y="1"/>
                      <a:pt x="20" y="0"/>
                      <a:pt x="2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Freeform 503"/>
              <p:cNvSpPr/>
              <p:nvPr/>
            </p:nvSpPr>
            <p:spPr bwMode="auto">
              <a:xfrm>
                <a:off x="4596" y="343"/>
                <a:ext cx="147" cy="372"/>
              </a:xfrm>
              <a:custGeom>
                <a:avLst/>
                <a:gdLst>
                  <a:gd name="T0" fmla="*/ 1 w 268"/>
                  <a:gd name="T1" fmla="*/ 1 h 679"/>
                  <a:gd name="T2" fmla="*/ 123 w 268"/>
                  <a:gd name="T3" fmla="*/ 186 h 679"/>
                  <a:gd name="T4" fmla="*/ 210 w 268"/>
                  <a:gd name="T5" fmla="*/ 370 h 679"/>
                  <a:gd name="T6" fmla="*/ 250 w 268"/>
                  <a:gd name="T7" fmla="*/ 533 h 679"/>
                  <a:gd name="T8" fmla="*/ 265 w 268"/>
                  <a:gd name="T9" fmla="*/ 678 h 679"/>
                  <a:gd name="T10" fmla="*/ 267 w 268"/>
                  <a:gd name="T11" fmla="*/ 678 h 679"/>
                  <a:gd name="T12" fmla="*/ 210 w 268"/>
                  <a:gd name="T13" fmla="*/ 363 h 679"/>
                  <a:gd name="T14" fmla="*/ 125 w 268"/>
                  <a:gd name="T15" fmla="*/ 185 h 679"/>
                  <a:gd name="T16" fmla="*/ 2 w 268"/>
                  <a:gd name="T17" fmla="*/ 1 h 679"/>
                  <a:gd name="T18" fmla="*/ 1 w 268"/>
                  <a:gd name="T19" fmla="*/ 1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679">
                    <a:moveTo>
                      <a:pt x="1" y="1"/>
                    </a:moveTo>
                    <a:cubicBezTo>
                      <a:pt x="44" y="60"/>
                      <a:pt x="83" y="124"/>
                      <a:pt x="123" y="186"/>
                    </a:cubicBezTo>
                    <a:cubicBezTo>
                      <a:pt x="160" y="243"/>
                      <a:pt x="188" y="305"/>
                      <a:pt x="210" y="370"/>
                    </a:cubicBezTo>
                    <a:cubicBezTo>
                      <a:pt x="228" y="423"/>
                      <a:pt x="242" y="478"/>
                      <a:pt x="250" y="533"/>
                    </a:cubicBezTo>
                    <a:cubicBezTo>
                      <a:pt x="258" y="581"/>
                      <a:pt x="265" y="630"/>
                      <a:pt x="265" y="678"/>
                    </a:cubicBezTo>
                    <a:cubicBezTo>
                      <a:pt x="265" y="679"/>
                      <a:pt x="267" y="679"/>
                      <a:pt x="267" y="678"/>
                    </a:cubicBezTo>
                    <a:cubicBezTo>
                      <a:pt x="268" y="573"/>
                      <a:pt x="244" y="462"/>
                      <a:pt x="210" y="363"/>
                    </a:cubicBezTo>
                    <a:cubicBezTo>
                      <a:pt x="189" y="300"/>
                      <a:pt x="160" y="241"/>
                      <a:pt x="125" y="185"/>
                    </a:cubicBezTo>
                    <a:cubicBezTo>
                      <a:pt x="86" y="123"/>
                      <a:pt x="46" y="60"/>
                      <a:pt x="2" y="1"/>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5" name="Freeform 504"/>
              <p:cNvSpPr/>
              <p:nvPr/>
            </p:nvSpPr>
            <p:spPr bwMode="auto">
              <a:xfrm>
                <a:off x="4536" y="382"/>
                <a:ext cx="116" cy="281"/>
              </a:xfrm>
              <a:custGeom>
                <a:avLst/>
                <a:gdLst>
                  <a:gd name="T0" fmla="*/ 35 w 211"/>
                  <a:gd name="T1" fmla="*/ 1 h 513"/>
                  <a:gd name="T2" fmla="*/ 65 w 211"/>
                  <a:gd name="T3" fmla="*/ 272 h 513"/>
                  <a:gd name="T4" fmla="*/ 205 w 211"/>
                  <a:gd name="T5" fmla="*/ 510 h 513"/>
                  <a:gd name="T6" fmla="*/ 210 w 211"/>
                  <a:gd name="T7" fmla="*/ 512 h 513"/>
                  <a:gd name="T8" fmla="*/ 72 w 211"/>
                  <a:gd name="T9" fmla="*/ 284 h 513"/>
                  <a:gd name="T10" fmla="*/ 37 w 211"/>
                  <a:gd name="T11" fmla="*/ 2 h 513"/>
                  <a:gd name="T12" fmla="*/ 35 w 211"/>
                  <a:gd name="T13" fmla="*/ 1 h 513"/>
                </a:gdLst>
                <a:ahLst/>
                <a:cxnLst>
                  <a:cxn ang="0">
                    <a:pos x="T0" y="T1"/>
                  </a:cxn>
                  <a:cxn ang="0">
                    <a:pos x="T2" y="T3"/>
                  </a:cxn>
                  <a:cxn ang="0">
                    <a:pos x="T4" y="T5"/>
                  </a:cxn>
                  <a:cxn ang="0">
                    <a:pos x="T6" y="T7"/>
                  </a:cxn>
                  <a:cxn ang="0">
                    <a:pos x="T8" y="T9"/>
                  </a:cxn>
                  <a:cxn ang="0">
                    <a:pos x="T10" y="T11"/>
                  </a:cxn>
                  <a:cxn ang="0">
                    <a:pos x="T12" y="T13"/>
                  </a:cxn>
                </a:cxnLst>
                <a:rect l="0" t="0" r="r" b="b"/>
                <a:pathLst>
                  <a:path w="211" h="513">
                    <a:moveTo>
                      <a:pt x="35" y="1"/>
                    </a:moveTo>
                    <a:cubicBezTo>
                      <a:pt x="0" y="86"/>
                      <a:pt x="29" y="192"/>
                      <a:pt x="65" y="272"/>
                    </a:cubicBezTo>
                    <a:cubicBezTo>
                      <a:pt x="103" y="359"/>
                      <a:pt x="148" y="434"/>
                      <a:pt x="205" y="510"/>
                    </a:cubicBezTo>
                    <a:cubicBezTo>
                      <a:pt x="205" y="510"/>
                      <a:pt x="211" y="513"/>
                      <a:pt x="210" y="512"/>
                    </a:cubicBezTo>
                    <a:cubicBezTo>
                      <a:pt x="156" y="440"/>
                      <a:pt x="112" y="366"/>
                      <a:pt x="72" y="284"/>
                    </a:cubicBezTo>
                    <a:cubicBezTo>
                      <a:pt x="33" y="202"/>
                      <a:pt x="2" y="90"/>
                      <a:pt x="37" y="2"/>
                    </a:cubicBezTo>
                    <a:cubicBezTo>
                      <a:pt x="37" y="1"/>
                      <a:pt x="35" y="0"/>
                      <a:pt x="3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6" name="Freeform 505"/>
              <p:cNvSpPr/>
              <p:nvPr/>
            </p:nvSpPr>
            <p:spPr bwMode="auto">
              <a:xfrm>
                <a:off x="4545" y="373"/>
                <a:ext cx="134" cy="302"/>
              </a:xfrm>
              <a:custGeom>
                <a:avLst/>
                <a:gdLst>
                  <a:gd name="T0" fmla="*/ 44 w 243"/>
                  <a:gd name="T1" fmla="*/ 1 h 550"/>
                  <a:gd name="T2" fmla="*/ 240 w 243"/>
                  <a:gd name="T3" fmla="*/ 549 h 550"/>
                  <a:gd name="T4" fmla="*/ 243 w 243"/>
                  <a:gd name="T5" fmla="*/ 548 h 550"/>
                  <a:gd name="T6" fmla="*/ 46 w 243"/>
                  <a:gd name="T7" fmla="*/ 2 h 550"/>
                  <a:gd name="T8" fmla="*/ 44 w 243"/>
                  <a:gd name="T9" fmla="*/ 1 h 550"/>
                </a:gdLst>
                <a:ahLst/>
                <a:cxnLst>
                  <a:cxn ang="0">
                    <a:pos x="T0" y="T1"/>
                  </a:cxn>
                  <a:cxn ang="0">
                    <a:pos x="T2" y="T3"/>
                  </a:cxn>
                  <a:cxn ang="0">
                    <a:pos x="T4" y="T5"/>
                  </a:cxn>
                  <a:cxn ang="0">
                    <a:pos x="T6" y="T7"/>
                  </a:cxn>
                  <a:cxn ang="0">
                    <a:pos x="T8" y="T9"/>
                  </a:cxn>
                </a:cxnLst>
                <a:rect l="0" t="0" r="r" b="b"/>
                <a:pathLst>
                  <a:path w="243" h="550">
                    <a:moveTo>
                      <a:pt x="44" y="1"/>
                    </a:moveTo>
                    <a:cubicBezTo>
                      <a:pt x="0" y="211"/>
                      <a:pt x="159" y="372"/>
                      <a:pt x="240" y="549"/>
                    </a:cubicBezTo>
                    <a:cubicBezTo>
                      <a:pt x="241" y="550"/>
                      <a:pt x="243" y="549"/>
                      <a:pt x="243" y="548"/>
                    </a:cubicBezTo>
                    <a:cubicBezTo>
                      <a:pt x="161" y="372"/>
                      <a:pt x="2" y="211"/>
                      <a:pt x="46" y="2"/>
                    </a:cubicBezTo>
                    <a:cubicBezTo>
                      <a:pt x="47" y="0"/>
                      <a:pt x="44" y="0"/>
                      <a:pt x="4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506"/>
              <p:cNvSpPr/>
              <p:nvPr/>
            </p:nvSpPr>
            <p:spPr bwMode="auto">
              <a:xfrm>
                <a:off x="4566" y="361"/>
                <a:ext cx="135" cy="325"/>
              </a:xfrm>
              <a:custGeom>
                <a:avLst/>
                <a:gdLst>
                  <a:gd name="T0" fmla="*/ 29 w 246"/>
                  <a:gd name="T1" fmla="*/ 1 h 593"/>
                  <a:gd name="T2" fmla="*/ 80 w 246"/>
                  <a:gd name="T3" fmla="*/ 255 h 593"/>
                  <a:gd name="T4" fmla="*/ 159 w 246"/>
                  <a:gd name="T5" fmla="*/ 411 h 593"/>
                  <a:gd name="T6" fmla="*/ 242 w 246"/>
                  <a:gd name="T7" fmla="*/ 591 h 593"/>
                  <a:gd name="T8" fmla="*/ 246 w 246"/>
                  <a:gd name="T9" fmla="*/ 592 h 593"/>
                  <a:gd name="T10" fmla="*/ 174 w 246"/>
                  <a:gd name="T11" fmla="*/ 435 h 593"/>
                  <a:gd name="T12" fmla="*/ 93 w 246"/>
                  <a:gd name="T13" fmla="*/ 278 h 593"/>
                  <a:gd name="T14" fmla="*/ 32 w 246"/>
                  <a:gd name="T15" fmla="*/ 2 h 593"/>
                  <a:gd name="T16" fmla="*/ 29 w 246"/>
                  <a:gd name="T17" fmla="*/ 1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593">
                    <a:moveTo>
                      <a:pt x="29" y="1"/>
                    </a:moveTo>
                    <a:cubicBezTo>
                      <a:pt x="0" y="86"/>
                      <a:pt x="44" y="179"/>
                      <a:pt x="80" y="255"/>
                    </a:cubicBezTo>
                    <a:cubicBezTo>
                      <a:pt x="105" y="308"/>
                      <a:pt x="133" y="359"/>
                      <a:pt x="159" y="411"/>
                    </a:cubicBezTo>
                    <a:cubicBezTo>
                      <a:pt x="189" y="469"/>
                      <a:pt x="223" y="529"/>
                      <a:pt x="242" y="591"/>
                    </a:cubicBezTo>
                    <a:cubicBezTo>
                      <a:pt x="242" y="591"/>
                      <a:pt x="246" y="593"/>
                      <a:pt x="246" y="592"/>
                    </a:cubicBezTo>
                    <a:cubicBezTo>
                      <a:pt x="229" y="539"/>
                      <a:pt x="199" y="486"/>
                      <a:pt x="174" y="435"/>
                    </a:cubicBezTo>
                    <a:cubicBezTo>
                      <a:pt x="147" y="383"/>
                      <a:pt x="120" y="331"/>
                      <a:pt x="93" y="278"/>
                    </a:cubicBezTo>
                    <a:cubicBezTo>
                      <a:pt x="53" y="197"/>
                      <a:pt x="0" y="94"/>
                      <a:pt x="32" y="2"/>
                    </a:cubicBezTo>
                    <a:cubicBezTo>
                      <a:pt x="32" y="1"/>
                      <a:pt x="30" y="0"/>
                      <a:pt x="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Freeform 507"/>
              <p:cNvSpPr/>
              <p:nvPr/>
            </p:nvSpPr>
            <p:spPr bwMode="auto">
              <a:xfrm>
                <a:off x="4577" y="350"/>
                <a:ext cx="140" cy="347"/>
              </a:xfrm>
              <a:custGeom>
                <a:avLst/>
                <a:gdLst>
                  <a:gd name="T0" fmla="*/ 25 w 254"/>
                  <a:gd name="T1" fmla="*/ 1 h 634"/>
                  <a:gd name="T2" fmla="*/ 112 w 254"/>
                  <a:gd name="T3" fmla="*/ 281 h 634"/>
                  <a:gd name="T4" fmla="*/ 251 w 254"/>
                  <a:gd name="T5" fmla="*/ 633 h 634"/>
                  <a:gd name="T6" fmla="*/ 254 w 254"/>
                  <a:gd name="T7" fmla="*/ 633 h 634"/>
                  <a:gd name="T8" fmla="*/ 123 w 254"/>
                  <a:gd name="T9" fmla="*/ 298 h 634"/>
                  <a:gd name="T10" fmla="*/ 55 w 254"/>
                  <a:gd name="T11" fmla="*/ 162 h 634"/>
                  <a:gd name="T12" fmla="*/ 28 w 254"/>
                  <a:gd name="T13" fmla="*/ 2 h 634"/>
                  <a:gd name="T14" fmla="*/ 25 w 254"/>
                  <a:gd name="T15" fmla="*/ 1 h 6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634">
                    <a:moveTo>
                      <a:pt x="25" y="1"/>
                    </a:moveTo>
                    <a:cubicBezTo>
                      <a:pt x="0" y="99"/>
                      <a:pt x="72" y="197"/>
                      <a:pt x="112" y="281"/>
                    </a:cubicBezTo>
                    <a:cubicBezTo>
                      <a:pt x="166" y="395"/>
                      <a:pt x="228" y="508"/>
                      <a:pt x="251" y="633"/>
                    </a:cubicBezTo>
                    <a:cubicBezTo>
                      <a:pt x="251" y="634"/>
                      <a:pt x="254" y="634"/>
                      <a:pt x="254" y="633"/>
                    </a:cubicBezTo>
                    <a:cubicBezTo>
                      <a:pt x="231" y="514"/>
                      <a:pt x="175" y="406"/>
                      <a:pt x="123" y="298"/>
                    </a:cubicBezTo>
                    <a:cubicBezTo>
                      <a:pt x="101" y="253"/>
                      <a:pt x="76" y="209"/>
                      <a:pt x="55" y="162"/>
                    </a:cubicBezTo>
                    <a:cubicBezTo>
                      <a:pt x="33" y="113"/>
                      <a:pt x="14" y="56"/>
                      <a:pt x="28" y="2"/>
                    </a:cubicBezTo>
                    <a:cubicBezTo>
                      <a:pt x="28" y="1"/>
                      <a:pt x="26" y="0"/>
                      <a:pt x="2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Freeform 508"/>
              <p:cNvSpPr/>
              <p:nvPr/>
            </p:nvSpPr>
            <p:spPr bwMode="auto">
              <a:xfrm>
                <a:off x="4590" y="344"/>
                <a:ext cx="140" cy="364"/>
              </a:xfrm>
              <a:custGeom>
                <a:avLst/>
                <a:gdLst>
                  <a:gd name="T0" fmla="*/ 10 w 255"/>
                  <a:gd name="T1" fmla="*/ 1 h 664"/>
                  <a:gd name="T2" fmla="*/ 52 w 255"/>
                  <a:gd name="T3" fmla="*/ 133 h 664"/>
                  <a:gd name="T4" fmla="*/ 133 w 255"/>
                  <a:gd name="T5" fmla="*/ 276 h 664"/>
                  <a:gd name="T6" fmla="*/ 213 w 255"/>
                  <a:gd name="T7" fmla="*/ 487 h 664"/>
                  <a:gd name="T8" fmla="*/ 253 w 255"/>
                  <a:gd name="T9" fmla="*/ 662 h 664"/>
                  <a:gd name="T10" fmla="*/ 255 w 255"/>
                  <a:gd name="T11" fmla="*/ 663 h 664"/>
                  <a:gd name="T12" fmla="*/ 144 w 255"/>
                  <a:gd name="T13" fmla="*/ 294 h 664"/>
                  <a:gd name="T14" fmla="*/ 66 w 255"/>
                  <a:gd name="T15" fmla="*/ 154 h 664"/>
                  <a:gd name="T16" fmla="*/ 28 w 255"/>
                  <a:gd name="T17" fmla="*/ 75 h 664"/>
                  <a:gd name="T18" fmla="*/ 13 w 255"/>
                  <a:gd name="T19" fmla="*/ 1 h 664"/>
                  <a:gd name="T20" fmla="*/ 10 w 255"/>
                  <a:gd name="T21" fmla="*/ 1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 h="664">
                    <a:moveTo>
                      <a:pt x="10" y="1"/>
                    </a:moveTo>
                    <a:cubicBezTo>
                      <a:pt x="0" y="43"/>
                      <a:pt x="34" y="98"/>
                      <a:pt x="52" y="133"/>
                    </a:cubicBezTo>
                    <a:cubicBezTo>
                      <a:pt x="77" y="182"/>
                      <a:pt x="108" y="228"/>
                      <a:pt x="133" y="276"/>
                    </a:cubicBezTo>
                    <a:cubicBezTo>
                      <a:pt x="167" y="343"/>
                      <a:pt x="192" y="415"/>
                      <a:pt x="213" y="487"/>
                    </a:cubicBezTo>
                    <a:cubicBezTo>
                      <a:pt x="230" y="544"/>
                      <a:pt x="245" y="603"/>
                      <a:pt x="253" y="662"/>
                    </a:cubicBezTo>
                    <a:cubicBezTo>
                      <a:pt x="253" y="663"/>
                      <a:pt x="255" y="664"/>
                      <a:pt x="255" y="663"/>
                    </a:cubicBezTo>
                    <a:cubicBezTo>
                      <a:pt x="239" y="537"/>
                      <a:pt x="198" y="408"/>
                      <a:pt x="144" y="294"/>
                    </a:cubicBezTo>
                    <a:cubicBezTo>
                      <a:pt x="121" y="246"/>
                      <a:pt x="91" y="201"/>
                      <a:pt x="66" y="154"/>
                    </a:cubicBezTo>
                    <a:cubicBezTo>
                      <a:pt x="52" y="128"/>
                      <a:pt x="39" y="102"/>
                      <a:pt x="28" y="75"/>
                    </a:cubicBezTo>
                    <a:cubicBezTo>
                      <a:pt x="19" y="53"/>
                      <a:pt x="7" y="25"/>
                      <a:pt x="13" y="1"/>
                    </a:cubicBezTo>
                    <a:cubicBezTo>
                      <a:pt x="13" y="0"/>
                      <a:pt x="10" y="0"/>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0" name="Freeform 509"/>
              <p:cNvSpPr/>
              <p:nvPr/>
            </p:nvSpPr>
            <p:spPr bwMode="auto">
              <a:xfrm>
                <a:off x="4521" y="407"/>
                <a:ext cx="98" cy="245"/>
              </a:xfrm>
              <a:custGeom>
                <a:avLst/>
                <a:gdLst>
                  <a:gd name="T0" fmla="*/ 16 w 178"/>
                  <a:gd name="T1" fmla="*/ 1 h 447"/>
                  <a:gd name="T2" fmla="*/ 40 w 178"/>
                  <a:gd name="T3" fmla="*/ 218 h 447"/>
                  <a:gd name="T4" fmla="*/ 175 w 178"/>
                  <a:gd name="T5" fmla="*/ 447 h 447"/>
                  <a:gd name="T6" fmla="*/ 178 w 178"/>
                  <a:gd name="T7" fmla="*/ 446 h 447"/>
                  <a:gd name="T8" fmla="*/ 42 w 178"/>
                  <a:gd name="T9" fmla="*/ 218 h 447"/>
                  <a:gd name="T10" fmla="*/ 18 w 178"/>
                  <a:gd name="T11" fmla="*/ 2 h 447"/>
                  <a:gd name="T12" fmla="*/ 16 w 178"/>
                  <a:gd name="T13" fmla="*/ 1 h 447"/>
                </a:gdLst>
                <a:ahLst/>
                <a:cxnLst>
                  <a:cxn ang="0">
                    <a:pos x="T0" y="T1"/>
                  </a:cxn>
                  <a:cxn ang="0">
                    <a:pos x="T2" y="T3"/>
                  </a:cxn>
                  <a:cxn ang="0">
                    <a:pos x="T4" y="T5"/>
                  </a:cxn>
                  <a:cxn ang="0">
                    <a:pos x="T6" y="T7"/>
                  </a:cxn>
                  <a:cxn ang="0">
                    <a:pos x="T8" y="T9"/>
                  </a:cxn>
                  <a:cxn ang="0">
                    <a:pos x="T10" y="T11"/>
                  </a:cxn>
                  <a:cxn ang="0">
                    <a:pos x="T12" y="T13"/>
                  </a:cxn>
                </a:cxnLst>
                <a:rect l="0" t="0" r="r" b="b"/>
                <a:pathLst>
                  <a:path w="178" h="447">
                    <a:moveTo>
                      <a:pt x="16" y="1"/>
                    </a:moveTo>
                    <a:cubicBezTo>
                      <a:pt x="0" y="77"/>
                      <a:pt x="14" y="146"/>
                      <a:pt x="40" y="218"/>
                    </a:cubicBezTo>
                    <a:cubicBezTo>
                      <a:pt x="70" y="302"/>
                      <a:pt x="126" y="373"/>
                      <a:pt x="175" y="447"/>
                    </a:cubicBezTo>
                    <a:cubicBezTo>
                      <a:pt x="175" y="447"/>
                      <a:pt x="178" y="447"/>
                      <a:pt x="178" y="446"/>
                    </a:cubicBezTo>
                    <a:cubicBezTo>
                      <a:pt x="129" y="372"/>
                      <a:pt x="72" y="302"/>
                      <a:pt x="42" y="218"/>
                    </a:cubicBezTo>
                    <a:cubicBezTo>
                      <a:pt x="16" y="146"/>
                      <a:pt x="2" y="78"/>
                      <a:pt x="18" y="2"/>
                    </a:cubicBezTo>
                    <a:cubicBezTo>
                      <a:pt x="19" y="1"/>
                      <a:pt x="16" y="0"/>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510"/>
              <p:cNvSpPr/>
              <p:nvPr/>
            </p:nvSpPr>
            <p:spPr bwMode="auto">
              <a:xfrm>
                <a:off x="4499" y="434"/>
                <a:ext cx="93" cy="212"/>
              </a:xfrm>
              <a:custGeom>
                <a:avLst/>
                <a:gdLst>
                  <a:gd name="T0" fmla="*/ 15 w 169"/>
                  <a:gd name="T1" fmla="*/ 1 h 386"/>
                  <a:gd name="T2" fmla="*/ 48 w 169"/>
                  <a:gd name="T3" fmla="*/ 199 h 386"/>
                  <a:gd name="T4" fmla="*/ 165 w 169"/>
                  <a:gd name="T5" fmla="*/ 386 h 386"/>
                  <a:gd name="T6" fmla="*/ 169 w 169"/>
                  <a:gd name="T7" fmla="*/ 384 h 386"/>
                  <a:gd name="T8" fmla="*/ 51 w 169"/>
                  <a:gd name="T9" fmla="*/ 199 h 386"/>
                  <a:gd name="T10" fmla="*/ 17 w 169"/>
                  <a:gd name="T11" fmla="*/ 2 h 386"/>
                  <a:gd name="T12" fmla="*/ 15 w 169"/>
                  <a:gd name="T13" fmla="*/ 1 h 386"/>
                </a:gdLst>
                <a:ahLst/>
                <a:cxnLst>
                  <a:cxn ang="0">
                    <a:pos x="T0" y="T1"/>
                  </a:cxn>
                  <a:cxn ang="0">
                    <a:pos x="T2" y="T3"/>
                  </a:cxn>
                  <a:cxn ang="0">
                    <a:pos x="T4" y="T5"/>
                  </a:cxn>
                  <a:cxn ang="0">
                    <a:pos x="T6" y="T7"/>
                  </a:cxn>
                  <a:cxn ang="0">
                    <a:pos x="T8" y="T9"/>
                  </a:cxn>
                  <a:cxn ang="0">
                    <a:pos x="T10" y="T11"/>
                  </a:cxn>
                  <a:cxn ang="0">
                    <a:pos x="T12" y="T13"/>
                  </a:cxn>
                </a:cxnLst>
                <a:rect l="0" t="0" r="r" b="b"/>
                <a:pathLst>
                  <a:path w="169" h="386">
                    <a:moveTo>
                      <a:pt x="15" y="1"/>
                    </a:moveTo>
                    <a:cubicBezTo>
                      <a:pt x="0" y="66"/>
                      <a:pt x="21" y="140"/>
                      <a:pt x="48" y="199"/>
                    </a:cubicBezTo>
                    <a:cubicBezTo>
                      <a:pt x="78" y="266"/>
                      <a:pt x="119" y="329"/>
                      <a:pt x="165" y="386"/>
                    </a:cubicBezTo>
                    <a:cubicBezTo>
                      <a:pt x="166" y="386"/>
                      <a:pt x="169" y="385"/>
                      <a:pt x="169" y="384"/>
                    </a:cubicBezTo>
                    <a:cubicBezTo>
                      <a:pt x="122" y="327"/>
                      <a:pt x="81" y="266"/>
                      <a:pt x="51" y="199"/>
                    </a:cubicBezTo>
                    <a:cubicBezTo>
                      <a:pt x="24" y="140"/>
                      <a:pt x="3" y="66"/>
                      <a:pt x="17" y="2"/>
                    </a:cubicBezTo>
                    <a:cubicBezTo>
                      <a:pt x="17" y="1"/>
                      <a:pt x="15"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511"/>
              <p:cNvSpPr/>
              <p:nvPr/>
            </p:nvSpPr>
            <p:spPr bwMode="auto">
              <a:xfrm>
                <a:off x="4485" y="467"/>
                <a:ext cx="87" cy="176"/>
              </a:xfrm>
              <a:custGeom>
                <a:avLst/>
                <a:gdLst>
                  <a:gd name="T0" fmla="*/ 7 w 158"/>
                  <a:gd name="T1" fmla="*/ 1 h 320"/>
                  <a:gd name="T2" fmla="*/ 8 w 158"/>
                  <a:gd name="T3" fmla="*/ 73 h 320"/>
                  <a:gd name="T4" fmla="*/ 30 w 158"/>
                  <a:gd name="T5" fmla="*/ 151 h 320"/>
                  <a:gd name="T6" fmla="*/ 155 w 158"/>
                  <a:gd name="T7" fmla="*/ 319 h 320"/>
                  <a:gd name="T8" fmla="*/ 157 w 158"/>
                  <a:gd name="T9" fmla="*/ 319 h 320"/>
                  <a:gd name="T10" fmla="*/ 35 w 158"/>
                  <a:gd name="T11" fmla="*/ 156 h 320"/>
                  <a:gd name="T12" fmla="*/ 12 w 158"/>
                  <a:gd name="T13" fmla="*/ 80 h 320"/>
                  <a:gd name="T14" fmla="*/ 10 w 158"/>
                  <a:gd name="T15" fmla="*/ 2 h 320"/>
                  <a:gd name="T16" fmla="*/ 7 w 158"/>
                  <a:gd name="T17" fmla="*/ 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320">
                    <a:moveTo>
                      <a:pt x="7" y="1"/>
                    </a:moveTo>
                    <a:cubicBezTo>
                      <a:pt x="0" y="24"/>
                      <a:pt x="5" y="50"/>
                      <a:pt x="8" y="73"/>
                    </a:cubicBezTo>
                    <a:cubicBezTo>
                      <a:pt x="13" y="100"/>
                      <a:pt x="20" y="126"/>
                      <a:pt x="30" y="151"/>
                    </a:cubicBezTo>
                    <a:cubicBezTo>
                      <a:pt x="58" y="214"/>
                      <a:pt x="106" y="272"/>
                      <a:pt x="155" y="319"/>
                    </a:cubicBezTo>
                    <a:cubicBezTo>
                      <a:pt x="156" y="320"/>
                      <a:pt x="158" y="320"/>
                      <a:pt x="157" y="319"/>
                    </a:cubicBezTo>
                    <a:cubicBezTo>
                      <a:pt x="109" y="272"/>
                      <a:pt x="65" y="217"/>
                      <a:pt x="35" y="156"/>
                    </a:cubicBezTo>
                    <a:cubicBezTo>
                      <a:pt x="24" y="132"/>
                      <a:pt x="17" y="106"/>
                      <a:pt x="12" y="80"/>
                    </a:cubicBezTo>
                    <a:cubicBezTo>
                      <a:pt x="7" y="55"/>
                      <a:pt x="2" y="27"/>
                      <a:pt x="10" y="2"/>
                    </a:cubicBezTo>
                    <a:cubicBezTo>
                      <a:pt x="10" y="1"/>
                      <a:pt x="8" y="0"/>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512"/>
              <p:cNvSpPr/>
              <p:nvPr/>
            </p:nvSpPr>
            <p:spPr bwMode="auto">
              <a:xfrm>
                <a:off x="4469" y="512"/>
                <a:ext cx="77" cy="127"/>
              </a:xfrm>
              <a:custGeom>
                <a:avLst/>
                <a:gdLst>
                  <a:gd name="T0" fmla="*/ 0 w 140"/>
                  <a:gd name="T1" fmla="*/ 0 h 232"/>
                  <a:gd name="T2" fmla="*/ 136 w 140"/>
                  <a:gd name="T3" fmla="*/ 231 h 232"/>
                  <a:gd name="T4" fmla="*/ 140 w 140"/>
                  <a:gd name="T5" fmla="*/ 231 h 232"/>
                  <a:gd name="T6" fmla="*/ 3 w 140"/>
                  <a:gd name="T7" fmla="*/ 1 h 232"/>
                  <a:gd name="T8" fmla="*/ 0 w 140"/>
                  <a:gd name="T9" fmla="*/ 0 h 232"/>
                </a:gdLst>
                <a:ahLst/>
                <a:cxnLst>
                  <a:cxn ang="0">
                    <a:pos x="T0" y="T1"/>
                  </a:cxn>
                  <a:cxn ang="0">
                    <a:pos x="T2" y="T3"/>
                  </a:cxn>
                  <a:cxn ang="0">
                    <a:pos x="T4" y="T5"/>
                  </a:cxn>
                  <a:cxn ang="0">
                    <a:pos x="T6" y="T7"/>
                  </a:cxn>
                  <a:cxn ang="0">
                    <a:pos x="T8" y="T9"/>
                  </a:cxn>
                </a:cxnLst>
                <a:rect l="0" t="0" r="r" b="b"/>
                <a:pathLst>
                  <a:path w="140" h="232">
                    <a:moveTo>
                      <a:pt x="0" y="0"/>
                    </a:moveTo>
                    <a:cubicBezTo>
                      <a:pt x="2" y="94"/>
                      <a:pt x="63" y="177"/>
                      <a:pt x="136" y="231"/>
                    </a:cubicBezTo>
                    <a:cubicBezTo>
                      <a:pt x="136" y="231"/>
                      <a:pt x="140" y="232"/>
                      <a:pt x="140" y="231"/>
                    </a:cubicBezTo>
                    <a:cubicBezTo>
                      <a:pt x="67" y="177"/>
                      <a:pt x="4" y="95"/>
                      <a:pt x="3" y="1"/>
                    </a:cubicBezTo>
                    <a:cubicBezTo>
                      <a:pt x="3"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513"/>
              <p:cNvSpPr/>
              <p:nvPr/>
            </p:nvSpPr>
            <p:spPr bwMode="auto">
              <a:xfrm>
                <a:off x="4459" y="541"/>
                <a:ext cx="57" cy="96"/>
              </a:xfrm>
              <a:custGeom>
                <a:avLst/>
                <a:gdLst>
                  <a:gd name="T0" fmla="*/ 0 w 103"/>
                  <a:gd name="T1" fmla="*/ 1 h 175"/>
                  <a:gd name="T2" fmla="*/ 100 w 103"/>
                  <a:gd name="T3" fmla="*/ 175 h 175"/>
                  <a:gd name="T4" fmla="*/ 101 w 103"/>
                  <a:gd name="T5" fmla="*/ 174 h 175"/>
                  <a:gd name="T6" fmla="*/ 3 w 103"/>
                  <a:gd name="T7" fmla="*/ 1 h 175"/>
                  <a:gd name="T8" fmla="*/ 0 w 103"/>
                  <a:gd name="T9" fmla="*/ 1 h 175"/>
                </a:gdLst>
                <a:ahLst/>
                <a:cxnLst>
                  <a:cxn ang="0">
                    <a:pos x="T0" y="T1"/>
                  </a:cxn>
                  <a:cxn ang="0">
                    <a:pos x="T2" y="T3"/>
                  </a:cxn>
                  <a:cxn ang="0">
                    <a:pos x="T4" y="T5"/>
                  </a:cxn>
                  <a:cxn ang="0">
                    <a:pos x="T6" y="T7"/>
                  </a:cxn>
                  <a:cxn ang="0">
                    <a:pos x="T8" y="T9"/>
                  </a:cxn>
                </a:cxnLst>
                <a:rect l="0" t="0" r="r" b="b"/>
                <a:pathLst>
                  <a:path w="103" h="175">
                    <a:moveTo>
                      <a:pt x="0" y="1"/>
                    </a:moveTo>
                    <a:cubicBezTo>
                      <a:pt x="3" y="71"/>
                      <a:pt x="47" y="132"/>
                      <a:pt x="100" y="175"/>
                    </a:cubicBezTo>
                    <a:cubicBezTo>
                      <a:pt x="101" y="175"/>
                      <a:pt x="103" y="175"/>
                      <a:pt x="101" y="174"/>
                    </a:cubicBezTo>
                    <a:cubicBezTo>
                      <a:pt x="49" y="131"/>
                      <a:pt x="5" y="71"/>
                      <a:pt x="3" y="1"/>
                    </a:cubicBezTo>
                    <a:cubicBezTo>
                      <a:pt x="3"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514"/>
              <p:cNvSpPr/>
              <p:nvPr/>
            </p:nvSpPr>
            <p:spPr bwMode="auto">
              <a:xfrm>
                <a:off x="4450" y="578"/>
                <a:ext cx="39" cy="59"/>
              </a:xfrm>
              <a:custGeom>
                <a:avLst/>
                <a:gdLst>
                  <a:gd name="T0" fmla="*/ 0 w 71"/>
                  <a:gd name="T1" fmla="*/ 0 h 109"/>
                  <a:gd name="T2" fmla="*/ 67 w 71"/>
                  <a:gd name="T3" fmla="*/ 108 h 109"/>
                  <a:gd name="T4" fmla="*/ 70 w 71"/>
                  <a:gd name="T5" fmla="*/ 107 h 109"/>
                  <a:gd name="T6" fmla="*/ 2 w 71"/>
                  <a:gd name="T7" fmla="*/ 1 h 109"/>
                  <a:gd name="T8" fmla="*/ 0 w 71"/>
                  <a:gd name="T9" fmla="*/ 0 h 109"/>
                </a:gdLst>
                <a:ahLst/>
                <a:cxnLst>
                  <a:cxn ang="0">
                    <a:pos x="T0" y="T1"/>
                  </a:cxn>
                  <a:cxn ang="0">
                    <a:pos x="T2" y="T3"/>
                  </a:cxn>
                  <a:cxn ang="0">
                    <a:pos x="T4" y="T5"/>
                  </a:cxn>
                  <a:cxn ang="0">
                    <a:pos x="T6" y="T7"/>
                  </a:cxn>
                  <a:cxn ang="0">
                    <a:pos x="T8" y="T9"/>
                  </a:cxn>
                </a:cxnLst>
                <a:rect l="0" t="0" r="r" b="b"/>
                <a:pathLst>
                  <a:path w="71" h="109">
                    <a:moveTo>
                      <a:pt x="0" y="0"/>
                    </a:moveTo>
                    <a:cubicBezTo>
                      <a:pt x="12" y="44"/>
                      <a:pt x="33" y="79"/>
                      <a:pt x="67" y="108"/>
                    </a:cubicBezTo>
                    <a:cubicBezTo>
                      <a:pt x="68" y="109"/>
                      <a:pt x="71" y="108"/>
                      <a:pt x="70" y="107"/>
                    </a:cubicBezTo>
                    <a:cubicBezTo>
                      <a:pt x="36" y="77"/>
                      <a:pt x="14" y="44"/>
                      <a:pt x="2" y="1"/>
                    </a:cubicBezTo>
                    <a:cubicBezTo>
                      <a:pt x="2"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515"/>
              <p:cNvSpPr/>
              <p:nvPr/>
            </p:nvSpPr>
            <p:spPr bwMode="auto">
              <a:xfrm>
                <a:off x="4444" y="605"/>
                <a:ext cx="24" cy="32"/>
              </a:xfrm>
              <a:custGeom>
                <a:avLst/>
                <a:gdLst>
                  <a:gd name="T0" fmla="*/ 0 w 43"/>
                  <a:gd name="T1" fmla="*/ 1 h 57"/>
                  <a:gd name="T2" fmla="*/ 40 w 43"/>
                  <a:gd name="T3" fmla="*/ 56 h 57"/>
                  <a:gd name="T4" fmla="*/ 42 w 43"/>
                  <a:gd name="T5" fmla="*/ 55 h 57"/>
                  <a:gd name="T6" fmla="*/ 2 w 43"/>
                  <a:gd name="T7" fmla="*/ 1 h 57"/>
                  <a:gd name="T8" fmla="*/ 0 w 43"/>
                  <a:gd name="T9" fmla="*/ 1 h 57"/>
                </a:gdLst>
                <a:ahLst/>
                <a:cxnLst>
                  <a:cxn ang="0">
                    <a:pos x="T0" y="T1"/>
                  </a:cxn>
                  <a:cxn ang="0">
                    <a:pos x="T2" y="T3"/>
                  </a:cxn>
                  <a:cxn ang="0">
                    <a:pos x="T4" y="T5"/>
                  </a:cxn>
                  <a:cxn ang="0">
                    <a:pos x="T6" y="T7"/>
                  </a:cxn>
                  <a:cxn ang="0">
                    <a:pos x="T8" y="T9"/>
                  </a:cxn>
                </a:cxnLst>
                <a:rect l="0" t="0" r="r" b="b"/>
                <a:pathLst>
                  <a:path w="43" h="57">
                    <a:moveTo>
                      <a:pt x="0" y="1"/>
                    </a:moveTo>
                    <a:cubicBezTo>
                      <a:pt x="4" y="25"/>
                      <a:pt x="22" y="41"/>
                      <a:pt x="40" y="56"/>
                    </a:cubicBezTo>
                    <a:cubicBezTo>
                      <a:pt x="40" y="57"/>
                      <a:pt x="43" y="56"/>
                      <a:pt x="42" y="55"/>
                    </a:cubicBezTo>
                    <a:cubicBezTo>
                      <a:pt x="25" y="40"/>
                      <a:pt x="7" y="25"/>
                      <a:pt x="2" y="1"/>
                    </a:cubicBezTo>
                    <a:cubicBezTo>
                      <a:pt x="2"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516"/>
              <p:cNvSpPr/>
              <p:nvPr/>
            </p:nvSpPr>
            <p:spPr bwMode="auto">
              <a:xfrm>
                <a:off x="4607" y="346"/>
                <a:ext cx="148" cy="333"/>
              </a:xfrm>
              <a:custGeom>
                <a:avLst/>
                <a:gdLst>
                  <a:gd name="T0" fmla="*/ 1 w 269"/>
                  <a:gd name="T1" fmla="*/ 1 h 608"/>
                  <a:gd name="T2" fmla="*/ 111 w 269"/>
                  <a:gd name="T3" fmla="*/ 124 h 608"/>
                  <a:gd name="T4" fmla="*/ 195 w 269"/>
                  <a:gd name="T5" fmla="*/ 274 h 608"/>
                  <a:gd name="T6" fmla="*/ 245 w 269"/>
                  <a:gd name="T7" fmla="*/ 427 h 608"/>
                  <a:gd name="T8" fmla="*/ 263 w 269"/>
                  <a:gd name="T9" fmla="*/ 606 h 608"/>
                  <a:gd name="T10" fmla="*/ 265 w 269"/>
                  <a:gd name="T11" fmla="*/ 606 h 608"/>
                  <a:gd name="T12" fmla="*/ 250 w 269"/>
                  <a:gd name="T13" fmla="*/ 442 h 608"/>
                  <a:gd name="T14" fmla="*/ 203 w 269"/>
                  <a:gd name="T15" fmla="*/ 287 h 608"/>
                  <a:gd name="T16" fmla="*/ 3 w 269"/>
                  <a:gd name="T17" fmla="*/ 1 h 608"/>
                  <a:gd name="T18" fmla="*/ 1 w 269"/>
                  <a:gd name="T19" fmla="*/ 1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9" h="608">
                    <a:moveTo>
                      <a:pt x="1" y="1"/>
                    </a:moveTo>
                    <a:cubicBezTo>
                      <a:pt x="41" y="39"/>
                      <a:pt x="78" y="80"/>
                      <a:pt x="111" y="124"/>
                    </a:cubicBezTo>
                    <a:cubicBezTo>
                      <a:pt x="145" y="170"/>
                      <a:pt x="171" y="222"/>
                      <a:pt x="195" y="274"/>
                    </a:cubicBezTo>
                    <a:cubicBezTo>
                      <a:pt x="217" y="323"/>
                      <a:pt x="234" y="374"/>
                      <a:pt x="245" y="427"/>
                    </a:cubicBezTo>
                    <a:cubicBezTo>
                      <a:pt x="257" y="484"/>
                      <a:pt x="267" y="548"/>
                      <a:pt x="263" y="606"/>
                    </a:cubicBezTo>
                    <a:cubicBezTo>
                      <a:pt x="262" y="607"/>
                      <a:pt x="265" y="608"/>
                      <a:pt x="265" y="606"/>
                    </a:cubicBezTo>
                    <a:cubicBezTo>
                      <a:pt x="269" y="552"/>
                      <a:pt x="259" y="495"/>
                      <a:pt x="250" y="442"/>
                    </a:cubicBezTo>
                    <a:cubicBezTo>
                      <a:pt x="241" y="388"/>
                      <a:pt x="224" y="337"/>
                      <a:pt x="203" y="287"/>
                    </a:cubicBezTo>
                    <a:cubicBezTo>
                      <a:pt x="156" y="177"/>
                      <a:pt x="89" y="83"/>
                      <a:pt x="3" y="1"/>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517"/>
              <p:cNvSpPr/>
              <p:nvPr/>
            </p:nvSpPr>
            <p:spPr bwMode="auto">
              <a:xfrm>
                <a:off x="4631" y="354"/>
                <a:ext cx="138" cy="299"/>
              </a:xfrm>
              <a:custGeom>
                <a:avLst/>
                <a:gdLst>
                  <a:gd name="T0" fmla="*/ 1 w 251"/>
                  <a:gd name="T1" fmla="*/ 1 h 546"/>
                  <a:gd name="T2" fmla="*/ 185 w 251"/>
                  <a:gd name="T3" fmla="*/ 240 h 546"/>
                  <a:gd name="T4" fmla="*/ 248 w 251"/>
                  <a:gd name="T5" fmla="*/ 545 h 546"/>
                  <a:gd name="T6" fmla="*/ 251 w 251"/>
                  <a:gd name="T7" fmla="*/ 545 h 546"/>
                  <a:gd name="T8" fmla="*/ 187 w 251"/>
                  <a:gd name="T9" fmla="*/ 240 h 546"/>
                  <a:gd name="T10" fmla="*/ 4 w 251"/>
                  <a:gd name="T11" fmla="*/ 2 h 546"/>
                  <a:gd name="T12" fmla="*/ 1 w 251"/>
                  <a:gd name="T13" fmla="*/ 1 h 546"/>
                </a:gdLst>
                <a:ahLst/>
                <a:cxnLst>
                  <a:cxn ang="0">
                    <a:pos x="T0" y="T1"/>
                  </a:cxn>
                  <a:cxn ang="0">
                    <a:pos x="T2" y="T3"/>
                  </a:cxn>
                  <a:cxn ang="0">
                    <a:pos x="T4" y="T5"/>
                  </a:cxn>
                  <a:cxn ang="0">
                    <a:pos x="T6" y="T7"/>
                  </a:cxn>
                  <a:cxn ang="0">
                    <a:pos x="T8" y="T9"/>
                  </a:cxn>
                  <a:cxn ang="0">
                    <a:pos x="T10" y="T11"/>
                  </a:cxn>
                  <a:cxn ang="0">
                    <a:pos x="T12" y="T13"/>
                  </a:cxn>
                </a:cxnLst>
                <a:rect l="0" t="0" r="r" b="b"/>
                <a:pathLst>
                  <a:path w="251" h="546">
                    <a:moveTo>
                      <a:pt x="1" y="1"/>
                    </a:moveTo>
                    <a:cubicBezTo>
                      <a:pt x="78" y="65"/>
                      <a:pt x="143" y="149"/>
                      <a:pt x="185" y="240"/>
                    </a:cubicBezTo>
                    <a:cubicBezTo>
                      <a:pt x="229" y="334"/>
                      <a:pt x="248" y="441"/>
                      <a:pt x="248" y="545"/>
                    </a:cubicBezTo>
                    <a:cubicBezTo>
                      <a:pt x="248" y="546"/>
                      <a:pt x="251" y="546"/>
                      <a:pt x="251" y="545"/>
                    </a:cubicBezTo>
                    <a:cubicBezTo>
                      <a:pt x="250" y="441"/>
                      <a:pt x="230" y="336"/>
                      <a:pt x="187" y="240"/>
                    </a:cubicBezTo>
                    <a:cubicBezTo>
                      <a:pt x="146" y="149"/>
                      <a:pt x="81" y="65"/>
                      <a:pt x="4" y="2"/>
                    </a:cubicBezTo>
                    <a:cubicBezTo>
                      <a:pt x="4" y="1"/>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518"/>
              <p:cNvSpPr/>
              <p:nvPr/>
            </p:nvSpPr>
            <p:spPr bwMode="auto">
              <a:xfrm>
                <a:off x="4663" y="368"/>
                <a:ext cx="121" cy="271"/>
              </a:xfrm>
              <a:custGeom>
                <a:avLst/>
                <a:gdLst>
                  <a:gd name="T0" fmla="*/ 1 w 219"/>
                  <a:gd name="T1" fmla="*/ 1 h 496"/>
                  <a:gd name="T2" fmla="*/ 156 w 219"/>
                  <a:gd name="T3" fmla="*/ 200 h 496"/>
                  <a:gd name="T4" fmla="*/ 216 w 219"/>
                  <a:gd name="T5" fmla="*/ 495 h 496"/>
                  <a:gd name="T6" fmla="*/ 218 w 219"/>
                  <a:gd name="T7" fmla="*/ 495 h 496"/>
                  <a:gd name="T8" fmla="*/ 158 w 219"/>
                  <a:gd name="T9" fmla="*/ 200 h 496"/>
                  <a:gd name="T10" fmla="*/ 3 w 219"/>
                  <a:gd name="T11" fmla="*/ 0 h 496"/>
                  <a:gd name="T12" fmla="*/ 1 w 219"/>
                  <a:gd name="T13" fmla="*/ 1 h 496"/>
                </a:gdLst>
                <a:ahLst/>
                <a:cxnLst>
                  <a:cxn ang="0">
                    <a:pos x="T0" y="T1"/>
                  </a:cxn>
                  <a:cxn ang="0">
                    <a:pos x="T2" y="T3"/>
                  </a:cxn>
                  <a:cxn ang="0">
                    <a:pos x="T4" y="T5"/>
                  </a:cxn>
                  <a:cxn ang="0">
                    <a:pos x="T6" y="T7"/>
                  </a:cxn>
                  <a:cxn ang="0">
                    <a:pos x="T8" y="T9"/>
                  </a:cxn>
                  <a:cxn ang="0">
                    <a:pos x="T10" y="T11"/>
                  </a:cxn>
                  <a:cxn ang="0">
                    <a:pos x="T12" y="T13"/>
                  </a:cxn>
                </a:cxnLst>
                <a:rect l="0" t="0" r="r" b="b"/>
                <a:pathLst>
                  <a:path w="219" h="496">
                    <a:moveTo>
                      <a:pt x="1" y="1"/>
                    </a:moveTo>
                    <a:cubicBezTo>
                      <a:pt x="75" y="44"/>
                      <a:pt x="122" y="124"/>
                      <a:pt x="156" y="200"/>
                    </a:cubicBezTo>
                    <a:cubicBezTo>
                      <a:pt x="198" y="292"/>
                      <a:pt x="217" y="394"/>
                      <a:pt x="216" y="495"/>
                    </a:cubicBezTo>
                    <a:cubicBezTo>
                      <a:pt x="216" y="496"/>
                      <a:pt x="218" y="496"/>
                      <a:pt x="218" y="495"/>
                    </a:cubicBezTo>
                    <a:cubicBezTo>
                      <a:pt x="219" y="394"/>
                      <a:pt x="199" y="293"/>
                      <a:pt x="158" y="200"/>
                    </a:cubicBezTo>
                    <a:cubicBezTo>
                      <a:pt x="125" y="124"/>
                      <a:pt x="76" y="43"/>
                      <a:pt x="3" y="0"/>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519"/>
              <p:cNvSpPr/>
              <p:nvPr/>
            </p:nvSpPr>
            <p:spPr bwMode="auto">
              <a:xfrm>
                <a:off x="4724" y="405"/>
                <a:ext cx="74" cy="224"/>
              </a:xfrm>
              <a:custGeom>
                <a:avLst/>
                <a:gdLst>
                  <a:gd name="T0" fmla="*/ 1 w 135"/>
                  <a:gd name="T1" fmla="*/ 1 h 408"/>
                  <a:gd name="T2" fmla="*/ 102 w 135"/>
                  <a:gd name="T3" fmla="*/ 174 h 408"/>
                  <a:gd name="T4" fmla="*/ 133 w 135"/>
                  <a:gd name="T5" fmla="*/ 406 h 408"/>
                  <a:gd name="T6" fmla="*/ 135 w 135"/>
                  <a:gd name="T7" fmla="*/ 406 h 408"/>
                  <a:gd name="T8" fmla="*/ 100 w 135"/>
                  <a:gd name="T9" fmla="*/ 161 h 408"/>
                  <a:gd name="T10" fmla="*/ 3 w 135"/>
                  <a:gd name="T11" fmla="*/ 0 h 408"/>
                  <a:gd name="T12" fmla="*/ 1 w 135"/>
                  <a:gd name="T13" fmla="*/ 1 h 408"/>
                </a:gdLst>
                <a:ahLst/>
                <a:cxnLst>
                  <a:cxn ang="0">
                    <a:pos x="T0" y="T1"/>
                  </a:cxn>
                  <a:cxn ang="0">
                    <a:pos x="T2" y="T3"/>
                  </a:cxn>
                  <a:cxn ang="0">
                    <a:pos x="T4" y="T5"/>
                  </a:cxn>
                  <a:cxn ang="0">
                    <a:pos x="T6" y="T7"/>
                  </a:cxn>
                  <a:cxn ang="0">
                    <a:pos x="T8" y="T9"/>
                  </a:cxn>
                  <a:cxn ang="0">
                    <a:pos x="T10" y="T11"/>
                  </a:cxn>
                  <a:cxn ang="0">
                    <a:pos x="T12" y="T13"/>
                  </a:cxn>
                </a:cxnLst>
                <a:rect l="0" t="0" r="r" b="b"/>
                <a:pathLst>
                  <a:path w="135" h="408">
                    <a:moveTo>
                      <a:pt x="1" y="1"/>
                    </a:moveTo>
                    <a:cubicBezTo>
                      <a:pt x="51" y="44"/>
                      <a:pt x="81" y="113"/>
                      <a:pt x="102" y="174"/>
                    </a:cubicBezTo>
                    <a:cubicBezTo>
                      <a:pt x="128" y="248"/>
                      <a:pt x="133" y="329"/>
                      <a:pt x="133" y="406"/>
                    </a:cubicBezTo>
                    <a:cubicBezTo>
                      <a:pt x="133" y="407"/>
                      <a:pt x="135" y="408"/>
                      <a:pt x="135" y="406"/>
                    </a:cubicBezTo>
                    <a:cubicBezTo>
                      <a:pt x="135" y="323"/>
                      <a:pt x="127" y="241"/>
                      <a:pt x="100" y="161"/>
                    </a:cubicBezTo>
                    <a:cubicBezTo>
                      <a:pt x="81" y="105"/>
                      <a:pt x="49" y="40"/>
                      <a:pt x="3" y="0"/>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520"/>
              <p:cNvSpPr/>
              <p:nvPr/>
            </p:nvSpPr>
            <p:spPr bwMode="auto">
              <a:xfrm>
                <a:off x="4779" y="454"/>
                <a:ext cx="36" cy="167"/>
              </a:xfrm>
              <a:custGeom>
                <a:avLst/>
                <a:gdLst>
                  <a:gd name="T0" fmla="*/ 0 w 65"/>
                  <a:gd name="T1" fmla="*/ 1 h 305"/>
                  <a:gd name="T2" fmla="*/ 59 w 65"/>
                  <a:gd name="T3" fmla="*/ 304 h 305"/>
                  <a:gd name="T4" fmla="*/ 62 w 65"/>
                  <a:gd name="T5" fmla="*/ 305 h 305"/>
                  <a:gd name="T6" fmla="*/ 2 w 65"/>
                  <a:gd name="T7" fmla="*/ 1 h 305"/>
                  <a:gd name="T8" fmla="*/ 0 w 65"/>
                  <a:gd name="T9" fmla="*/ 1 h 305"/>
                </a:gdLst>
                <a:ahLst/>
                <a:cxnLst>
                  <a:cxn ang="0">
                    <a:pos x="T0" y="T1"/>
                  </a:cxn>
                  <a:cxn ang="0">
                    <a:pos x="T2" y="T3"/>
                  </a:cxn>
                  <a:cxn ang="0">
                    <a:pos x="T4" y="T5"/>
                  </a:cxn>
                  <a:cxn ang="0">
                    <a:pos x="T6" y="T7"/>
                  </a:cxn>
                  <a:cxn ang="0">
                    <a:pos x="T8" y="T9"/>
                  </a:cxn>
                </a:cxnLst>
                <a:rect l="0" t="0" r="r" b="b"/>
                <a:pathLst>
                  <a:path w="65" h="305">
                    <a:moveTo>
                      <a:pt x="0" y="1"/>
                    </a:moveTo>
                    <a:cubicBezTo>
                      <a:pt x="48" y="96"/>
                      <a:pt x="63" y="199"/>
                      <a:pt x="59" y="304"/>
                    </a:cubicBezTo>
                    <a:cubicBezTo>
                      <a:pt x="59" y="305"/>
                      <a:pt x="62" y="305"/>
                      <a:pt x="62" y="305"/>
                    </a:cubicBezTo>
                    <a:cubicBezTo>
                      <a:pt x="65" y="199"/>
                      <a:pt x="50" y="96"/>
                      <a:pt x="2" y="1"/>
                    </a:cubicBezTo>
                    <a:cubicBezTo>
                      <a:pt x="2"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3" name="Freeform 521"/>
              <p:cNvSpPr/>
              <p:nvPr/>
            </p:nvSpPr>
            <p:spPr bwMode="auto">
              <a:xfrm>
                <a:off x="4817" y="504"/>
                <a:ext cx="17" cy="110"/>
              </a:xfrm>
              <a:custGeom>
                <a:avLst/>
                <a:gdLst>
                  <a:gd name="T0" fmla="*/ 0 w 30"/>
                  <a:gd name="T1" fmla="*/ 0 h 201"/>
                  <a:gd name="T2" fmla="*/ 23 w 30"/>
                  <a:gd name="T3" fmla="*/ 200 h 201"/>
                  <a:gd name="T4" fmla="*/ 26 w 30"/>
                  <a:gd name="T5" fmla="*/ 200 h 201"/>
                  <a:gd name="T6" fmla="*/ 2 w 30"/>
                  <a:gd name="T7" fmla="*/ 1 h 201"/>
                  <a:gd name="T8" fmla="*/ 0 w 30"/>
                  <a:gd name="T9" fmla="*/ 0 h 201"/>
                </a:gdLst>
                <a:ahLst/>
                <a:cxnLst>
                  <a:cxn ang="0">
                    <a:pos x="T0" y="T1"/>
                  </a:cxn>
                  <a:cxn ang="0">
                    <a:pos x="T2" y="T3"/>
                  </a:cxn>
                  <a:cxn ang="0">
                    <a:pos x="T4" y="T5"/>
                  </a:cxn>
                  <a:cxn ang="0">
                    <a:pos x="T6" y="T7"/>
                  </a:cxn>
                  <a:cxn ang="0">
                    <a:pos x="T8" y="T9"/>
                  </a:cxn>
                </a:cxnLst>
                <a:rect l="0" t="0" r="r" b="b"/>
                <a:pathLst>
                  <a:path w="30" h="201">
                    <a:moveTo>
                      <a:pt x="0" y="0"/>
                    </a:moveTo>
                    <a:cubicBezTo>
                      <a:pt x="23" y="63"/>
                      <a:pt x="27" y="133"/>
                      <a:pt x="23" y="200"/>
                    </a:cubicBezTo>
                    <a:cubicBezTo>
                      <a:pt x="23" y="200"/>
                      <a:pt x="26" y="201"/>
                      <a:pt x="26" y="200"/>
                    </a:cubicBezTo>
                    <a:cubicBezTo>
                      <a:pt x="30" y="134"/>
                      <a:pt x="25" y="63"/>
                      <a:pt x="2" y="1"/>
                    </a:cubicBezTo>
                    <a:cubicBezTo>
                      <a:pt x="2"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4" name="Freeform 522"/>
              <p:cNvSpPr/>
              <p:nvPr/>
            </p:nvSpPr>
            <p:spPr bwMode="auto">
              <a:xfrm>
                <a:off x="4840" y="547"/>
                <a:ext cx="10" cy="65"/>
              </a:xfrm>
              <a:custGeom>
                <a:avLst/>
                <a:gdLst>
                  <a:gd name="T0" fmla="*/ 0 w 18"/>
                  <a:gd name="T1" fmla="*/ 0 h 119"/>
                  <a:gd name="T2" fmla="*/ 12 w 18"/>
                  <a:gd name="T3" fmla="*/ 118 h 119"/>
                  <a:gd name="T4" fmla="*/ 15 w 18"/>
                  <a:gd name="T5" fmla="*/ 118 h 119"/>
                  <a:gd name="T6" fmla="*/ 2 w 18"/>
                  <a:gd name="T7" fmla="*/ 1 h 119"/>
                  <a:gd name="T8" fmla="*/ 0 w 18"/>
                  <a:gd name="T9" fmla="*/ 0 h 119"/>
                </a:gdLst>
                <a:ahLst/>
                <a:cxnLst>
                  <a:cxn ang="0">
                    <a:pos x="T0" y="T1"/>
                  </a:cxn>
                  <a:cxn ang="0">
                    <a:pos x="T2" y="T3"/>
                  </a:cxn>
                  <a:cxn ang="0">
                    <a:pos x="T4" y="T5"/>
                  </a:cxn>
                  <a:cxn ang="0">
                    <a:pos x="T6" y="T7"/>
                  </a:cxn>
                  <a:cxn ang="0">
                    <a:pos x="T8" y="T9"/>
                  </a:cxn>
                </a:cxnLst>
                <a:rect l="0" t="0" r="r" b="b"/>
                <a:pathLst>
                  <a:path w="18" h="119">
                    <a:moveTo>
                      <a:pt x="0" y="0"/>
                    </a:moveTo>
                    <a:cubicBezTo>
                      <a:pt x="9" y="38"/>
                      <a:pt x="15" y="79"/>
                      <a:pt x="12" y="118"/>
                    </a:cubicBezTo>
                    <a:cubicBezTo>
                      <a:pt x="12" y="119"/>
                      <a:pt x="15" y="119"/>
                      <a:pt x="15" y="118"/>
                    </a:cubicBezTo>
                    <a:cubicBezTo>
                      <a:pt x="18" y="79"/>
                      <a:pt x="11" y="39"/>
                      <a:pt x="2" y="1"/>
                    </a:cubicBezTo>
                    <a:cubicBezTo>
                      <a:pt x="2"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5" name="Freeform 523"/>
              <p:cNvSpPr/>
              <p:nvPr/>
            </p:nvSpPr>
            <p:spPr bwMode="auto">
              <a:xfrm>
                <a:off x="4453" y="1116"/>
                <a:ext cx="396" cy="346"/>
              </a:xfrm>
              <a:custGeom>
                <a:avLst/>
                <a:gdLst>
                  <a:gd name="T0" fmla="*/ 8 w 720"/>
                  <a:gd name="T1" fmla="*/ 630 h 630"/>
                  <a:gd name="T2" fmla="*/ 223 w 720"/>
                  <a:gd name="T3" fmla="*/ 523 h 630"/>
                  <a:gd name="T4" fmla="*/ 314 w 720"/>
                  <a:gd name="T5" fmla="*/ 437 h 630"/>
                  <a:gd name="T6" fmla="*/ 337 w 720"/>
                  <a:gd name="T7" fmla="*/ 379 h 630"/>
                  <a:gd name="T8" fmla="*/ 369 w 720"/>
                  <a:gd name="T9" fmla="*/ 349 h 630"/>
                  <a:gd name="T10" fmla="*/ 487 w 720"/>
                  <a:gd name="T11" fmla="*/ 304 h 630"/>
                  <a:gd name="T12" fmla="*/ 568 w 720"/>
                  <a:gd name="T13" fmla="*/ 194 h 630"/>
                  <a:gd name="T14" fmla="*/ 613 w 720"/>
                  <a:gd name="T15" fmla="*/ 163 h 630"/>
                  <a:gd name="T16" fmla="*/ 668 w 720"/>
                  <a:gd name="T17" fmla="*/ 118 h 630"/>
                  <a:gd name="T18" fmla="*/ 720 w 720"/>
                  <a:gd name="T19" fmla="*/ 5 h 630"/>
                  <a:gd name="T20" fmla="*/ 716 w 720"/>
                  <a:gd name="T21" fmla="*/ 1 h 630"/>
                  <a:gd name="T22" fmla="*/ 657 w 720"/>
                  <a:gd name="T23" fmla="*/ 121 h 630"/>
                  <a:gd name="T24" fmla="*/ 557 w 720"/>
                  <a:gd name="T25" fmla="*/ 197 h 630"/>
                  <a:gd name="T26" fmla="*/ 481 w 720"/>
                  <a:gd name="T27" fmla="*/ 302 h 630"/>
                  <a:gd name="T28" fmla="*/ 362 w 720"/>
                  <a:gd name="T29" fmla="*/ 347 h 630"/>
                  <a:gd name="T30" fmla="*/ 318 w 720"/>
                  <a:gd name="T31" fmla="*/ 414 h 630"/>
                  <a:gd name="T32" fmla="*/ 222 w 720"/>
                  <a:gd name="T33" fmla="*/ 517 h 630"/>
                  <a:gd name="T34" fmla="*/ 2 w 720"/>
                  <a:gd name="T35" fmla="*/ 627 h 630"/>
                  <a:gd name="T36" fmla="*/ 8 w 720"/>
                  <a:gd name="T37" fmla="*/ 63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0" h="630">
                    <a:moveTo>
                      <a:pt x="8" y="630"/>
                    </a:moveTo>
                    <a:cubicBezTo>
                      <a:pt x="85" y="612"/>
                      <a:pt x="157" y="567"/>
                      <a:pt x="223" y="523"/>
                    </a:cubicBezTo>
                    <a:cubicBezTo>
                      <a:pt x="258" y="500"/>
                      <a:pt x="290" y="472"/>
                      <a:pt x="314" y="437"/>
                    </a:cubicBezTo>
                    <a:cubicBezTo>
                      <a:pt x="325" y="420"/>
                      <a:pt x="332" y="399"/>
                      <a:pt x="337" y="379"/>
                    </a:cubicBezTo>
                    <a:cubicBezTo>
                      <a:pt x="342" y="363"/>
                      <a:pt x="353" y="356"/>
                      <a:pt x="369" y="349"/>
                    </a:cubicBezTo>
                    <a:cubicBezTo>
                      <a:pt x="408" y="331"/>
                      <a:pt x="451" y="331"/>
                      <a:pt x="487" y="304"/>
                    </a:cubicBezTo>
                    <a:cubicBezTo>
                      <a:pt x="525" y="277"/>
                      <a:pt x="536" y="227"/>
                      <a:pt x="568" y="194"/>
                    </a:cubicBezTo>
                    <a:cubicBezTo>
                      <a:pt x="581" y="181"/>
                      <a:pt x="597" y="172"/>
                      <a:pt x="613" y="163"/>
                    </a:cubicBezTo>
                    <a:cubicBezTo>
                      <a:pt x="634" y="151"/>
                      <a:pt x="652" y="135"/>
                      <a:pt x="668" y="118"/>
                    </a:cubicBezTo>
                    <a:cubicBezTo>
                      <a:pt x="698" y="87"/>
                      <a:pt x="711" y="46"/>
                      <a:pt x="720" y="5"/>
                    </a:cubicBezTo>
                    <a:cubicBezTo>
                      <a:pt x="720" y="3"/>
                      <a:pt x="716" y="0"/>
                      <a:pt x="716" y="1"/>
                    </a:cubicBezTo>
                    <a:cubicBezTo>
                      <a:pt x="706" y="46"/>
                      <a:pt x="688" y="88"/>
                      <a:pt x="657" y="121"/>
                    </a:cubicBezTo>
                    <a:cubicBezTo>
                      <a:pt x="628" y="152"/>
                      <a:pt x="586" y="167"/>
                      <a:pt x="557" y="197"/>
                    </a:cubicBezTo>
                    <a:cubicBezTo>
                      <a:pt x="526" y="228"/>
                      <a:pt x="515" y="273"/>
                      <a:pt x="481" y="302"/>
                    </a:cubicBezTo>
                    <a:cubicBezTo>
                      <a:pt x="447" y="330"/>
                      <a:pt x="401" y="331"/>
                      <a:pt x="362" y="347"/>
                    </a:cubicBezTo>
                    <a:cubicBezTo>
                      <a:pt x="330" y="360"/>
                      <a:pt x="330" y="384"/>
                      <a:pt x="318" y="414"/>
                    </a:cubicBezTo>
                    <a:cubicBezTo>
                      <a:pt x="301" y="457"/>
                      <a:pt x="260" y="491"/>
                      <a:pt x="222" y="517"/>
                    </a:cubicBezTo>
                    <a:cubicBezTo>
                      <a:pt x="156" y="562"/>
                      <a:pt x="81" y="609"/>
                      <a:pt x="2" y="627"/>
                    </a:cubicBezTo>
                    <a:cubicBezTo>
                      <a:pt x="0" y="628"/>
                      <a:pt x="6" y="630"/>
                      <a:pt x="8" y="6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524"/>
              <p:cNvSpPr/>
              <p:nvPr/>
            </p:nvSpPr>
            <p:spPr bwMode="auto">
              <a:xfrm>
                <a:off x="4455" y="1260"/>
                <a:ext cx="225" cy="201"/>
              </a:xfrm>
              <a:custGeom>
                <a:avLst/>
                <a:gdLst>
                  <a:gd name="T0" fmla="*/ 2 w 408"/>
                  <a:gd name="T1" fmla="*/ 367 h 367"/>
                  <a:gd name="T2" fmla="*/ 408 w 408"/>
                  <a:gd name="T3" fmla="*/ 1 h 367"/>
                  <a:gd name="T4" fmla="*/ 405 w 408"/>
                  <a:gd name="T5" fmla="*/ 0 h 367"/>
                  <a:gd name="T6" fmla="*/ 0 w 408"/>
                  <a:gd name="T7" fmla="*/ 366 h 367"/>
                  <a:gd name="T8" fmla="*/ 2 w 408"/>
                  <a:gd name="T9" fmla="*/ 367 h 367"/>
                </a:gdLst>
                <a:ahLst/>
                <a:cxnLst>
                  <a:cxn ang="0">
                    <a:pos x="T0" y="T1"/>
                  </a:cxn>
                  <a:cxn ang="0">
                    <a:pos x="T2" y="T3"/>
                  </a:cxn>
                  <a:cxn ang="0">
                    <a:pos x="T4" y="T5"/>
                  </a:cxn>
                  <a:cxn ang="0">
                    <a:pos x="T6" y="T7"/>
                  </a:cxn>
                  <a:cxn ang="0">
                    <a:pos x="T8" y="T9"/>
                  </a:cxn>
                </a:cxnLst>
                <a:rect l="0" t="0" r="r" b="b"/>
                <a:pathLst>
                  <a:path w="408" h="367">
                    <a:moveTo>
                      <a:pt x="2" y="367"/>
                    </a:moveTo>
                    <a:cubicBezTo>
                      <a:pt x="167" y="280"/>
                      <a:pt x="287" y="138"/>
                      <a:pt x="408" y="1"/>
                    </a:cubicBezTo>
                    <a:cubicBezTo>
                      <a:pt x="408" y="0"/>
                      <a:pt x="406" y="0"/>
                      <a:pt x="405" y="0"/>
                    </a:cubicBezTo>
                    <a:cubicBezTo>
                      <a:pt x="284" y="137"/>
                      <a:pt x="165" y="280"/>
                      <a:pt x="0" y="366"/>
                    </a:cubicBezTo>
                    <a:cubicBezTo>
                      <a:pt x="0" y="366"/>
                      <a:pt x="1" y="367"/>
                      <a:pt x="2"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525"/>
              <p:cNvSpPr/>
              <p:nvPr/>
            </p:nvSpPr>
            <p:spPr bwMode="auto">
              <a:xfrm>
                <a:off x="4747" y="1100"/>
                <a:ext cx="105" cy="96"/>
              </a:xfrm>
              <a:custGeom>
                <a:avLst/>
                <a:gdLst>
                  <a:gd name="T0" fmla="*/ 2 w 191"/>
                  <a:gd name="T1" fmla="*/ 175 h 175"/>
                  <a:gd name="T2" fmla="*/ 190 w 191"/>
                  <a:gd name="T3" fmla="*/ 1 h 175"/>
                  <a:gd name="T4" fmla="*/ 188 w 191"/>
                  <a:gd name="T5" fmla="*/ 0 h 175"/>
                  <a:gd name="T6" fmla="*/ 0 w 191"/>
                  <a:gd name="T7" fmla="*/ 173 h 175"/>
                  <a:gd name="T8" fmla="*/ 2 w 191"/>
                  <a:gd name="T9" fmla="*/ 175 h 175"/>
                </a:gdLst>
                <a:ahLst/>
                <a:cxnLst>
                  <a:cxn ang="0">
                    <a:pos x="T0" y="T1"/>
                  </a:cxn>
                  <a:cxn ang="0">
                    <a:pos x="T2" y="T3"/>
                  </a:cxn>
                  <a:cxn ang="0">
                    <a:pos x="T4" y="T5"/>
                  </a:cxn>
                  <a:cxn ang="0">
                    <a:pos x="T6" y="T7"/>
                  </a:cxn>
                  <a:cxn ang="0">
                    <a:pos x="T8" y="T9"/>
                  </a:cxn>
                </a:cxnLst>
                <a:rect l="0" t="0" r="r" b="b"/>
                <a:pathLst>
                  <a:path w="191" h="175">
                    <a:moveTo>
                      <a:pt x="2" y="175"/>
                    </a:moveTo>
                    <a:cubicBezTo>
                      <a:pt x="67" y="120"/>
                      <a:pt x="131" y="63"/>
                      <a:pt x="190" y="1"/>
                    </a:cubicBezTo>
                    <a:cubicBezTo>
                      <a:pt x="191" y="1"/>
                      <a:pt x="188" y="0"/>
                      <a:pt x="188" y="0"/>
                    </a:cubicBezTo>
                    <a:cubicBezTo>
                      <a:pt x="129" y="62"/>
                      <a:pt x="66" y="119"/>
                      <a:pt x="0" y="173"/>
                    </a:cubicBezTo>
                    <a:cubicBezTo>
                      <a:pt x="0" y="174"/>
                      <a:pt x="2" y="175"/>
                      <a:pt x="2" y="1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526"/>
              <p:cNvSpPr/>
              <p:nvPr/>
            </p:nvSpPr>
            <p:spPr bwMode="auto">
              <a:xfrm>
                <a:off x="4505" y="1321"/>
                <a:ext cx="133" cy="122"/>
              </a:xfrm>
              <a:custGeom>
                <a:avLst/>
                <a:gdLst>
                  <a:gd name="T0" fmla="*/ 3 w 241"/>
                  <a:gd name="T1" fmla="*/ 222 h 222"/>
                  <a:gd name="T2" fmla="*/ 136 w 241"/>
                  <a:gd name="T3" fmla="*/ 128 h 222"/>
                  <a:gd name="T4" fmla="*/ 241 w 241"/>
                  <a:gd name="T5" fmla="*/ 1 h 222"/>
                  <a:gd name="T6" fmla="*/ 239 w 241"/>
                  <a:gd name="T7" fmla="*/ 0 h 222"/>
                  <a:gd name="T8" fmla="*/ 134 w 241"/>
                  <a:gd name="T9" fmla="*/ 127 h 222"/>
                  <a:gd name="T10" fmla="*/ 2 w 241"/>
                  <a:gd name="T11" fmla="*/ 220 h 222"/>
                  <a:gd name="T12" fmla="*/ 3 w 241"/>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241" h="222">
                    <a:moveTo>
                      <a:pt x="3" y="222"/>
                    </a:moveTo>
                    <a:cubicBezTo>
                      <a:pt x="51" y="197"/>
                      <a:pt x="95" y="164"/>
                      <a:pt x="136" y="128"/>
                    </a:cubicBezTo>
                    <a:cubicBezTo>
                      <a:pt x="176" y="92"/>
                      <a:pt x="215" y="50"/>
                      <a:pt x="241" y="1"/>
                    </a:cubicBezTo>
                    <a:cubicBezTo>
                      <a:pt x="241" y="0"/>
                      <a:pt x="239" y="0"/>
                      <a:pt x="239" y="0"/>
                    </a:cubicBezTo>
                    <a:cubicBezTo>
                      <a:pt x="213" y="49"/>
                      <a:pt x="174" y="90"/>
                      <a:pt x="134" y="127"/>
                    </a:cubicBezTo>
                    <a:cubicBezTo>
                      <a:pt x="94" y="163"/>
                      <a:pt x="50" y="196"/>
                      <a:pt x="2" y="220"/>
                    </a:cubicBezTo>
                    <a:cubicBezTo>
                      <a:pt x="0" y="221"/>
                      <a:pt x="2" y="222"/>
                      <a:pt x="3" y="2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527"/>
              <p:cNvSpPr/>
              <p:nvPr/>
            </p:nvSpPr>
            <p:spPr bwMode="auto">
              <a:xfrm>
                <a:off x="4697" y="1100"/>
                <a:ext cx="155" cy="160"/>
              </a:xfrm>
              <a:custGeom>
                <a:avLst/>
                <a:gdLst>
                  <a:gd name="T0" fmla="*/ 3 w 283"/>
                  <a:gd name="T1" fmla="*/ 290 h 291"/>
                  <a:gd name="T2" fmla="*/ 282 w 283"/>
                  <a:gd name="T3" fmla="*/ 1 h 291"/>
                  <a:gd name="T4" fmla="*/ 280 w 283"/>
                  <a:gd name="T5" fmla="*/ 0 h 291"/>
                  <a:gd name="T6" fmla="*/ 1 w 283"/>
                  <a:gd name="T7" fmla="*/ 289 h 291"/>
                  <a:gd name="T8" fmla="*/ 3 w 283"/>
                  <a:gd name="T9" fmla="*/ 290 h 291"/>
                </a:gdLst>
                <a:ahLst/>
                <a:cxnLst>
                  <a:cxn ang="0">
                    <a:pos x="T0" y="T1"/>
                  </a:cxn>
                  <a:cxn ang="0">
                    <a:pos x="T2" y="T3"/>
                  </a:cxn>
                  <a:cxn ang="0">
                    <a:pos x="T4" y="T5"/>
                  </a:cxn>
                  <a:cxn ang="0">
                    <a:pos x="T6" y="T7"/>
                  </a:cxn>
                  <a:cxn ang="0">
                    <a:pos x="T8" y="T9"/>
                  </a:cxn>
                </a:cxnLst>
                <a:rect l="0" t="0" r="r" b="b"/>
                <a:pathLst>
                  <a:path w="283" h="291">
                    <a:moveTo>
                      <a:pt x="3" y="290"/>
                    </a:moveTo>
                    <a:cubicBezTo>
                      <a:pt x="96" y="194"/>
                      <a:pt x="210" y="117"/>
                      <a:pt x="282" y="1"/>
                    </a:cubicBezTo>
                    <a:cubicBezTo>
                      <a:pt x="283" y="0"/>
                      <a:pt x="280" y="0"/>
                      <a:pt x="280" y="0"/>
                    </a:cubicBezTo>
                    <a:cubicBezTo>
                      <a:pt x="208" y="116"/>
                      <a:pt x="94" y="193"/>
                      <a:pt x="1" y="289"/>
                    </a:cubicBezTo>
                    <a:cubicBezTo>
                      <a:pt x="0" y="290"/>
                      <a:pt x="2" y="291"/>
                      <a:pt x="3" y="2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528"/>
              <p:cNvSpPr/>
              <p:nvPr/>
            </p:nvSpPr>
            <p:spPr bwMode="auto">
              <a:xfrm>
                <a:off x="4649" y="1268"/>
                <a:ext cx="41" cy="41"/>
              </a:xfrm>
              <a:custGeom>
                <a:avLst/>
                <a:gdLst>
                  <a:gd name="T0" fmla="*/ 3 w 73"/>
                  <a:gd name="T1" fmla="*/ 74 h 75"/>
                  <a:gd name="T2" fmla="*/ 72 w 73"/>
                  <a:gd name="T3" fmla="*/ 2 h 75"/>
                  <a:gd name="T4" fmla="*/ 70 w 73"/>
                  <a:gd name="T5" fmla="*/ 1 h 75"/>
                  <a:gd name="T6" fmla="*/ 1 w 73"/>
                  <a:gd name="T7" fmla="*/ 73 h 75"/>
                  <a:gd name="T8" fmla="*/ 3 w 73"/>
                  <a:gd name="T9" fmla="*/ 74 h 75"/>
                </a:gdLst>
                <a:ahLst/>
                <a:cxnLst>
                  <a:cxn ang="0">
                    <a:pos x="T0" y="T1"/>
                  </a:cxn>
                  <a:cxn ang="0">
                    <a:pos x="T2" y="T3"/>
                  </a:cxn>
                  <a:cxn ang="0">
                    <a:pos x="T4" y="T5"/>
                  </a:cxn>
                  <a:cxn ang="0">
                    <a:pos x="T6" y="T7"/>
                  </a:cxn>
                  <a:cxn ang="0">
                    <a:pos x="T8" y="T9"/>
                  </a:cxn>
                </a:cxnLst>
                <a:rect l="0" t="0" r="r" b="b"/>
                <a:pathLst>
                  <a:path w="73" h="75">
                    <a:moveTo>
                      <a:pt x="3" y="74"/>
                    </a:moveTo>
                    <a:cubicBezTo>
                      <a:pt x="28" y="52"/>
                      <a:pt x="49" y="26"/>
                      <a:pt x="72" y="2"/>
                    </a:cubicBezTo>
                    <a:cubicBezTo>
                      <a:pt x="73" y="1"/>
                      <a:pt x="70" y="0"/>
                      <a:pt x="70" y="1"/>
                    </a:cubicBezTo>
                    <a:cubicBezTo>
                      <a:pt x="47" y="25"/>
                      <a:pt x="26" y="52"/>
                      <a:pt x="1" y="73"/>
                    </a:cubicBezTo>
                    <a:cubicBezTo>
                      <a:pt x="0" y="74"/>
                      <a:pt x="2" y="75"/>
                      <a:pt x="3"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529"/>
              <p:cNvSpPr/>
              <p:nvPr/>
            </p:nvSpPr>
            <p:spPr bwMode="auto">
              <a:xfrm>
                <a:off x="4681" y="1097"/>
                <a:ext cx="172" cy="202"/>
              </a:xfrm>
              <a:custGeom>
                <a:avLst/>
                <a:gdLst>
                  <a:gd name="T0" fmla="*/ 2 w 314"/>
                  <a:gd name="T1" fmla="*/ 370 h 370"/>
                  <a:gd name="T2" fmla="*/ 182 w 314"/>
                  <a:gd name="T3" fmla="*/ 185 h 370"/>
                  <a:gd name="T4" fmla="*/ 263 w 314"/>
                  <a:gd name="T5" fmla="*/ 102 h 370"/>
                  <a:gd name="T6" fmla="*/ 314 w 314"/>
                  <a:gd name="T7" fmla="*/ 2 h 370"/>
                  <a:gd name="T8" fmla="*/ 312 w 314"/>
                  <a:gd name="T9" fmla="*/ 1 h 370"/>
                  <a:gd name="T10" fmla="*/ 256 w 314"/>
                  <a:gd name="T11" fmla="*/ 108 h 370"/>
                  <a:gd name="T12" fmla="*/ 167 w 314"/>
                  <a:gd name="T13" fmla="*/ 194 h 370"/>
                  <a:gd name="T14" fmla="*/ 0 w 314"/>
                  <a:gd name="T15" fmla="*/ 369 h 370"/>
                  <a:gd name="T16" fmla="*/ 2 w 314"/>
                  <a:gd name="T17"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 h="370">
                    <a:moveTo>
                      <a:pt x="2" y="370"/>
                    </a:moveTo>
                    <a:cubicBezTo>
                      <a:pt x="65" y="310"/>
                      <a:pt x="115" y="241"/>
                      <a:pt x="182" y="185"/>
                    </a:cubicBezTo>
                    <a:cubicBezTo>
                      <a:pt x="211" y="160"/>
                      <a:pt x="240" y="134"/>
                      <a:pt x="263" y="102"/>
                    </a:cubicBezTo>
                    <a:cubicBezTo>
                      <a:pt x="284" y="72"/>
                      <a:pt x="301" y="37"/>
                      <a:pt x="314" y="2"/>
                    </a:cubicBezTo>
                    <a:cubicBezTo>
                      <a:pt x="314" y="1"/>
                      <a:pt x="312" y="0"/>
                      <a:pt x="312" y="1"/>
                    </a:cubicBezTo>
                    <a:cubicBezTo>
                      <a:pt x="298" y="39"/>
                      <a:pt x="279" y="75"/>
                      <a:pt x="256" y="108"/>
                    </a:cubicBezTo>
                    <a:cubicBezTo>
                      <a:pt x="232" y="142"/>
                      <a:pt x="198" y="168"/>
                      <a:pt x="167" y="194"/>
                    </a:cubicBezTo>
                    <a:cubicBezTo>
                      <a:pt x="105" y="247"/>
                      <a:pt x="59" y="313"/>
                      <a:pt x="0" y="369"/>
                    </a:cubicBezTo>
                    <a:cubicBezTo>
                      <a:pt x="0" y="369"/>
                      <a:pt x="2" y="370"/>
                      <a:pt x="2" y="3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530"/>
              <p:cNvSpPr/>
              <p:nvPr/>
            </p:nvSpPr>
            <p:spPr bwMode="auto">
              <a:xfrm>
                <a:off x="4455" y="1278"/>
                <a:ext cx="191" cy="183"/>
              </a:xfrm>
              <a:custGeom>
                <a:avLst/>
                <a:gdLst>
                  <a:gd name="T0" fmla="*/ 3 w 348"/>
                  <a:gd name="T1" fmla="*/ 333 h 333"/>
                  <a:gd name="T2" fmla="*/ 173 w 348"/>
                  <a:gd name="T3" fmla="*/ 175 h 333"/>
                  <a:gd name="T4" fmla="*/ 348 w 348"/>
                  <a:gd name="T5" fmla="*/ 0 h 333"/>
                  <a:gd name="T6" fmla="*/ 342 w 348"/>
                  <a:gd name="T7" fmla="*/ 2 h 333"/>
                  <a:gd name="T8" fmla="*/ 171 w 348"/>
                  <a:gd name="T9" fmla="*/ 174 h 333"/>
                  <a:gd name="T10" fmla="*/ 1 w 348"/>
                  <a:gd name="T11" fmla="*/ 332 h 333"/>
                  <a:gd name="T12" fmla="*/ 3 w 348"/>
                  <a:gd name="T13" fmla="*/ 333 h 333"/>
                </a:gdLst>
                <a:ahLst/>
                <a:cxnLst>
                  <a:cxn ang="0">
                    <a:pos x="T0" y="T1"/>
                  </a:cxn>
                  <a:cxn ang="0">
                    <a:pos x="T2" y="T3"/>
                  </a:cxn>
                  <a:cxn ang="0">
                    <a:pos x="T4" y="T5"/>
                  </a:cxn>
                  <a:cxn ang="0">
                    <a:pos x="T6" y="T7"/>
                  </a:cxn>
                  <a:cxn ang="0">
                    <a:pos x="T8" y="T9"/>
                  </a:cxn>
                  <a:cxn ang="0">
                    <a:pos x="T10" y="T11"/>
                  </a:cxn>
                  <a:cxn ang="0">
                    <a:pos x="T12" y="T13"/>
                  </a:cxn>
                </a:cxnLst>
                <a:rect l="0" t="0" r="r" b="b"/>
                <a:pathLst>
                  <a:path w="348" h="333">
                    <a:moveTo>
                      <a:pt x="3" y="333"/>
                    </a:moveTo>
                    <a:cubicBezTo>
                      <a:pt x="52" y="273"/>
                      <a:pt x="115" y="226"/>
                      <a:pt x="173" y="175"/>
                    </a:cubicBezTo>
                    <a:cubicBezTo>
                      <a:pt x="235" y="121"/>
                      <a:pt x="290" y="59"/>
                      <a:pt x="348" y="0"/>
                    </a:cubicBezTo>
                    <a:cubicBezTo>
                      <a:pt x="348" y="0"/>
                      <a:pt x="343" y="2"/>
                      <a:pt x="342" y="2"/>
                    </a:cubicBezTo>
                    <a:cubicBezTo>
                      <a:pt x="285" y="61"/>
                      <a:pt x="232" y="120"/>
                      <a:pt x="171" y="174"/>
                    </a:cubicBezTo>
                    <a:cubicBezTo>
                      <a:pt x="113" y="226"/>
                      <a:pt x="50" y="272"/>
                      <a:pt x="1" y="332"/>
                    </a:cubicBezTo>
                    <a:cubicBezTo>
                      <a:pt x="0" y="333"/>
                      <a:pt x="2" y="333"/>
                      <a:pt x="3" y="3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531"/>
              <p:cNvSpPr/>
              <p:nvPr/>
            </p:nvSpPr>
            <p:spPr bwMode="auto">
              <a:xfrm>
                <a:off x="4700" y="1170"/>
                <a:ext cx="64" cy="54"/>
              </a:xfrm>
              <a:custGeom>
                <a:avLst/>
                <a:gdLst>
                  <a:gd name="T0" fmla="*/ 4 w 116"/>
                  <a:gd name="T1" fmla="*/ 98 h 99"/>
                  <a:gd name="T2" fmla="*/ 115 w 116"/>
                  <a:gd name="T3" fmla="*/ 2 h 99"/>
                  <a:gd name="T4" fmla="*/ 113 w 116"/>
                  <a:gd name="T5" fmla="*/ 1 h 99"/>
                  <a:gd name="T6" fmla="*/ 0 w 116"/>
                  <a:gd name="T7" fmla="*/ 99 h 99"/>
                  <a:gd name="T8" fmla="*/ 4 w 116"/>
                  <a:gd name="T9" fmla="*/ 98 h 99"/>
                </a:gdLst>
                <a:ahLst/>
                <a:cxnLst>
                  <a:cxn ang="0">
                    <a:pos x="T0" y="T1"/>
                  </a:cxn>
                  <a:cxn ang="0">
                    <a:pos x="T2" y="T3"/>
                  </a:cxn>
                  <a:cxn ang="0">
                    <a:pos x="T4" y="T5"/>
                  </a:cxn>
                  <a:cxn ang="0">
                    <a:pos x="T6" y="T7"/>
                  </a:cxn>
                  <a:cxn ang="0">
                    <a:pos x="T8" y="T9"/>
                  </a:cxn>
                </a:cxnLst>
                <a:rect l="0" t="0" r="r" b="b"/>
                <a:pathLst>
                  <a:path w="116" h="99">
                    <a:moveTo>
                      <a:pt x="4" y="98"/>
                    </a:moveTo>
                    <a:cubicBezTo>
                      <a:pt x="39" y="63"/>
                      <a:pt x="74" y="30"/>
                      <a:pt x="115" y="2"/>
                    </a:cubicBezTo>
                    <a:cubicBezTo>
                      <a:pt x="116" y="1"/>
                      <a:pt x="114" y="0"/>
                      <a:pt x="113" y="1"/>
                    </a:cubicBezTo>
                    <a:cubicBezTo>
                      <a:pt x="72" y="29"/>
                      <a:pt x="35" y="64"/>
                      <a:pt x="0" y="99"/>
                    </a:cubicBezTo>
                    <a:cubicBezTo>
                      <a:pt x="1" y="98"/>
                      <a:pt x="3" y="98"/>
                      <a:pt x="4"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532"/>
              <p:cNvSpPr/>
              <p:nvPr/>
            </p:nvSpPr>
            <p:spPr bwMode="auto">
              <a:xfrm>
                <a:off x="4685" y="1190"/>
                <a:ext cx="38" cy="35"/>
              </a:xfrm>
              <a:custGeom>
                <a:avLst/>
                <a:gdLst>
                  <a:gd name="T0" fmla="*/ 3 w 68"/>
                  <a:gd name="T1" fmla="*/ 63 h 63"/>
                  <a:gd name="T2" fmla="*/ 68 w 68"/>
                  <a:gd name="T3" fmla="*/ 2 h 63"/>
                  <a:gd name="T4" fmla="*/ 66 w 68"/>
                  <a:gd name="T5" fmla="*/ 1 h 63"/>
                  <a:gd name="T6" fmla="*/ 1 w 68"/>
                  <a:gd name="T7" fmla="*/ 62 h 63"/>
                  <a:gd name="T8" fmla="*/ 3 w 68"/>
                  <a:gd name="T9" fmla="*/ 63 h 63"/>
                </a:gdLst>
                <a:ahLst/>
                <a:cxnLst>
                  <a:cxn ang="0">
                    <a:pos x="T0" y="T1"/>
                  </a:cxn>
                  <a:cxn ang="0">
                    <a:pos x="T2" y="T3"/>
                  </a:cxn>
                  <a:cxn ang="0">
                    <a:pos x="T4" y="T5"/>
                  </a:cxn>
                  <a:cxn ang="0">
                    <a:pos x="T6" y="T7"/>
                  </a:cxn>
                  <a:cxn ang="0">
                    <a:pos x="T8" y="T9"/>
                  </a:cxn>
                </a:cxnLst>
                <a:rect l="0" t="0" r="r" b="b"/>
                <a:pathLst>
                  <a:path w="68" h="63">
                    <a:moveTo>
                      <a:pt x="3" y="63"/>
                    </a:moveTo>
                    <a:cubicBezTo>
                      <a:pt x="25" y="42"/>
                      <a:pt x="46" y="22"/>
                      <a:pt x="68" y="2"/>
                    </a:cubicBezTo>
                    <a:cubicBezTo>
                      <a:pt x="68" y="1"/>
                      <a:pt x="66" y="0"/>
                      <a:pt x="66" y="1"/>
                    </a:cubicBezTo>
                    <a:cubicBezTo>
                      <a:pt x="44" y="21"/>
                      <a:pt x="22" y="42"/>
                      <a:pt x="1" y="62"/>
                    </a:cubicBezTo>
                    <a:cubicBezTo>
                      <a:pt x="0" y="62"/>
                      <a:pt x="2" y="63"/>
                      <a:pt x="3"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533"/>
              <p:cNvSpPr/>
              <p:nvPr/>
            </p:nvSpPr>
            <p:spPr bwMode="auto">
              <a:xfrm>
                <a:off x="4632" y="1244"/>
                <a:ext cx="32" cy="28"/>
              </a:xfrm>
              <a:custGeom>
                <a:avLst/>
                <a:gdLst>
                  <a:gd name="T0" fmla="*/ 3 w 58"/>
                  <a:gd name="T1" fmla="*/ 52 h 52"/>
                  <a:gd name="T2" fmla="*/ 57 w 58"/>
                  <a:gd name="T3" fmla="*/ 2 h 52"/>
                  <a:gd name="T4" fmla="*/ 55 w 58"/>
                  <a:gd name="T5" fmla="*/ 1 h 52"/>
                  <a:gd name="T6" fmla="*/ 1 w 58"/>
                  <a:gd name="T7" fmla="*/ 50 h 52"/>
                  <a:gd name="T8" fmla="*/ 3 w 58"/>
                  <a:gd name="T9" fmla="*/ 52 h 52"/>
                </a:gdLst>
                <a:ahLst/>
                <a:cxnLst>
                  <a:cxn ang="0">
                    <a:pos x="T0" y="T1"/>
                  </a:cxn>
                  <a:cxn ang="0">
                    <a:pos x="T2" y="T3"/>
                  </a:cxn>
                  <a:cxn ang="0">
                    <a:pos x="T4" y="T5"/>
                  </a:cxn>
                  <a:cxn ang="0">
                    <a:pos x="T6" y="T7"/>
                  </a:cxn>
                  <a:cxn ang="0">
                    <a:pos x="T8" y="T9"/>
                  </a:cxn>
                </a:cxnLst>
                <a:rect l="0" t="0" r="r" b="b"/>
                <a:pathLst>
                  <a:path w="58" h="52">
                    <a:moveTo>
                      <a:pt x="3" y="52"/>
                    </a:moveTo>
                    <a:cubicBezTo>
                      <a:pt x="21" y="35"/>
                      <a:pt x="39" y="19"/>
                      <a:pt x="57" y="2"/>
                    </a:cubicBezTo>
                    <a:cubicBezTo>
                      <a:pt x="58" y="1"/>
                      <a:pt x="56" y="0"/>
                      <a:pt x="55" y="1"/>
                    </a:cubicBezTo>
                    <a:cubicBezTo>
                      <a:pt x="37" y="17"/>
                      <a:pt x="19" y="34"/>
                      <a:pt x="1" y="50"/>
                    </a:cubicBezTo>
                    <a:cubicBezTo>
                      <a:pt x="0" y="51"/>
                      <a:pt x="2" y="52"/>
                      <a:pt x="3"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534"/>
              <p:cNvSpPr/>
              <p:nvPr/>
            </p:nvSpPr>
            <p:spPr bwMode="auto">
              <a:xfrm>
                <a:off x="4452" y="1292"/>
                <a:ext cx="160" cy="165"/>
              </a:xfrm>
              <a:custGeom>
                <a:avLst/>
                <a:gdLst>
                  <a:gd name="T0" fmla="*/ 3 w 290"/>
                  <a:gd name="T1" fmla="*/ 299 h 300"/>
                  <a:gd name="T2" fmla="*/ 135 w 290"/>
                  <a:gd name="T3" fmla="*/ 148 h 300"/>
                  <a:gd name="T4" fmla="*/ 290 w 290"/>
                  <a:gd name="T5" fmla="*/ 2 h 300"/>
                  <a:gd name="T6" fmla="*/ 288 w 290"/>
                  <a:gd name="T7" fmla="*/ 1 h 300"/>
                  <a:gd name="T8" fmla="*/ 133 w 290"/>
                  <a:gd name="T9" fmla="*/ 147 h 300"/>
                  <a:gd name="T10" fmla="*/ 0 w 290"/>
                  <a:gd name="T11" fmla="*/ 298 h 300"/>
                  <a:gd name="T12" fmla="*/ 3 w 290"/>
                  <a:gd name="T13" fmla="*/ 299 h 300"/>
                </a:gdLst>
                <a:ahLst/>
                <a:cxnLst>
                  <a:cxn ang="0">
                    <a:pos x="T0" y="T1"/>
                  </a:cxn>
                  <a:cxn ang="0">
                    <a:pos x="T2" y="T3"/>
                  </a:cxn>
                  <a:cxn ang="0">
                    <a:pos x="T4" y="T5"/>
                  </a:cxn>
                  <a:cxn ang="0">
                    <a:pos x="T6" y="T7"/>
                  </a:cxn>
                  <a:cxn ang="0">
                    <a:pos x="T8" y="T9"/>
                  </a:cxn>
                  <a:cxn ang="0">
                    <a:pos x="T10" y="T11"/>
                  </a:cxn>
                  <a:cxn ang="0">
                    <a:pos x="T12" y="T13"/>
                  </a:cxn>
                </a:cxnLst>
                <a:rect l="0" t="0" r="r" b="b"/>
                <a:pathLst>
                  <a:path w="290" h="300">
                    <a:moveTo>
                      <a:pt x="3" y="299"/>
                    </a:moveTo>
                    <a:cubicBezTo>
                      <a:pt x="37" y="241"/>
                      <a:pt x="85" y="193"/>
                      <a:pt x="135" y="148"/>
                    </a:cubicBezTo>
                    <a:cubicBezTo>
                      <a:pt x="187" y="100"/>
                      <a:pt x="238" y="50"/>
                      <a:pt x="290" y="2"/>
                    </a:cubicBezTo>
                    <a:cubicBezTo>
                      <a:pt x="290" y="1"/>
                      <a:pt x="288" y="0"/>
                      <a:pt x="288" y="1"/>
                    </a:cubicBezTo>
                    <a:cubicBezTo>
                      <a:pt x="236" y="49"/>
                      <a:pt x="185" y="99"/>
                      <a:pt x="133" y="147"/>
                    </a:cubicBezTo>
                    <a:cubicBezTo>
                      <a:pt x="83" y="193"/>
                      <a:pt x="35" y="240"/>
                      <a:pt x="0" y="298"/>
                    </a:cubicBezTo>
                    <a:cubicBezTo>
                      <a:pt x="0" y="299"/>
                      <a:pt x="2" y="300"/>
                      <a:pt x="3" y="2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535"/>
              <p:cNvSpPr/>
              <p:nvPr/>
            </p:nvSpPr>
            <p:spPr bwMode="auto">
              <a:xfrm>
                <a:off x="4738" y="1139"/>
                <a:ext cx="30" cy="24"/>
              </a:xfrm>
              <a:custGeom>
                <a:avLst/>
                <a:gdLst>
                  <a:gd name="T0" fmla="*/ 3 w 55"/>
                  <a:gd name="T1" fmla="*/ 45 h 45"/>
                  <a:gd name="T2" fmla="*/ 55 w 55"/>
                  <a:gd name="T3" fmla="*/ 1 h 45"/>
                  <a:gd name="T4" fmla="*/ 52 w 55"/>
                  <a:gd name="T5" fmla="*/ 1 h 45"/>
                  <a:gd name="T6" fmla="*/ 0 w 55"/>
                  <a:gd name="T7" fmla="*/ 44 h 45"/>
                  <a:gd name="T8" fmla="*/ 3 w 55"/>
                  <a:gd name="T9" fmla="*/ 45 h 45"/>
                </a:gdLst>
                <a:ahLst/>
                <a:cxnLst>
                  <a:cxn ang="0">
                    <a:pos x="T0" y="T1"/>
                  </a:cxn>
                  <a:cxn ang="0">
                    <a:pos x="T2" y="T3"/>
                  </a:cxn>
                  <a:cxn ang="0">
                    <a:pos x="T4" y="T5"/>
                  </a:cxn>
                  <a:cxn ang="0">
                    <a:pos x="T6" y="T7"/>
                  </a:cxn>
                  <a:cxn ang="0">
                    <a:pos x="T8" y="T9"/>
                  </a:cxn>
                </a:cxnLst>
                <a:rect l="0" t="0" r="r" b="b"/>
                <a:pathLst>
                  <a:path w="55" h="45">
                    <a:moveTo>
                      <a:pt x="3" y="45"/>
                    </a:moveTo>
                    <a:cubicBezTo>
                      <a:pt x="20" y="30"/>
                      <a:pt x="37" y="16"/>
                      <a:pt x="55" y="1"/>
                    </a:cubicBezTo>
                    <a:cubicBezTo>
                      <a:pt x="55" y="1"/>
                      <a:pt x="53" y="0"/>
                      <a:pt x="52" y="1"/>
                    </a:cubicBezTo>
                    <a:cubicBezTo>
                      <a:pt x="35" y="15"/>
                      <a:pt x="18" y="29"/>
                      <a:pt x="0" y="44"/>
                    </a:cubicBezTo>
                    <a:cubicBezTo>
                      <a:pt x="0" y="44"/>
                      <a:pt x="2" y="45"/>
                      <a:pt x="3"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536"/>
              <p:cNvSpPr/>
              <p:nvPr/>
            </p:nvSpPr>
            <p:spPr bwMode="auto">
              <a:xfrm>
                <a:off x="4678" y="1201"/>
                <a:ext cx="15" cy="13"/>
              </a:xfrm>
              <a:custGeom>
                <a:avLst/>
                <a:gdLst>
                  <a:gd name="T0" fmla="*/ 3 w 27"/>
                  <a:gd name="T1" fmla="*/ 23 h 23"/>
                  <a:gd name="T2" fmla="*/ 26 w 27"/>
                  <a:gd name="T3" fmla="*/ 1 h 23"/>
                  <a:gd name="T4" fmla="*/ 24 w 27"/>
                  <a:gd name="T5" fmla="*/ 1 h 23"/>
                  <a:gd name="T6" fmla="*/ 1 w 27"/>
                  <a:gd name="T7" fmla="*/ 22 h 23"/>
                  <a:gd name="T8" fmla="*/ 3 w 27"/>
                  <a:gd name="T9" fmla="*/ 23 h 23"/>
                </a:gdLst>
                <a:ahLst/>
                <a:cxnLst>
                  <a:cxn ang="0">
                    <a:pos x="T0" y="T1"/>
                  </a:cxn>
                  <a:cxn ang="0">
                    <a:pos x="T2" y="T3"/>
                  </a:cxn>
                  <a:cxn ang="0">
                    <a:pos x="T4" y="T5"/>
                  </a:cxn>
                  <a:cxn ang="0">
                    <a:pos x="T6" y="T7"/>
                  </a:cxn>
                  <a:cxn ang="0">
                    <a:pos x="T8" y="T9"/>
                  </a:cxn>
                </a:cxnLst>
                <a:rect l="0" t="0" r="r" b="b"/>
                <a:pathLst>
                  <a:path w="27" h="23">
                    <a:moveTo>
                      <a:pt x="3" y="23"/>
                    </a:moveTo>
                    <a:cubicBezTo>
                      <a:pt x="11" y="16"/>
                      <a:pt x="18" y="8"/>
                      <a:pt x="26" y="1"/>
                    </a:cubicBezTo>
                    <a:cubicBezTo>
                      <a:pt x="27" y="1"/>
                      <a:pt x="24" y="0"/>
                      <a:pt x="24" y="1"/>
                    </a:cubicBezTo>
                    <a:cubicBezTo>
                      <a:pt x="16" y="7"/>
                      <a:pt x="9" y="15"/>
                      <a:pt x="1" y="22"/>
                    </a:cubicBezTo>
                    <a:cubicBezTo>
                      <a:pt x="0" y="23"/>
                      <a:pt x="2" y="23"/>
                      <a:pt x="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537"/>
              <p:cNvSpPr/>
              <p:nvPr/>
            </p:nvSpPr>
            <p:spPr bwMode="auto">
              <a:xfrm>
                <a:off x="4597" y="1253"/>
                <a:ext cx="40" cy="34"/>
              </a:xfrm>
              <a:custGeom>
                <a:avLst/>
                <a:gdLst>
                  <a:gd name="T0" fmla="*/ 3 w 73"/>
                  <a:gd name="T1" fmla="*/ 61 h 61"/>
                  <a:gd name="T2" fmla="*/ 72 w 73"/>
                  <a:gd name="T3" fmla="*/ 1 h 61"/>
                  <a:gd name="T4" fmla="*/ 70 w 73"/>
                  <a:gd name="T5" fmla="*/ 0 h 61"/>
                  <a:gd name="T6" fmla="*/ 1 w 73"/>
                  <a:gd name="T7" fmla="*/ 59 h 61"/>
                  <a:gd name="T8" fmla="*/ 3 w 73"/>
                  <a:gd name="T9" fmla="*/ 61 h 61"/>
                </a:gdLst>
                <a:ahLst/>
                <a:cxnLst>
                  <a:cxn ang="0">
                    <a:pos x="T0" y="T1"/>
                  </a:cxn>
                  <a:cxn ang="0">
                    <a:pos x="T2" y="T3"/>
                  </a:cxn>
                  <a:cxn ang="0">
                    <a:pos x="T4" y="T5"/>
                  </a:cxn>
                  <a:cxn ang="0">
                    <a:pos x="T6" y="T7"/>
                  </a:cxn>
                  <a:cxn ang="0">
                    <a:pos x="T8" y="T9"/>
                  </a:cxn>
                </a:cxnLst>
                <a:rect l="0" t="0" r="r" b="b"/>
                <a:pathLst>
                  <a:path w="73" h="61">
                    <a:moveTo>
                      <a:pt x="3" y="61"/>
                    </a:moveTo>
                    <a:cubicBezTo>
                      <a:pt x="26" y="41"/>
                      <a:pt x="49" y="22"/>
                      <a:pt x="72" y="1"/>
                    </a:cubicBezTo>
                    <a:cubicBezTo>
                      <a:pt x="73" y="1"/>
                      <a:pt x="71" y="0"/>
                      <a:pt x="70" y="0"/>
                    </a:cubicBezTo>
                    <a:cubicBezTo>
                      <a:pt x="48" y="20"/>
                      <a:pt x="24" y="40"/>
                      <a:pt x="1" y="59"/>
                    </a:cubicBezTo>
                    <a:cubicBezTo>
                      <a:pt x="0" y="60"/>
                      <a:pt x="2" y="61"/>
                      <a:pt x="3"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538"/>
              <p:cNvSpPr/>
              <p:nvPr/>
            </p:nvSpPr>
            <p:spPr bwMode="auto">
              <a:xfrm>
                <a:off x="4448" y="1307"/>
                <a:ext cx="126" cy="142"/>
              </a:xfrm>
              <a:custGeom>
                <a:avLst/>
                <a:gdLst>
                  <a:gd name="T0" fmla="*/ 3 w 230"/>
                  <a:gd name="T1" fmla="*/ 258 h 259"/>
                  <a:gd name="T2" fmla="*/ 229 w 230"/>
                  <a:gd name="T3" fmla="*/ 1 h 259"/>
                  <a:gd name="T4" fmla="*/ 227 w 230"/>
                  <a:gd name="T5" fmla="*/ 0 h 259"/>
                  <a:gd name="T6" fmla="*/ 1 w 230"/>
                  <a:gd name="T7" fmla="*/ 257 h 259"/>
                  <a:gd name="T8" fmla="*/ 3 w 230"/>
                  <a:gd name="T9" fmla="*/ 258 h 259"/>
                </a:gdLst>
                <a:ahLst/>
                <a:cxnLst>
                  <a:cxn ang="0">
                    <a:pos x="T0" y="T1"/>
                  </a:cxn>
                  <a:cxn ang="0">
                    <a:pos x="T2" y="T3"/>
                  </a:cxn>
                  <a:cxn ang="0">
                    <a:pos x="T4" y="T5"/>
                  </a:cxn>
                  <a:cxn ang="0">
                    <a:pos x="T6" y="T7"/>
                  </a:cxn>
                  <a:cxn ang="0">
                    <a:pos x="T8" y="T9"/>
                  </a:cxn>
                </a:cxnLst>
                <a:rect l="0" t="0" r="r" b="b"/>
                <a:pathLst>
                  <a:path w="230" h="259">
                    <a:moveTo>
                      <a:pt x="3" y="258"/>
                    </a:moveTo>
                    <a:cubicBezTo>
                      <a:pt x="55" y="154"/>
                      <a:pt x="140" y="75"/>
                      <a:pt x="229" y="1"/>
                    </a:cubicBezTo>
                    <a:cubicBezTo>
                      <a:pt x="230" y="1"/>
                      <a:pt x="227" y="0"/>
                      <a:pt x="227" y="0"/>
                    </a:cubicBezTo>
                    <a:cubicBezTo>
                      <a:pt x="138" y="74"/>
                      <a:pt x="53" y="153"/>
                      <a:pt x="1" y="257"/>
                    </a:cubicBezTo>
                    <a:cubicBezTo>
                      <a:pt x="0" y="258"/>
                      <a:pt x="3" y="259"/>
                      <a:pt x="3" y="2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539"/>
              <p:cNvSpPr/>
              <p:nvPr/>
            </p:nvSpPr>
            <p:spPr bwMode="auto">
              <a:xfrm>
                <a:off x="4444" y="1344"/>
                <a:ext cx="62" cy="97"/>
              </a:xfrm>
              <a:custGeom>
                <a:avLst/>
                <a:gdLst>
                  <a:gd name="T0" fmla="*/ 3 w 113"/>
                  <a:gd name="T1" fmla="*/ 177 h 178"/>
                  <a:gd name="T2" fmla="*/ 113 w 113"/>
                  <a:gd name="T3" fmla="*/ 2 h 178"/>
                  <a:gd name="T4" fmla="*/ 111 w 113"/>
                  <a:gd name="T5" fmla="*/ 1 h 178"/>
                  <a:gd name="T6" fmla="*/ 0 w 113"/>
                  <a:gd name="T7" fmla="*/ 177 h 178"/>
                  <a:gd name="T8" fmla="*/ 3 w 113"/>
                  <a:gd name="T9" fmla="*/ 177 h 178"/>
                </a:gdLst>
                <a:ahLst/>
                <a:cxnLst>
                  <a:cxn ang="0">
                    <a:pos x="T0" y="T1"/>
                  </a:cxn>
                  <a:cxn ang="0">
                    <a:pos x="T2" y="T3"/>
                  </a:cxn>
                  <a:cxn ang="0">
                    <a:pos x="T4" y="T5"/>
                  </a:cxn>
                  <a:cxn ang="0">
                    <a:pos x="T6" y="T7"/>
                  </a:cxn>
                  <a:cxn ang="0">
                    <a:pos x="T8" y="T9"/>
                  </a:cxn>
                </a:cxnLst>
                <a:rect l="0" t="0" r="r" b="b"/>
                <a:pathLst>
                  <a:path w="113" h="178">
                    <a:moveTo>
                      <a:pt x="3" y="177"/>
                    </a:moveTo>
                    <a:cubicBezTo>
                      <a:pt x="26" y="110"/>
                      <a:pt x="66" y="55"/>
                      <a:pt x="113" y="2"/>
                    </a:cubicBezTo>
                    <a:cubicBezTo>
                      <a:pt x="113" y="1"/>
                      <a:pt x="111" y="0"/>
                      <a:pt x="111" y="1"/>
                    </a:cubicBezTo>
                    <a:cubicBezTo>
                      <a:pt x="64" y="54"/>
                      <a:pt x="23" y="109"/>
                      <a:pt x="0" y="177"/>
                    </a:cubicBezTo>
                    <a:cubicBezTo>
                      <a:pt x="0" y="177"/>
                      <a:pt x="2" y="178"/>
                      <a:pt x="3" y="1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Freeform 540"/>
              <p:cNvSpPr/>
              <p:nvPr/>
            </p:nvSpPr>
            <p:spPr bwMode="auto">
              <a:xfrm>
                <a:off x="4689" y="1150"/>
                <a:ext cx="53" cy="39"/>
              </a:xfrm>
              <a:custGeom>
                <a:avLst/>
                <a:gdLst>
                  <a:gd name="T0" fmla="*/ 3 w 98"/>
                  <a:gd name="T1" fmla="*/ 70 h 70"/>
                  <a:gd name="T2" fmla="*/ 97 w 98"/>
                  <a:gd name="T3" fmla="*/ 1 h 70"/>
                  <a:gd name="T4" fmla="*/ 93 w 98"/>
                  <a:gd name="T5" fmla="*/ 1 h 70"/>
                  <a:gd name="T6" fmla="*/ 1 w 98"/>
                  <a:gd name="T7" fmla="*/ 68 h 70"/>
                  <a:gd name="T8" fmla="*/ 3 w 98"/>
                  <a:gd name="T9" fmla="*/ 70 h 70"/>
                </a:gdLst>
                <a:ahLst/>
                <a:cxnLst>
                  <a:cxn ang="0">
                    <a:pos x="T0" y="T1"/>
                  </a:cxn>
                  <a:cxn ang="0">
                    <a:pos x="T2" y="T3"/>
                  </a:cxn>
                  <a:cxn ang="0">
                    <a:pos x="T4" y="T5"/>
                  </a:cxn>
                  <a:cxn ang="0">
                    <a:pos x="T6" y="T7"/>
                  </a:cxn>
                  <a:cxn ang="0">
                    <a:pos x="T8" y="T9"/>
                  </a:cxn>
                </a:cxnLst>
                <a:rect l="0" t="0" r="r" b="b"/>
                <a:pathLst>
                  <a:path w="98" h="70">
                    <a:moveTo>
                      <a:pt x="3" y="70"/>
                    </a:moveTo>
                    <a:cubicBezTo>
                      <a:pt x="33" y="46"/>
                      <a:pt x="66" y="22"/>
                      <a:pt x="97" y="1"/>
                    </a:cubicBezTo>
                    <a:cubicBezTo>
                      <a:pt x="98" y="0"/>
                      <a:pt x="94" y="0"/>
                      <a:pt x="93" y="1"/>
                    </a:cubicBezTo>
                    <a:cubicBezTo>
                      <a:pt x="62" y="22"/>
                      <a:pt x="31" y="45"/>
                      <a:pt x="1" y="68"/>
                    </a:cubicBezTo>
                    <a:cubicBezTo>
                      <a:pt x="0" y="69"/>
                      <a:pt x="2" y="70"/>
                      <a:pt x="3"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541"/>
              <p:cNvSpPr/>
              <p:nvPr/>
            </p:nvSpPr>
            <p:spPr bwMode="auto">
              <a:xfrm>
                <a:off x="4620" y="1214"/>
                <a:ext cx="38" cy="30"/>
              </a:xfrm>
              <a:custGeom>
                <a:avLst/>
                <a:gdLst>
                  <a:gd name="T0" fmla="*/ 3 w 68"/>
                  <a:gd name="T1" fmla="*/ 55 h 56"/>
                  <a:gd name="T2" fmla="*/ 67 w 68"/>
                  <a:gd name="T3" fmla="*/ 2 h 56"/>
                  <a:gd name="T4" fmla="*/ 65 w 68"/>
                  <a:gd name="T5" fmla="*/ 1 h 56"/>
                  <a:gd name="T6" fmla="*/ 2 w 68"/>
                  <a:gd name="T7" fmla="*/ 53 h 56"/>
                  <a:gd name="T8" fmla="*/ 3 w 68"/>
                  <a:gd name="T9" fmla="*/ 55 h 56"/>
                </a:gdLst>
                <a:ahLst/>
                <a:cxnLst>
                  <a:cxn ang="0">
                    <a:pos x="T0" y="T1"/>
                  </a:cxn>
                  <a:cxn ang="0">
                    <a:pos x="T2" y="T3"/>
                  </a:cxn>
                  <a:cxn ang="0">
                    <a:pos x="T4" y="T5"/>
                  </a:cxn>
                  <a:cxn ang="0">
                    <a:pos x="T6" y="T7"/>
                  </a:cxn>
                  <a:cxn ang="0">
                    <a:pos x="T8" y="T9"/>
                  </a:cxn>
                </a:cxnLst>
                <a:rect l="0" t="0" r="r" b="b"/>
                <a:pathLst>
                  <a:path w="68" h="56">
                    <a:moveTo>
                      <a:pt x="3" y="55"/>
                    </a:moveTo>
                    <a:cubicBezTo>
                      <a:pt x="24" y="37"/>
                      <a:pt x="45" y="20"/>
                      <a:pt x="67" y="2"/>
                    </a:cubicBezTo>
                    <a:cubicBezTo>
                      <a:pt x="68" y="1"/>
                      <a:pt x="66" y="0"/>
                      <a:pt x="65" y="1"/>
                    </a:cubicBezTo>
                    <a:cubicBezTo>
                      <a:pt x="44" y="18"/>
                      <a:pt x="23" y="36"/>
                      <a:pt x="2" y="53"/>
                    </a:cubicBezTo>
                    <a:cubicBezTo>
                      <a:pt x="0" y="54"/>
                      <a:pt x="3" y="56"/>
                      <a:pt x="3"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542"/>
              <p:cNvSpPr/>
              <p:nvPr/>
            </p:nvSpPr>
            <p:spPr bwMode="auto">
              <a:xfrm>
                <a:off x="4548" y="1262"/>
                <a:ext cx="53" cy="44"/>
              </a:xfrm>
              <a:custGeom>
                <a:avLst/>
                <a:gdLst>
                  <a:gd name="T0" fmla="*/ 3 w 95"/>
                  <a:gd name="T1" fmla="*/ 81 h 81"/>
                  <a:gd name="T2" fmla="*/ 94 w 95"/>
                  <a:gd name="T3" fmla="*/ 1 h 81"/>
                  <a:gd name="T4" fmla="*/ 92 w 95"/>
                  <a:gd name="T5" fmla="*/ 0 h 81"/>
                  <a:gd name="T6" fmla="*/ 0 w 95"/>
                  <a:gd name="T7" fmla="*/ 80 h 81"/>
                  <a:gd name="T8" fmla="*/ 3 w 95"/>
                  <a:gd name="T9" fmla="*/ 81 h 81"/>
                </a:gdLst>
                <a:ahLst/>
                <a:cxnLst>
                  <a:cxn ang="0">
                    <a:pos x="T0" y="T1"/>
                  </a:cxn>
                  <a:cxn ang="0">
                    <a:pos x="T2" y="T3"/>
                  </a:cxn>
                  <a:cxn ang="0">
                    <a:pos x="T4" y="T5"/>
                  </a:cxn>
                  <a:cxn ang="0">
                    <a:pos x="T6" y="T7"/>
                  </a:cxn>
                  <a:cxn ang="0">
                    <a:pos x="T8" y="T9"/>
                  </a:cxn>
                </a:cxnLst>
                <a:rect l="0" t="0" r="r" b="b"/>
                <a:pathLst>
                  <a:path w="95" h="81">
                    <a:moveTo>
                      <a:pt x="3" y="81"/>
                    </a:moveTo>
                    <a:cubicBezTo>
                      <a:pt x="33" y="54"/>
                      <a:pt x="63" y="27"/>
                      <a:pt x="94" y="1"/>
                    </a:cubicBezTo>
                    <a:cubicBezTo>
                      <a:pt x="95" y="0"/>
                      <a:pt x="93" y="0"/>
                      <a:pt x="92" y="0"/>
                    </a:cubicBezTo>
                    <a:cubicBezTo>
                      <a:pt x="61" y="26"/>
                      <a:pt x="31" y="53"/>
                      <a:pt x="0" y="80"/>
                    </a:cubicBezTo>
                    <a:cubicBezTo>
                      <a:pt x="0" y="81"/>
                      <a:pt x="2" y="81"/>
                      <a:pt x="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5" name="Freeform 543"/>
              <p:cNvSpPr/>
              <p:nvPr/>
            </p:nvSpPr>
            <p:spPr bwMode="auto">
              <a:xfrm>
                <a:off x="4667" y="1155"/>
                <a:ext cx="56" cy="39"/>
              </a:xfrm>
              <a:custGeom>
                <a:avLst/>
                <a:gdLst>
                  <a:gd name="T0" fmla="*/ 3 w 102"/>
                  <a:gd name="T1" fmla="*/ 71 h 71"/>
                  <a:gd name="T2" fmla="*/ 101 w 102"/>
                  <a:gd name="T3" fmla="*/ 1 h 71"/>
                  <a:gd name="T4" fmla="*/ 99 w 102"/>
                  <a:gd name="T5" fmla="*/ 0 h 71"/>
                  <a:gd name="T6" fmla="*/ 1 w 102"/>
                  <a:gd name="T7" fmla="*/ 70 h 71"/>
                  <a:gd name="T8" fmla="*/ 3 w 102"/>
                  <a:gd name="T9" fmla="*/ 71 h 71"/>
                </a:gdLst>
                <a:ahLst/>
                <a:cxnLst>
                  <a:cxn ang="0">
                    <a:pos x="T0" y="T1"/>
                  </a:cxn>
                  <a:cxn ang="0">
                    <a:pos x="T2" y="T3"/>
                  </a:cxn>
                  <a:cxn ang="0">
                    <a:pos x="T4" y="T5"/>
                  </a:cxn>
                  <a:cxn ang="0">
                    <a:pos x="T6" y="T7"/>
                  </a:cxn>
                  <a:cxn ang="0">
                    <a:pos x="T8" y="T9"/>
                  </a:cxn>
                </a:cxnLst>
                <a:rect l="0" t="0" r="r" b="b"/>
                <a:pathLst>
                  <a:path w="102" h="71">
                    <a:moveTo>
                      <a:pt x="3" y="71"/>
                    </a:moveTo>
                    <a:cubicBezTo>
                      <a:pt x="35" y="48"/>
                      <a:pt x="68" y="24"/>
                      <a:pt x="101" y="1"/>
                    </a:cubicBezTo>
                    <a:cubicBezTo>
                      <a:pt x="102" y="1"/>
                      <a:pt x="99" y="0"/>
                      <a:pt x="99" y="0"/>
                    </a:cubicBezTo>
                    <a:cubicBezTo>
                      <a:pt x="66" y="24"/>
                      <a:pt x="33" y="47"/>
                      <a:pt x="1" y="70"/>
                    </a:cubicBezTo>
                    <a:cubicBezTo>
                      <a:pt x="0" y="70"/>
                      <a:pt x="2" y="71"/>
                      <a:pt x="3"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544"/>
              <p:cNvSpPr/>
              <p:nvPr/>
            </p:nvSpPr>
            <p:spPr bwMode="auto">
              <a:xfrm>
                <a:off x="4591" y="1205"/>
                <a:ext cx="61" cy="46"/>
              </a:xfrm>
              <a:custGeom>
                <a:avLst/>
                <a:gdLst>
                  <a:gd name="T0" fmla="*/ 2 w 110"/>
                  <a:gd name="T1" fmla="*/ 82 h 83"/>
                  <a:gd name="T2" fmla="*/ 110 w 110"/>
                  <a:gd name="T3" fmla="*/ 1 h 83"/>
                  <a:gd name="T4" fmla="*/ 108 w 110"/>
                  <a:gd name="T5" fmla="*/ 0 h 83"/>
                  <a:gd name="T6" fmla="*/ 0 w 110"/>
                  <a:gd name="T7" fmla="*/ 81 h 83"/>
                  <a:gd name="T8" fmla="*/ 2 w 110"/>
                  <a:gd name="T9" fmla="*/ 82 h 83"/>
                </a:gdLst>
                <a:ahLst/>
                <a:cxnLst>
                  <a:cxn ang="0">
                    <a:pos x="T0" y="T1"/>
                  </a:cxn>
                  <a:cxn ang="0">
                    <a:pos x="T2" y="T3"/>
                  </a:cxn>
                  <a:cxn ang="0">
                    <a:pos x="T4" y="T5"/>
                  </a:cxn>
                  <a:cxn ang="0">
                    <a:pos x="T6" y="T7"/>
                  </a:cxn>
                  <a:cxn ang="0">
                    <a:pos x="T8" y="T9"/>
                  </a:cxn>
                </a:cxnLst>
                <a:rect l="0" t="0" r="r" b="b"/>
                <a:pathLst>
                  <a:path w="110" h="83">
                    <a:moveTo>
                      <a:pt x="2" y="82"/>
                    </a:moveTo>
                    <a:cubicBezTo>
                      <a:pt x="38" y="54"/>
                      <a:pt x="74" y="27"/>
                      <a:pt x="110" y="1"/>
                    </a:cubicBezTo>
                    <a:cubicBezTo>
                      <a:pt x="110" y="1"/>
                      <a:pt x="108" y="0"/>
                      <a:pt x="108" y="0"/>
                    </a:cubicBezTo>
                    <a:cubicBezTo>
                      <a:pt x="71" y="27"/>
                      <a:pt x="35" y="53"/>
                      <a:pt x="0" y="81"/>
                    </a:cubicBezTo>
                    <a:cubicBezTo>
                      <a:pt x="0" y="82"/>
                      <a:pt x="2" y="83"/>
                      <a:pt x="2"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545"/>
              <p:cNvSpPr/>
              <p:nvPr/>
            </p:nvSpPr>
            <p:spPr bwMode="auto">
              <a:xfrm>
                <a:off x="4536" y="1265"/>
                <a:ext cx="38" cy="32"/>
              </a:xfrm>
              <a:custGeom>
                <a:avLst/>
                <a:gdLst>
                  <a:gd name="T0" fmla="*/ 3 w 69"/>
                  <a:gd name="T1" fmla="*/ 58 h 58"/>
                  <a:gd name="T2" fmla="*/ 68 w 69"/>
                  <a:gd name="T3" fmla="*/ 1 h 58"/>
                  <a:gd name="T4" fmla="*/ 66 w 69"/>
                  <a:gd name="T5" fmla="*/ 0 h 58"/>
                  <a:gd name="T6" fmla="*/ 1 w 69"/>
                  <a:gd name="T7" fmla="*/ 57 h 58"/>
                  <a:gd name="T8" fmla="*/ 3 w 69"/>
                  <a:gd name="T9" fmla="*/ 58 h 58"/>
                </a:gdLst>
                <a:ahLst/>
                <a:cxnLst>
                  <a:cxn ang="0">
                    <a:pos x="T0" y="T1"/>
                  </a:cxn>
                  <a:cxn ang="0">
                    <a:pos x="T2" y="T3"/>
                  </a:cxn>
                  <a:cxn ang="0">
                    <a:pos x="T4" y="T5"/>
                  </a:cxn>
                  <a:cxn ang="0">
                    <a:pos x="T6" y="T7"/>
                  </a:cxn>
                  <a:cxn ang="0">
                    <a:pos x="T8" y="T9"/>
                  </a:cxn>
                </a:cxnLst>
                <a:rect l="0" t="0" r="r" b="b"/>
                <a:pathLst>
                  <a:path w="69" h="58">
                    <a:moveTo>
                      <a:pt x="3" y="58"/>
                    </a:moveTo>
                    <a:cubicBezTo>
                      <a:pt x="24" y="38"/>
                      <a:pt x="46" y="20"/>
                      <a:pt x="68" y="1"/>
                    </a:cubicBezTo>
                    <a:cubicBezTo>
                      <a:pt x="69" y="1"/>
                      <a:pt x="67" y="0"/>
                      <a:pt x="66" y="0"/>
                    </a:cubicBezTo>
                    <a:cubicBezTo>
                      <a:pt x="44" y="19"/>
                      <a:pt x="22" y="38"/>
                      <a:pt x="1" y="57"/>
                    </a:cubicBezTo>
                    <a:cubicBezTo>
                      <a:pt x="0" y="57"/>
                      <a:pt x="2" y="58"/>
                      <a:pt x="3"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Freeform 546"/>
              <p:cNvSpPr/>
              <p:nvPr/>
            </p:nvSpPr>
            <p:spPr bwMode="auto">
              <a:xfrm>
                <a:off x="4440" y="1319"/>
                <a:ext cx="73" cy="113"/>
              </a:xfrm>
              <a:custGeom>
                <a:avLst/>
                <a:gdLst>
                  <a:gd name="T0" fmla="*/ 3 w 131"/>
                  <a:gd name="T1" fmla="*/ 206 h 207"/>
                  <a:gd name="T2" fmla="*/ 131 w 131"/>
                  <a:gd name="T3" fmla="*/ 2 h 207"/>
                  <a:gd name="T4" fmla="*/ 128 w 131"/>
                  <a:gd name="T5" fmla="*/ 1 h 207"/>
                  <a:gd name="T6" fmla="*/ 1 w 131"/>
                  <a:gd name="T7" fmla="*/ 206 h 207"/>
                  <a:gd name="T8" fmla="*/ 3 w 131"/>
                  <a:gd name="T9" fmla="*/ 206 h 207"/>
                </a:gdLst>
                <a:ahLst/>
                <a:cxnLst>
                  <a:cxn ang="0">
                    <a:pos x="T0" y="T1"/>
                  </a:cxn>
                  <a:cxn ang="0">
                    <a:pos x="T2" y="T3"/>
                  </a:cxn>
                  <a:cxn ang="0">
                    <a:pos x="T4" y="T5"/>
                  </a:cxn>
                  <a:cxn ang="0">
                    <a:pos x="T6" y="T7"/>
                  </a:cxn>
                  <a:cxn ang="0">
                    <a:pos x="T8" y="T9"/>
                  </a:cxn>
                </a:cxnLst>
                <a:rect l="0" t="0" r="r" b="b"/>
                <a:pathLst>
                  <a:path w="131" h="207">
                    <a:moveTo>
                      <a:pt x="3" y="206"/>
                    </a:moveTo>
                    <a:cubicBezTo>
                      <a:pt x="25" y="126"/>
                      <a:pt x="74" y="61"/>
                      <a:pt x="131" y="2"/>
                    </a:cubicBezTo>
                    <a:cubicBezTo>
                      <a:pt x="131" y="1"/>
                      <a:pt x="129" y="0"/>
                      <a:pt x="128" y="1"/>
                    </a:cubicBezTo>
                    <a:cubicBezTo>
                      <a:pt x="71" y="60"/>
                      <a:pt x="22" y="126"/>
                      <a:pt x="1" y="206"/>
                    </a:cubicBezTo>
                    <a:cubicBezTo>
                      <a:pt x="0" y="207"/>
                      <a:pt x="3" y="207"/>
                      <a:pt x="3" y="2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547"/>
              <p:cNvSpPr/>
              <p:nvPr/>
            </p:nvSpPr>
            <p:spPr bwMode="auto">
              <a:xfrm>
                <a:off x="4435" y="1309"/>
                <a:ext cx="67" cy="109"/>
              </a:xfrm>
              <a:custGeom>
                <a:avLst/>
                <a:gdLst>
                  <a:gd name="T0" fmla="*/ 2 w 121"/>
                  <a:gd name="T1" fmla="*/ 199 h 200"/>
                  <a:gd name="T2" fmla="*/ 121 w 121"/>
                  <a:gd name="T3" fmla="*/ 2 h 200"/>
                  <a:gd name="T4" fmla="*/ 119 w 121"/>
                  <a:gd name="T5" fmla="*/ 1 h 200"/>
                  <a:gd name="T6" fmla="*/ 0 w 121"/>
                  <a:gd name="T7" fmla="*/ 198 h 200"/>
                  <a:gd name="T8" fmla="*/ 2 w 121"/>
                  <a:gd name="T9" fmla="*/ 199 h 200"/>
                </a:gdLst>
                <a:ahLst/>
                <a:cxnLst>
                  <a:cxn ang="0">
                    <a:pos x="T0" y="T1"/>
                  </a:cxn>
                  <a:cxn ang="0">
                    <a:pos x="T2" y="T3"/>
                  </a:cxn>
                  <a:cxn ang="0">
                    <a:pos x="T4" y="T5"/>
                  </a:cxn>
                  <a:cxn ang="0">
                    <a:pos x="T6" y="T7"/>
                  </a:cxn>
                  <a:cxn ang="0">
                    <a:pos x="T8" y="T9"/>
                  </a:cxn>
                </a:cxnLst>
                <a:rect l="0" t="0" r="r" b="b"/>
                <a:pathLst>
                  <a:path w="121" h="200">
                    <a:moveTo>
                      <a:pt x="2" y="199"/>
                    </a:moveTo>
                    <a:cubicBezTo>
                      <a:pt x="21" y="122"/>
                      <a:pt x="66" y="57"/>
                      <a:pt x="121" y="2"/>
                    </a:cubicBezTo>
                    <a:cubicBezTo>
                      <a:pt x="121" y="1"/>
                      <a:pt x="119" y="0"/>
                      <a:pt x="119" y="1"/>
                    </a:cubicBezTo>
                    <a:cubicBezTo>
                      <a:pt x="64" y="57"/>
                      <a:pt x="19" y="122"/>
                      <a:pt x="0" y="198"/>
                    </a:cubicBezTo>
                    <a:cubicBezTo>
                      <a:pt x="0" y="199"/>
                      <a:pt x="2" y="200"/>
                      <a:pt x="2" y="1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Freeform 548"/>
              <p:cNvSpPr/>
              <p:nvPr/>
            </p:nvSpPr>
            <p:spPr bwMode="auto">
              <a:xfrm>
                <a:off x="4662" y="1159"/>
                <a:ext cx="40" cy="26"/>
              </a:xfrm>
              <a:custGeom>
                <a:avLst/>
                <a:gdLst>
                  <a:gd name="T0" fmla="*/ 3 w 74"/>
                  <a:gd name="T1" fmla="*/ 47 h 48"/>
                  <a:gd name="T2" fmla="*/ 73 w 74"/>
                  <a:gd name="T3" fmla="*/ 2 h 48"/>
                  <a:gd name="T4" fmla="*/ 71 w 74"/>
                  <a:gd name="T5" fmla="*/ 0 h 48"/>
                  <a:gd name="T6" fmla="*/ 1 w 74"/>
                  <a:gd name="T7" fmla="*/ 46 h 48"/>
                  <a:gd name="T8" fmla="*/ 3 w 74"/>
                  <a:gd name="T9" fmla="*/ 47 h 48"/>
                </a:gdLst>
                <a:ahLst/>
                <a:cxnLst>
                  <a:cxn ang="0">
                    <a:pos x="T0" y="T1"/>
                  </a:cxn>
                  <a:cxn ang="0">
                    <a:pos x="T2" y="T3"/>
                  </a:cxn>
                  <a:cxn ang="0">
                    <a:pos x="T4" y="T5"/>
                  </a:cxn>
                  <a:cxn ang="0">
                    <a:pos x="T6" y="T7"/>
                  </a:cxn>
                  <a:cxn ang="0">
                    <a:pos x="T8" y="T9"/>
                  </a:cxn>
                </a:cxnLst>
                <a:rect l="0" t="0" r="r" b="b"/>
                <a:pathLst>
                  <a:path w="74" h="48">
                    <a:moveTo>
                      <a:pt x="3" y="47"/>
                    </a:moveTo>
                    <a:cubicBezTo>
                      <a:pt x="26" y="32"/>
                      <a:pt x="49" y="16"/>
                      <a:pt x="73" y="2"/>
                    </a:cubicBezTo>
                    <a:cubicBezTo>
                      <a:pt x="74" y="1"/>
                      <a:pt x="72" y="0"/>
                      <a:pt x="71" y="0"/>
                    </a:cubicBezTo>
                    <a:cubicBezTo>
                      <a:pt x="47" y="15"/>
                      <a:pt x="24" y="30"/>
                      <a:pt x="1" y="46"/>
                    </a:cubicBezTo>
                    <a:cubicBezTo>
                      <a:pt x="0" y="47"/>
                      <a:pt x="2" y="48"/>
                      <a:pt x="3"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1" name="Freeform 549"/>
              <p:cNvSpPr/>
              <p:nvPr/>
            </p:nvSpPr>
            <p:spPr bwMode="auto">
              <a:xfrm>
                <a:off x="4569" y="1196"/>
                <a:ext cx="78" cy="57"/>
              </a:xfrm>
              <a:custGeom>
                <a:avLst/>
                <a:gdLst>
                  <a:gd name="T0" fmla="*/ 3 w 143"/>
                  <a:gd name="T1" fmla="*/ 103 h 104"/>
                  <a:gd name="T2" fmla="*/ 142 w 143"/>
                  <a:gd name="T3" fmla="*/ 1 h 104"/>
                  <a:gd name="T4" fmla="*/ 140 w 143"/>
                  <a:gd name="T5" fmla="*/ 0 h 104"/>
                  <a:gd name="T6" fmla="*/ 1 w 143"/>
                  <a:gd name="T7" fmla="*/ 103 h 104"/>
                  <a:gd name="T8" fmla="*/ 3 w 143"/>
                  <a:gd name="T9" fmla="*/ 103 h 104"/>
                </a:gdLst>
                <a:ahLst/>
                <a:cxnLst>
                  <a:cxn ang="0">
                    <a:pos x="T0" y="T1"/>
                  </a:cxn>
                  <a:cxn ang="0">
                    <a:pos x="T2" y="T3"/>
                  </a:cxn>
                  <a:cxn ang="0">
                    <a:pos x="T4" y="T5"/>
                  </a:cxn>
                  <a:cxn ang="0">
                    <a:pos x="T6" y="T7"/>
                  </a:cxn>
                  <a:cxn ang="0">
                    <a:pos x="T8" y="T9"/>
                  </a:cxn>
                </a:cxnLst>
                <a:rect l="0" t="0" r="r" b="b"/>
                <a:pathLst>
                  <a:path w="143" h="104">
                    <a:moveTo>
                      <a:pt x="3" y="103"/>
                    </a:moveTo>
                    <a:cubicBezTo>
                      <a:pt x="48" y="68"/>
                      <a:pt x="95" y="34"/>
                      <a:pt x="142" y="1"/>
                    </a:cubicBezTo>
                    <a:cubicBezTo>
                      <a:pt x="143" y="0"/>
                      <a:pt x="140" y="0"/>
                      <a:pt x="140" y="0"/>
                    </a:cubicBezTo>
                    <a:cubicBezTo>
                      <a:pt x="93" y="33"/>
                      <a:pt x="46" y="67"/>
                      <a:pt x="1" y="103"/>
                    </a:cubicBezTo>
                    <a:cubicBezTo>
                      <a:pt x="0" y="103"/>
                      <a:pt x="3" y="104"/>
                      <a:pt x="3"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2" name="Freeform 550"/>
              <p:cNvSpPr/>
              <p:nvPr/>
            </p:nvSpPr>
            <p:spPr bwMode="auto">
              <a:xfrm>
                <a:off x="4545" y="1264"/>
                <a:ext cx="10" cy="8"/>
              </a:xfrm>
              <a:custGeom>
                <a:avLst/>
                <a:gdLst>
                  <a:gd name="T0" fmla="*/ 3 w 19"/>
                  <a:gd name="T1" fmla="*/ 14 h 15"/>
                  <a:gd name="T2" fmla="*/ 18 w 19"/>
                  <a:gd name="T3" fmla="*/ 2 h 15"/>
                  <a:gd name="T4" fmla="*/ 16 w 19"/>
                  <a:gd name="T5" fmla="*/ 1 h 15"/>
                  <a:gd name="T6" fmla="*/ 1 w 19"/>
                  <a:gd name="T7" fmla="*/ 13 h 15"/>
                  <a:gd name="T8" fmla="*/ 3 w 19"/>
                  <a:gd name="T9" fmla="*/ 14 h 15"/>
                </a:gdLst>
                <a:ahLst/>
                <a:cxnLst>
                  <a:cxn ang="0">
                    <a:pos x="T0" y="T1"/>
                  </a:cxn>
                  <a:cxn ang="0">
                    <a:pos x="T2" y="T3"/>
                  </a:cxn>
                  <a:cxn ang="0">
                    <a:pos x="T4" y="T5"/>
                  </a:cxn>
                  <a:cxn ang="0">
                    <a:pos x="T6" y="T7"/>
                  </a:cxn>
                  <a:cxn ang="0">
                    <a:pos x="T8" y="T9"/>
                  </a:cxn>
                </a:cxnLst>
                <a:rect l="0" t="0" r="r" b="b"/>
                <a:pathLst>
                  <a:path w="19" h="15">
                    <a:moveTo>
                      <a:pt x="3" y="14"/>
                    </a:moveTo>
                    <a:cubicBezTo>
                      <a:pt x="8" y="10"/>
                      <a:pt x="13" y="6"/>
                      <a:pt x="18" y="2"/>
                    </a:cubicBezTo>
                    <a:cubicBezTo>
                      <a:pt x="19" y="1"/>
                      <a:pt x="17" y="0"/>
                      <a:pt x="16" y="1"/>
                    </a:cubicBezTo>
                    <a:cubicBezTo>
                      <a:pt x="11" y="5"/>
                      <a:pt x="6" y="9"/>
                      <a:pt x="1" y="13"/>
                    </a:cubicBezTo>
                    <a:cubicBezTo>
                      <a:pt x="0" y="14"/>
                      <a:pt x="2" y="15"/>
                      <a:pt x="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3" name="Freeform 551"/>
              <p:cNvSpPr/>
              <p:nvPr/>
            </p:nvSpPr>
            <p:spPr bwMode="auto">
              <a:xfrm>
                <a:off x="4429" y="1291"/>
                <a:ext cx="72" cy="109"/>
              </a:xfrm>
              <a:custGeom>
                <a:avLst/>
                <a:gdLst>
                  <a:gd name="T0" fmla="*/ 2 w 130"/>
                  <a:gd name="T1" fmla="*/ 198 h 199"/>
                  <a:gd name="T2" fmla="*/ 129 w 130"/>
                  <a:gd name="T3" fmla="*/ 1 h 199"/>
                  <a:gd name="T4" fmla="*/ 127 w 130"/>
                  <a:gd name="T5" fmla="*/ 1 h 199"/>
                  <a:gd name="T6" fmla="*/ 0 w 130"/>
                  <a:gd name="T7" fmla="*/ 197 h 199"/>
                  <a:gd name="T8" fmla="*/ 2 w 130"/>
                  <a:gd name="T9" fmla="*/ 198 h 199"/>
                </a:gdLst>
                <a:ahLst/>
                <a:cxnLst>
                  <a:cxn ang="0">
                    <a:pos x="T0" y="T1"/>
                  </a:cxn>
                  <a:cxn ang="0">
                    <a:pos x="T2" y="T3"/>
                  </a:cxn>
                  <a:cxn ang="0">
                    <a:pos x="T4" y="T5"/>
                  </a:cxn>
                  <a:cxn ang="0">
                    <a:pos x="T6" y="T7"/>
                  </a:cxn>
                  <a:cxn ang="0">
                    <a:pos x="T8" y="T9"/>
                  </a:cxn>
                </a:cxnLst>
                <a:rect l="0" t="0" r="r" b="b"/>
                <a:pathLst>
                  <a:path w="130" h="199">
                    <a:moveTo>
                      <a:pt x="2" y="198"/>
                    </a:moveTo>
                    <a:cubicBezTo>
                      <a:pt x="16" y="119"/>
                      <a:pt x="74" y="56"/>
                      <a:pt x="129" y="1"/>
                    </a:cubicBezTo>
                    <a:cubicBezTo>
                      <a:pt x="130" y="1"/>
                      <a:pt x="128" y="0"/>
                      <a:pt x="127" y="1"/>
                    </a:cubicBezTo>
                    <a:cubicBezTo>
                      <a:pt x="72" y="55"/>
                      <a:pt x="14" y="118"/>
                      <a:pt x="0" y="197"/>
                    </a:cubicBezTo>
                    <a:cubicBezTo>
                      <a:pt x="0" y="198"/>
                      <a:pt x="2" y="199"/>
                      <a:pt x="2"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4" name="Freeform 552"/>
              <p:cNvSpPr/>
              <p:nvPr/>
            </p:nvSpPr>
            <p:spPr bwMode="auto">
              <a:xfrm>
                <a:off x="4656" y="1161"/>
                <a:ext cx="29" cy="17"/>
              </a:xfrm>
              <a:custGeom>
                <a:avLst/>
                <a:gdLst>
                  <a:gd name="T0" fmla="*/ 2 w 53"/>
                  <a:gd name="T1" fmla="*/ 31 h 31"/>
                  <a:gd name="T2" fmla="*/ 52 w 53"/>
                  <a:gd name="T3" fmla="*/ 1 h 31"/>
                  <a:gd name="T4" fmla="*/ 50 w 53"/>
                  <a:gd name="T5" fmla="*/ 1 h 31"/>
                  <a:gd name="T6" fmla="*/ 0 w 53"/>
                  <a:gd name="T7" fmla="*/ 30 h 31"/>
                  <a:gd name="T8" fmla="*/ 2 w 53"/>
                  <a:gd name="T9" fmla="*/ 31 h 31"/>
                </a:gdLst>
                <a:ahLst/>
                <a:cxnLst>
                  <a:cxn ang="0">
                    <a:pos x="T0" y="T1"/>
                  </a:cxn>
                  <a:cxn ang="0">
                    <a:pos x="T2" y="T3"/>
                  </a:cxn>
                  <a:cxn ang="0">
                    <a:pos x="T4" y="T5"/>
                  </a:cxn>
                  <a:cxn ang="0">
                    <a:pos x="T6" y="T7"/>
                  </a:cxn>
                  <a:cxn ang="0">
                    <a:pos x="T8" y="T9"/>
                  </a:cxn>
                </a:cxnLst>
                <a:rect l="0" t="0" r="r" b="b"/>
                <a:pathLst>
                  <a:path w="53" h="31">
                    <a:moveTo>
                      <a:pt x="2" y="31"/>
                    </a:moveTo>
                    <a:cubicBezTo>
                      <a:pt x="19" y="21"/>
                      <a:pt x="36" y="11"/>
                      <a:pt x="52" y="1"/>
                    </a:cubicBezTo>
                    <a:cubicBezTo>
                      <a:pt x="53" y="1"/>
                      <a:pt x="51" y="0"/>
                      <a:pt x="50" y="1"/>
                    </a:cubicBezTo>
                    <a:cubicBezTo>
                      <a:pt x="33" y="10"/>
                      <a:pt x="17" y="20"/>
                      <a:pt x="0" y="30"/>
                    </a:cubicBezTo>
                    <a:cubicBezTo>
                      <a:pt x="0" y="30"/>
                      <a:pt x="2" y="31"/>
                      <a:pt x="2"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5" name="Freeform 553"/>
              <p:cNvSpPr/>
              <p:nvPr/>
            </p:nvSpPr>
            <p:spPr bwMode="auto">
              <a:xfrm>
                <a:off x="4548" y="1187"/>
                <a:ext cx="92" cy="65"/>
              </a:xfrm>
              <a:custGeom>
                <a:avLst/>
                <a:gdLst>
                  <a:gd name="T0" fmla="*/ 3 w 167"/>
                  <a:gd name="T1" fmla="*/ 117 h 118"/>
                  <a:gd name="T2" fmla="*/ 166 w 167"/>
                  <a:gd name="T3" fmla="*/ 2 h 118"/>
                  <a:gd name="T4" fmla="*/ 164 w 167"/>
                  <a:gd name="T5" fmla="*/ 1 h 118"/>
                  <a:gd name="T6" fmla="*/ 2 w 167"/>
                  <a:gd name="T7" fmla="*/ 116 h 118"/>
                  <a:gd name="T8" fmla="*/ 3 w 167"/>
                  <a:gd name="T9" fmla="*/ 117 h 118"/>
                </a:gdLst>
                <a:ahLst/>
                <a:cxnLst>
                  <a:cxn ang="0">
                    <a:pos x="T0" y="T1"/>
                  </a:cxn>
                  <a:cxn ang="0">
                    <a:pos x="T2" y="T3"/>
                  </a:cxn>
                  <a:cxn ang="0">
                    <a:pos x="T4" y="T5"/>
                  </a:cxn>
                  <a:cxn ang="0">
                    <a:pos x="T6" y="T7"/>
                  </a:cxn>
                  <a:cxn ang="0">
                    <a:pos x="T8" y="T9"/>
                  </a:cxn>
                </a:cxnLst>
                <a:rect l="0" t="0" r="r" b="b"/>
                <a:pathLst>
                  <a:path w="167" h="118">
                    <a:moveTo>
                      <a:pt x="3" y="117"/>
                    </a:moveTo>
                    <a:cubicBezTo>
                      <a:pt x="56" y="77"/>
                      <a:pt x="110" y="38"/>
                      <a:pt x="166" y="2"/>
                    </a:cubicBezTo>
                    <a:cubicBezTo>
                      <a:pt x="167" y="2"/>
                      <a:pt x="165" y="0"/>
                      <a:pt x="164" y="1"/>
                    </a:cubicBezTo>
                    <a:cubicBezTo>
                      <a:pt x="108" y="37"/>
                      <a:pt x="54" y="75"/>
                      <a:pt x="2" y="116"/>
                    </a:cubicBezTo>
                    <a:cubicBezTo>
                      <a:pt x="0" y="117"/>
                      <a:pt x="2" y="118"/>
                      <a:pt x="3" y="1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6" name="Freeform 554"/>
              <p:cNvSpPr/>
              <p:nvPr/>
            </p:nvSpPr>
            <p:spPr bwMode="auto">
              <a:xfrm>
                <a:off x="4706" y="1113"/>
                <a:ext cx="69" cy="31"/>
              </a:xfrm>
              <a:custGeom>
                <a:avLst/>
                <a:gdLst>
                  <a:gd name="T0" fmla="*/ 4 w 127"/>
                  <a:gd name="T1" fmla="*/ 56 h 56"/>
                  <a:gd name="T2" fmla="*/ 127 w 127"/>
                  <a:gd name="T3" fmla="*/ 1 h 56"/>
                  <a:gd name="T4" fmla="*/ 124 w 127"/>
                  <a:gd name="T5" fmla="*/ 0 h 56"/>
                  <a:gd name="T6" fmla="*/ 0 w 127"/>
                  <a:gd name="T7" fmla="*/ 56 h 56"/>
                  <a:gd name="T8" fmla="*/ 4 w 127"/>
                  <a:gd name="T9" fmla="*/ 56 h 56"/>
                </a:gdLst>
                <a:ahLst/>
                <a:cxnLst>
                  <a:cxn ang="0">
                    <a:pos x="T0" y="T1"/>
                  </a:cxn>
                  <a:cxn ang="0">
                    <a:pos x="T2" y="T3"/>
                  </a:cxn>
                  <a:cxn ang="0">
                    <a:pos x="T4" y="T5"/>
                  </a:cxn>
                  <a:cxn ang="0">
                    <a:pos x="T6" y="T7"/>
                  </a:cxn>
                  <a:cxn ang="0">
                    <a:pos x="T8" y="T9"/>
                  </a:cxn>
                </a:cxnLst>
                <a:rect l="0" t="0" r="r" b="b"/>
                <a:pathLst>
                  <a:path w="127" h="56">
                    <a:moveTo>
                      <a:pt x="4" y="56"/>
                    </a:moveTo>
                    <a:cubicBezTo>
                      <a:pt x="45" y="36"/>
                      <a:pt x="85" y="19"/>
                      <a:pt x="127" y="1"/>
                    </a:cubicBezTo>
                    <a:cubicBezTo>
                      <a:pt x="127" y="1"/>
                      <a:pt x="125" y="0"/>
                      <a:pt x="124" y="0"/>
                    </a:cubicBezTo>
                    <a:cubicBezTo>
                      <a:pt x="82" y="18"/>
                      <a:pt x="41" y="36"/>
                      <a:pt x="0" y="56"/>
                    </a:cubicBezTo>
                    <a:cubicBezTo>
                      <a:pt x="0" y="56"/>
                      <a:pt x="4" y="56"/>
                      <a:pt x="4"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7" name="Freeform 555"/>
              <p:cNvSpPr/>
              <p:nvPr/>
            </p:nvSpPr>
            <p:spPr bwMode="auto">
              <a:xfrm>
                <a:off x="4651" y="1162"/>
                <a:ext cx="19" cy="10"/>
              </a:xfrm>
              <a:custGeom>
                <a:avLst/>
                <a:gdLst>
                  <a:gd name="T0" fmla="*/ 3 w 34"/>
                  <a:gd name="T1" fmla="*/ 18 h 18"/>
                  <a:gd name="T2" fmla="*/ 34 w 34"/>
                  <a:gd name="T3" fmla="*/ 1 h 18"/>
                  <a:gd name="T4" fmla="*/ 32 w 34"/>
                  <a:gd name="T5" fmla="*/ 1 h 18"/>
                  <a:gd name="T6" fmla="*/ 0 w 34"/>
                  <a:gd name="T7" fmla="*/ 17 h 18"/>
                  <a:gd name="T8" fmla="*/ 3 w 34"/>
                  <a:gd name="T9" fmla="*/ 18 h 18"/>
                </a:gdLst>
                <a:ahLst/>
                <a:cxnLst>
                  <a:cxn ang="0">
                    <a:pos x="T0" y="T1"/>
                  </a:cxn>
                  <a:cxn ang="0">
                    <a:pos x="T2" y="T3"/>
                  </a:cxn>
                  <a:cxn ang="0">
                    <a:pos x="T4" y="T5"/>
                  </a:cxn>
                  <a:cxn ang="0">
                    <a:pos x="T6" y="T7"/>
                  </a:cxn>
                  <a:cxn ang="0">
                    <a:pos x="T8" y="T9"/>
                  </a:cxn>
                </a:cxnLst>
                <a:rect l="0" t="0" r="r" b="b"/>
                <a:pathLst>
                  <a:path w="34" h="18">
                    <a:moveTo>
                      <a:pt x="3" y="18"/>
                    </a:moveTo>
                    <a:cubicBezTo>
                      <a:pt x="13" y="12"/>
                      <a:pt x="24" y="7"/>
                      <a:pt x="34" y="1"/>
                    </a:cubicBezTo>
                    <a:cubicBezTo>
                      <a:pt x="34" y="1"/>
                      <a:pt x="32" y="0"/>
                      <a:pt x="32" y="1"/>
                    </a:cubicBezTo>
                    <a:cubicBezTo>
                      <a:pt x="21" y="6"/>
                      <a:pt x="11" y="12"/>
                      <a:pt x="0" y="17"/>
                    </a:cubicBezTo>
                    <a:cubicBezTo>
                      <a:pt x="0" y="17"/>
                      <a:pt x="2" y="18"/>
                      <a:pt x="3"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8" name="Freeform 556"/>
              <p:cNvSpPr/>
              <p:nvPr/>
            </p:nvSpPr>
            <p:spPr bwMode="auto">
              <a:xfrm>
                <a:off x="4552" y="1182"/>
                <a:ext cx="82" cy="51"/>
              </a:xfrm>
              <a:custGeom>
                <a:avLst/>
                <a:gdLst>
                  <a:gd name="T0" fmla="*/ 3 w 148"/>
                  <a:gd name="T1" fmla="*/ 93 h 93"/>
                  <a:gd name="T2" fmla="*/ 147 w 148"/>
                  <a:gd name="T3" fmla="*/ 1 h 93"/>
                  <a:gd name="T4" fmla="*/ 145 w 148"/>
                  <a:gd name="T5" fmla="*/ 0 h 93"/>
                  <a:gd name="T6" fmla="*/ 1 w 148"/>
                  <a:gd name="T7" fmla="*/ 92 h 93"/>
                  <a:gd name="T8" fmla="*/ 3 w 148"/>
                  <a:gd name="T9" fmla="*/ 93 h 93"/>
                </a:gdLst>
                <a:ahLst/>
                <a:cxnLst>
                  <a:cxn ang="0">
                    <a:pos x="T0" y="T1"/>
                  </a:cxn>
                  <a:cxn ang="0">
                    <a:pos x="T2" y="T3"/>
                  </a:cxn>
                  <a:cxn ang="0">
                    <a:pos x="T4" y="T5"/>
                  </a:cxn>
                  <a:cxn ang="0">
                    <a:pos x="T6" y="T7"/>
                  </a:cxn>
                  <a:cxn ang="0">
                    <a:pos x="T8" y="T9"/>
                  </a:cxn>
                </a:cxnLst>
                <a:rect l="0" t="0" r="r" b="b"/>
                <a:pathLst>
                  <a:path w="148" h="93">
                    <a:moveTo>
                      <a:pt x="3" y="93"/>
                    </a:moveTo>
                    <a:cubicBezTo>
                      <a:pt x="50" y="60"/>
                      <a:pt x="98" y="30"/>
                      <a:pt x="147" y="1"/>
                    </a:cubicBezTo>
                    <a:cubicBezTo>
                      <a:pt x="148" y="1"/>
                      <a:pt x="146" y="0"/>
                      <a:pt x="145" y="0"/>
                    </a:cubicBezTo>
                    <a:cubicBezTo>
                      <a:pt x="96" y="29"/>
                      <a:pt x="48" y="59"/>
                      <a:pt x="1" y="92"/>
                    </a:cubicBezTo>
                    <a:cubicBezTo>
                      <a:pt x="0" y="92"/>
                      <a:pt x="2" y="93"/>
                      <a:pt x="3" y="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 name="Freeform 557"/>
              <p:cNvSpPr/>
              <p:nvPr/>
            </p:nvSpPr>
            <p:spPr bwMode="auto">
              <a:xfrm>
                <a:off x="4425" y="1272"/>
                <a:ext cx="78" cy="97"/>
              </a:xfrm>
              <a:custGeom>
                <a:avLst/>
                <a:gdLst>
                  <a:gd name="T0" fmla="*/ 2 w 142"/>
                  <a:gd name="T1" fmla="*/ 177 h 178"/>
                  <a:gd name="T2" fmla="*/ 142 w 142"/>
                  <a:gd name="T3" fmla="*/ 2 h 178"/>
                  <a:gd name="T4" fmla="*/ 140 w 142"/>
                  <a:gd name="T5" fmla="*/ 1 h 178"/>
                  <a:gd name="T6" fmla="*/ 0 w 142"/>
                  <a:gd name="T7" fmla="*/ 177 h 178"/>
                  <a:gd name="T8" fmla="*/ 2 w 142"/>
                  <a:gd name="T9" fmla="*/ 177 h 178"/>
                </a:gdLst>
                <a:ahLst/>
                <a:cxnLst>
                  <a:cxn ang="0">
                    <a:pos x="T0" y="T1"/>
                  </a:cxn>
                  <a:cxn ang="0">
                    <a:pos x="T2" y="T3"/>
                  </a:cxn>
                  <a:cxn ang="0">
                    <a:pos x="T4" y="T5"/>
                  </a:cxn>
                  <a:cxn ang="0">
                    <a:pos x="T6" y="T7"/>
                  </a:cxn>
                  <a:cxn ang="0">
                    <a:pos x="T8" y="T9"/>
                  </a:cxn>
                </a:cxnLst>
                <a:rect l="0" t="0" r="r" b="b"/>
                <a:pathLst>
                  <a:path w="142" h="178">
                    <a:moveTo>
                      <a:pt x="2" y="177"/>
                    </a:moveTo>
                    <a:cubicBezTo>
                      <a:pt x="26" y="104"/>
                      <a:pt x="85" y="51"/>
                      <a:pt x="142" y="2"/>
                    </a:cubicBezTo>
                    <a:cubicBezTo>
                      <a:pt x="142" y="1"/>
                      <a:pt x="140" y="0"/>
                      <a:pt x="140" y="1"/>
                    </a:cubicBezTo>
                    <a:cubicBezTo>
                      <a:pt x="83" y="50"/>
                      <a:pt x="23" y="103"/>
                      <a:pt x="0" y="177"/>
                    </a:cubicBezTo>
                    <a:cubicBezTo>
                      <a:pt x="0" y="177"/>
                      <a:pt x="2" y="178"/>
                      <a:pt x="2" y="1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 name="Freeform 558"/>
              <p:cNvSpPr/>
              <p:nvPr/>
            </p:nvSpPr>
            <p:spPr bwMode="auto">
              <a:xfrm>
                <a:off x="4684" y="1115"/>
                <a:ext cx="81" cy="33"/>
              </a:xfrm>
              <a:custGeom>
                <a:avLst/>
                <a:gdLst>
                  <a:gd name="T0" fmla="*/ 3 w 147"/>
                  <a:gd name="T1" fmla="*/ 60 h 60"/>
                  <a:gd name="T2" fmla="*/ 146 w 147"/>
                  <a:gd name="T3" fmla="*/ 2 h 60"/>
                  <a:gd name="T4" fmla="*/ 144 w 147"/>
                  <a:gd name="T5" fmla="*/ 1 h 60"/>
                  <a:gd name="T6" fmla="*/ 1 w 147"/>
                  <a:gd name="T7" fmla="*/ 59 h 60"/>
                  <a:gd name="T8" fmla="*/ 3 w 147"/>
                  <a:gd name="T9" fmla="*/ 60 h 60"/>
                </a:gdLst>
                <a:ahLst/>
                <a:cxnLst>
                  <a:cxn ang="0">
                    <a:pos x="T0" y="T1"/>
                  </a:cxn>
                  <a:cxn ang="0">
                    <a:pos x="T2" y="T3"/>
                  </a:cxn>
                  <a:cxn ang="0">
                    <a:pos x="T4" y="T5"/>
                  </a:cxn>
                  <a:cxn ang="0">
                    <a:pos x="T6" y="T7"/>
                  </a:cxn>
                  <a:cxn ang="0">
                    <a:pos x="T8" y="T9"/>
                  </a:cxn>
                </a:cxnLst>
                <a:rect l="0" t="0" r="r" b="b"/>
                <a:pathLst>
                  <a:path w="147" h="60">
                    <a:moveTo>
                      <a:pt x="3" y="60"/>
                    </a:moveTo>
                    <a:cubicBezTo>
                      <a:pt x="50" y="39"/>
                      <a:pt x="98" y="19"/>
                      <a:pt x="146" y="2"/>
                    </a:cubicBezTo>
                    <a:cubicBezTo>
                      <a:pt x="147" y="1"/>
                      <a:pt x="145" y="0"/>
                      <a:pt x="144" y="1"/>
                    </a:cubicBezTo>
                    <a:cubicBezTo>
                      <a:pt x="96" y="18"/>
                      <a:pt x="48" y="37"/>
                      <a:pt x="1" y="59"/>
                    </a:cubicBezTo>
                    <a:cubicBezTo>
                      <a:pt x="0" y="59"/>
                      <a:pt x="2" y="60"/>
                      <a:pt x="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 name="Freeform 559"/>
              <p:cNvSpPr/>
              <p:nvPr/>
            </p:nvSpPr>
            <p:spPr bwMode="auto">
              <a:xfrm>
                <a:off x="4646" y="1161"/>
                <a:ext cx="11" cy="5"/>
              </a:xfrm>
              <a:custGeom>
                <a:avLst/>
                <a:gdLst>
                  <a:gd name="T0" fmla="*/ 3 w 20"/>
                  <a:gd name="T1" fmla="*/ 10 h 10"/>
                  <a:gd name="T2" fmla="*/ 20 w 20"/>
                  <a:gd name="T3" fmla="*/ 2 h 10"/>
                  <a:gd name="T4" fmla="*/ 18 w 20"/>
                  <a:gd name="T5" fmla="*/ 1 h 10"/>
                  <a:gd name="T6" fmla="*/ 1 w 20"/>
                  <a:gd name="T7" fmla="*/ 9 h 10"/>
                  <a:gd name="T8" fmla="*/ 3 w 20"/>
                  <a:gd name="T9" fmla="*/ 10 h 10"/>
                </a:gdLst>
                <a:ahLst/>
                <a:cxnLst>
                  <a:cxn ang="0">
                    <a:pos x="T0" y="T1"/>
                  </a:cxn>
                  <a:cxn ang="0">
                    <a:pos x="T2" y="T3"/>
                  </a:cxn>
                  <a:cxn ang="0">
                    <a:pos x="T4" y="T5"/>
                  </a:cxn>
                  <a:cxn ang="0">
                    <a:pos x="T6" y="T7"/>
                  </a:cxn>
                  <a:cxn ang="0">
                    <a:pos x="T8" y="T9"/>
                  </a:cxn>
                </a:cxnLst>
                <a:rect l="0" t="0" r="r" b="b"/>
                <a:pathLst>
                  <a:path w="20" h="10">
                    <a:moveTo>
                      <a:pt x="3" y="10"/>
                    </a:moveTo>
                    <a:cubicBezTo>
                      <a:pt x="9" y="7"/>
                      <a:pt x="14" y="4"/>
                      <a:pt x="20" y="2"/>
                    </a:cubicBezTo>
                    <a:cubicBezTo>
                      <a:pt x="20" y="1"/>
                      <a:pt x="19" y="0"/>
                      <a:pt x="18" y="1"/>
                    </a:cubicBezTo>
                    <a:cubicBezTo>
                      <a:pt x="12" y="4"/>
                      <a:pt x="7" y="7"/>
                      <a:pt x="1" y="9"/>
                    </a:cubicBezTo>
                    <a:cubicBezTo>
                      <a:pt x="0" y="10"/>
                      <a:pt x="2" y="10"/>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 name="Freeform 560"/>
              <p:cNvSpPr/>
              <p:nvPr/>
            </p:nvSpPr>
            <p:spPr bwMode="auto">
              <a:xfrm>
                <a:off x="4552" y="1176"/>
                <a:ext cx="75" cy="45"/>
              </a:xfrm>
              <a:custGeom>
                <a:avLst/>
                <a:gdLst>
                  <a:gd name="T0" fmla="*/ 3 w 137"/>
                  <a:gd name="T1" fmla="*/ 81 h 82"/>
                  <a:gd name="T2" fmla="*/ 136 w 137"/>
                  <a:gd name="T3" fmla="*/ 2 h 82"/>
                  <a:gd name="T4" fmla="*/ 134 w 137"/>
                  <a:gd name="T5" fmla="*/ 1 h 82"/>
                  <a:gd name="T6" fmla="*/ 1 w 137"/>
                  <a:gd name="T7" fmla="*/ 80 h 82"/>
                  <a:gd name="T8" fmla="*/ 3 w 137"/>
                  <a:gd name="T9" fmla="*/ 81 h 82"/>
                </a:gdLst>
                <a:ahLst/>
                <a:cxnLst>
                  <a:cxn ang="0">
                    <a:pos x="T0" y="T1"/>
                  </a:cxn>
                  <a:cxn ang="0">
                    <a:pos x="T2" y="T3"/>
                  </a:cxn>
                  <a:cxn ang="0">
                    <a:pos x="T4" y="T5"/>
                  </a:cxn>
                  <a:cxn ang="0">
                    <a:pos x="T6" y="T7"/>
                  </a:cxn>
                  <a:cxn ang="0">
                    <a:pos x="T8" y="T9"/>
                  </a:cxn>
                </a:cxnLst>
                <a:rect l="0" t="0" r="r" b="b"/>
                <a:pathLst>
                  <a:path w="137" h="82">
                    <a:moveTo>
                      <a:pt x="3" y="81"/>
                    </a:moveTo>
                    <a:cubicBezTo>
                      <a:pt x="46" y="53"/>
                      <a:pt x="91" y="27"/>
                      <a:pt x="136" y="2"/>
                    </a:cubicBezTo>
                    <a:cubicBezTo>
                      <a:pt x="137" y="1"/>
                      <a:pt x="135" y="0"/>
                      <a:pt x="134" y="1"/>
                    </a:cubicBezTo>
                    <a:cubicBezTo>
                      <a:pt x="89" y="25"/>
                      <a:pt x="44" y="52"/>
                      <a:pt x="1" y="80"/>
                    </a:cubicBezTo>
                    <a:cubicBezTo>
                      <a:pt x="0" y="81"/>
                      <a:pt x="2" y="82"/>
                      <a:pt x="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 name="Freeform 561"/>
              <p:cNvSpPr/>
              <p:nvPr/>
            </p:nvSpPr>
            <p:spPr bwMode="auto">
              <a:xfrm>
                <a:off x="4425" y="1254"/>
                <a:ext cx="81" cy="83"/>
              </a:xfrm>
              <a:custGeom>
                <a:avLst/>
                <a:gdLst>
                  <a:gd name="T0" fmla="*/ 2 w 148"/>
                  <a:gd name="T1" fmla="*/ 150 h 151"/>
                  <a:gd name="T2" fmla="*/ 148 w 148"/>
                  <a:gd name="T3" fmla="*/ 1 h 151"/>
                  <a:gd name="T4" fmla="*/ 146 w 148"/>
                  <a:gd name="T5" fmla="*/ 1 h 151"/>
                  <a:gd name="T6" fmla="*/ 0 w 148"/>
                  <a:gd name="T7" fmla="*/ 150 h 151"/>
                  <a:gd name="T8" fmla="*/ 2 w 148"/>
                  <a:gd name="T9" fmla="*/ 150 h 151"/>
                </a:gdLst>
                <a:ahLst/>
                <a:cxnLst>
                  <a:cxn ang="0">
                    <a:pos x="T0" y="T1"/>
                  </a:cxn>
                  <a:cxn ang="0">
                    <a:pos x="T2" y="T3"/>
                  </a:cxn>
                  <a:cxn ang="0">
                    <a:pos x="T4" y="T5"/>
                  </a:cxn>
                  <a:cxn ang="0">
                    <a:pos x="T6" y="T7"/>
                  </a:cxn>
                  <a:cxn ang="0">
                    <a:pos x="T8" y="T9"/>
                  </a:cxn>
                </a:cxnLst>
                <a:rect l="0" t="0" r="r" b="b"/>
                <a:pathLst>
                  <a:path w="148" h="151">
                    <a:moveTo>
                      <a:pt x="2" y="150"/>
                    </a:moveTo>
                    <a:cubicBezTo>
                      <a:pt x="34" y="87"/>
                      <a:pt x="93" y="44"/>
                      <a:pt x="148" y="1"/>
                    </a:cubicBezTo>
                    <a:cubicBezTo>
                      <a:pt x="148" y="1"/>
                      <a:pt x="146" y="0"/>
                      <a:pt x="146" y="1"/>
                    </a:cubicBezTo>
                    <a:cubicBezTo>
                      <a:pt x="91" y="43"/>
                      <a:pt x="31" y="87"/>
                      <a:pt x="0" y="150"/>
                    </a:cubicBezTo>
                    <a:cubicBezTo>
                      <a:pt x="0" y="150"/>
                      <a:pt x="2" y="151"/>
                      <a:pt x="2"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562"/>
              <p:cNvSpPr/>
              <p:nvPr/>
            </p:nvSpPr>
            <p:spPr bwMode="auto">
              <a:xfrm>
                <a:off x="4668" y="1117"/>
                <a:ext cx="86" cy="32"/>
              </a:xfrm>
              <a:custGeom>
                <a:avLst/>
                <a:gdLst>
                  <a:gd name="T0" fmla="*/ 5 w 157"/>
                  <a:gd name="T1" fmla="*/ 57 h 58"/>
                  <a:gd name="T2" fmla="*/ 156 w 157"/>
                  <a:gd name="T3" fmla="*/ 2 h 58"/>
                  <a:gd name="T4" fmla="*/ 154 w 157"/>
                  <a:gd name="T5" fmla="*/ 1 h 58"/>
                  <a:gd name="T6" fmla="*/ 1 w 157"/>
                  <a:gd name="T7" fmla="*/ 57 h 58"/>
                  <a:gd name="T8" fmla="*/ 5 w 157"/>
                  <a:gd name="T9" fmla="*/ 57 h 58"/>
                </a:gdLst>
                <a:ahLst/>
                <a:cxnLst>
                  <a:cxn ang="0">
                    <a:pos x="T0" y="T1"/>
                  </a:cxn>
                  <a:cxn ang="0">
                    <a:pos x="T2" y="T3"/>
                  </a:cxn>
                  <a:cxn ang="0">
                    <a:pos x="T4" y="T5"/>
                  </a:cxn>
                  <a:cxn ang="0">
                    <a:pos x="T6" y="T7"/>
                  </a:cxn>
                  <a:cxn ang="0">
                    <a:pos x="T8" y="T9"/>
                  </a:cxn>
                </a:cxnLst>
                <a:rect l="0" t="0" r="r" b="b"/>
                <a:pathLst>
                  <a:path w="157" h="58">
                    <a:moveTo>
                      <a:pt x="5" y="57"/>
                    </a:moveTo>
                    <a:cubicBezTo>
                      <a:pt x="55" y="36"/>
                      <a:pt x="104" y="19"/>
                      <a:pt x="156" y="2"/>
                    </a:cubicBezTo>
                    <a:cubicBezTo>
                      <a:pt x="157" y="2"/>
                      <a:pt x="155" y="0"/>
                      <a:pt x="154" y="1"/>
                    </a:cubicBezTo>
                    <a:cubicBezTo>
                      <a:pt x="102" y="17"/>
                      <a:pt x="51" y="36"/>
                      <a:pt x="1" y="57"/>
                    </a:cubicBezTo>
                    <a:cubicBezTo>
                      <a:pt x="0" y="58"/>
                      <a:pt x="4" y="58"/>
                      <a:pt x="5"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 name="Freeform 563"/>
              <p:cNvSpPr/>
              <p:nvPr/>
            </p:nvSpPr>
            <p:spPr bwMode="auto">
              <a:xfrm>
                <a:off x="4596" y="1171"/>
                <a:ext cx="25" cy="13"/>
              </a:xfrm>
              <a:custGeom>
                <a:avLst/>
                <a:gdLst>
                  <a:gd name="T0" fmla="*/ 3 w 47"/>
                  <a:gd name="T1" fmla="*/ 23 h 24"/>
                  <a:gd name="T2" fmla="*/ 46 w 47"/>
                  <a:gd name="T3" fmla="*/ 2 h 24"/>
                  <a:gd name="T4" fmla="*/ 44 w 47"/>
                  <a:gd name="T5" fmla="*/ 0 h 24"/>
                  <a:gd name="T6" fmla="*/ 1 w 47"/>
                  <a:gd name="T7" fmla="*/ 22 h 24"/>
                  <a:gd name="T8" fmla="*/ 3 w 47"/>
                  <a:gd name="T9" fmla="*/ 23 h 24"/>
                </a:gdLst>
                <a:ahLst/>
                <a:cxnLst>
                  <a:cxn ang="0">
                    <a:pos x="T0" y="T1"/>
                  </a:cxn>
                  <a:cxn ang="0">
                    <a:pos x="T2" y="T3"/>
                  </a:cxn>
                  <a:cxn ang="0">
                    <a:pos x="T4" y="T5"/>
                  </a:cxn>
                  <a:cxn ang="0">
                    <a:pos x="T6" y="T7"/>
                  </a:cxn>
                  <a:cxn ang="0">
                    <a:pos x="T8" y="T9"/>
                  </a:cxn>
                </a:cxnLst>
                <a:rect l="0" t="0" r="r" b="b"/>
                <a:pathLst>
                  <a:path w="47" h="24">
                    <a:moveTo>
                      <a:pt x="3" y="23"/>
                    </a:moveTo>
                    <a:cubicBezTo>
                      <a:pt x="17" y="16"/>
                      <a:pt x="31" y="9"/>
                      <a:pt x="46" y="2"/>
                    </a:cubicBezTo>
                    <a:cubicBezTo>
                      <a:pt x="47" y="1"/>
                      <a:pt x="45" y="0"/>
                      <a:pt x="44" y="0"/>
                    </a:cubicBezTo>
                    <a:cubicBezTo>
                      <a:pt x="30" y="7"/>
                      <a:pt x="15" y="15"/>
                      <a:pt x="1" y="22"/>
                    </a:cubicBezTo>
                    <a:cubicBezTo>
                      <a:pt x="0" y="23"/>
                      <a:pt x="2" y="24"/>
                      <a:pt x="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6" name="Freeform 564"/>
              <p:cNvSpPr/>
              <p:nvPr/>
            </p:nvSpPr>
            <p:spPr bwMode="auto">
              <a:xfrm>
                <a:off x="4550" y="1191"/>
                <a:ext cx="32" cy="19"/>
              </a:xfrm>
              <a:custGeom>
                <a:avLst/>
                <a:gdLst>
                  <a:gd name="T0" fmla="*/ 3 w 59"/>
                  <a:gd name="T1" fmla="*/ 33 h 34"/>
                  <a:gd name="T2" fmla="*/ 58 w 59"/>
                  <a:gd name="T3" fmla="*/ 2 h 34"/>
                  <a:gd name="T4" fmla="*/ 56 w 59"/>
                  <a:gd name="T5" fmla="*/ 0 h 34"/>
                  <a:gd name="T6" fmla="*/ 1 w 59"/>
                  <a:gd name="T7" fmla="*/ 32 h 34"/>
                  <a:gd name="T8" fmla="*/ 3 w 59"/>
                  <a:gd name="T9" fmla="*/ 33 h 34"/>
                </a:gdLst>
                <a:ahLst/>
                <a:cxnLst>
                  <a:cxn ang="0">
                    <a:pos x="T0" y="T1"/>
                  </a:cxn>
                  <a:cxn ang="0">
                    <a:pos x="T2" y="T3"/>
                  </a:cxn>
                  <a:cxn ang="0">
                    <a:pos x="T4" y="T5"/>
                  </a:cxn>
                  <a:cxn ang="0">
                    <a:pos x="T6" y="T7"/>
                  </a:cxn>
                  <a:cxn ang="0">
                    <a:pos x="T8" y="T9"/>
                  </a:cxn>
                </a:cxnLst>
                <a:rect l="0" t="0" r="r" b="b"/>
                <a:pathLst>
                  <a:path w="59" h="34">
                    <a:moveTo>
                      <a:pt x="3" y="33"/>
                    </a:moveTo>
                    <a:cubicBezTo>
                      <a:pt x="21" y="22"/>
                      <a:pt x="39" y="12"/>
                      <a:pt x="58" y="2"/>
                    </a:cubicBezTo>
                    <a:cubicBezTo>
                      <a:pt x="59" y="1"/>
                      <a:pt x="57" y="0"/>
                      <a:pt x="56" y="0"/>
                    </a:cubicBezTo>
                    <a:cubicBezTo>
                      <a:pt x="37" y="11"/>
                      <a:pt x="19" y="21"/>
                      <a:pt x="1" y="32"/>
                    </a:cubicBezTo>
                    <a:cubicBezTo>
                      <a:pt x="0" y="33"/>
                      <a:pt x="2" y="34"/>
                      <a:pt x="3"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565"/>
              <p:cNvSpPr/>
              <p:nvPr/>
            </p:nvSpPr>
            <p:spPr bwMode="auto">
              <a:xfrm>
                <a:off x="4427" y="1237"/>
                <a:ext cx="82" cy="75"/>
              </a:xfrm>
              <a:custGeom>
                <a:avLst/>
                <a:gdLst>
                  <a:gd name="T0" fmla="*/ 2 w 149"/>
                  <a:gd name="T1" fmla="*/ 137 h 138"/>
                  <a:gd name="T2" fmla="*/ 149 w 149"/>
                  <a:gd name="T3" fmla="*/ 2 h 138"/>
                  <a:gd name="T4" fmla="*/ 147 w 149"/>
                  <a:gd name="T5" fmla="*/ 1 h 138"/>
                  <a:gd name="T6" fmla="*/ 0 w 149"/>
                  <a:gd name="T7" fmla="*/ 136 h 138"/>
                  <a:gd name="T8" fmla="*/ 2 w 149"/>
                  <a:gd name="T9" fmla="*/ 137 h 138"/>
                </a:gdLst>
                <a:ahLst/>
                <a:cxnLst>
                  <a:cxn ang="0">
                    <a:pos x="T0" y="T1"/>
                  </a:cxn>
                  <a:cxn ang="0">
                    <a:pos x="T2" y="T3"/>
                  </a:cxn>
                  <a:cxn ang="0">
                    <a:pos x="T4" y="T5"/>
                  </a:cxn>
                  <a:cxn ang="0">
                    <a:pos x="T6" y="T7"/>
                  </a:cxn>
                  <a:cxn ang="0">
                    <a:pos x="T8" y="T9"/>
                  </a:cxn>
                </a:cxnLst>
                <a:rect l="0" t="0" r="r" b="b"/>
                <a:pathLst>
                  <a:path w="149" h="138">
                    <a:moveTo>
                      <a:pt x="2" y="137"/>
                    </a:moveTo>
                    <a:cubicBezTo>
                      <a:pt x="40" y="80"/>
                      <a:pt x="94" y="40"/>
                      <a:pt x="149" y="2"/>
                    </a:cubicBezTo>
                    <a:cubicBezTo>
                      <a:pt x="149" y="1"/>
                      <a:pt x="147" y="0"/>
                      <a:pt x="147" y="1"/>
                    </a:cubicBezTo>
                    <a:cubicBezTo>
                      <a:pt x="92" y="39"/>
                      <a:pt x="37" y="79"/>
                      <a:pt x="0" y="136"/>
                    </a:cubicBezTo>
                    <a:cubicBezTo>
                      <a:pt x="0" y="137"/>
                      <a:pt x="2" y="138"/>
                      <a:pt x="2"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 name="Freeform 566"/>
              <p:cNvSpPr/>
              <p:nvPr/>
            </p:nvSpPr>
            <p:spPr bwMode="auto">
              <a:xfrm>
                <a:off x="4654" y="1121"/>
                <a:ext cx="83" cy="28"/>
              </a:xfrm>
              <a:custGeom>
                <a:avLst/>
                <a:gdLst>
                  <a:gd name="T0" fmla="*/ 2 w 152"/>
                  <a:gd name="T1" fmla="*/ 51 h 51"/>
                  <a:gd name="T2" fmla="*/ 152 w 152"/>
                  <a:gd name="T3" fmla="*/ 1 h 51"/>
                  <a:gd name="T4" fmla="*/ 150 w 152"/>
                  <a:gd name="T5" fmla="*/ 0 h 51"/>
                  <a:gd name="T6" fmla="*/ 1 w 152"/>
                  <a:gd name="T7" fmla="*/ 50 h 51"/>
                  <a:gd name="T8" fmla="*/ 2 w 152"/>
                  <a:gd name="T9" fmla="*/ 51 h 51"/>
                </a:gdLst>
                <a:ahLst/>
                <a:cxnLst>
                  <a:cxn ang="0">
                    <a:pos x="T0" y="T1"/>
                  </a:cxn>
                  <a:cxn ang="0">
                    <a:pos x="T2" y="T3"/>
                  </a:cxn>
                  <a:cxn ang="0">
                    <a:pos x="T4" y="T5"/>
                  </a:cxn>
                  <a:cxn ang="0">
                    <a:pos x="T6" y="T7"/>
                  </a:cxn>
                  <a:cxn ang="0">
                    <a:pos x="T8" y="T9"/>
                  </a:cxn>
                </a:cxnLst>
                <a:rect l="0" t="0" r="r" b="b"/>
                <a:pathLst>
                  <a:path w="152" h="51">
                    <a:moveTo>
                      <a:pt x="2" y="51"/>
                    </a:moveTo>
                    <a:cubicBezTo>
                      <a:pt x="51" y="32"/>
                      <a:pt x="101" y="16"/>
                      <a:pt x="152" y="1"/>
                    </a:cubicBezTo>
                    <a:cubicBezTo>
                      <a:pt x="152" y="1"/>
                      <a:pt x="150" y="0"/>
                      <a:pt x="150" y="0"/>
                    </a:cubicBezTo>
                    <a:cubicBezTo>
                      <a:pt x="99" y="15"/>
                      <a:pt x="50" y="31"/>
                      <a:pt x="1" y="50"/>
                    </a:cubicBezTo>
                    <a:cubicBezTo>
                      <a:pt x="0" y="50"/>
                      <a:pt x="2" y="51"/>
                      <a:pt x="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567"/>
              <p:cNvSpPr/>
              <p:nvPr/>
            </p:nvSpPr>
            <p:spPr bwMode="auto">
              <a:xfrm>
                <a:off x="4601" y="1164"/>
                <a:ext cx="14" cy="8"/>
              </a:xfrm>
              <a:custGeom>
                <a:avLst/>
                <a:gdLst>
                  <a:gd name="T0" fmla="*/ 0 w 25"/>
                  <a:gd name="T1" fmla="*/ 13 h 13"/>
                  <a:gd name="T2" fmla="*/ 25 w 25"/>
                  <a:gd name="T3" fmla="*/ 2 h 13"/>
                  <a:gd name="T4" fmla="*/ 24 w 25"/>
                  <a:gd name="T5" fmla="*/ 1 h 13"/>
                  <a:gd name="T6" fmla="*/ 0 w 25"/>
                  <a:gd name="T7" fmla="*/ 11 h 13"/>
                  <a:gd name="T8" fmla="*/ 0 w 25"/>
                  <a:gd name="T9" fmla="*/ 13 h 13"/>
                </a:gdLst>
                <a:ahLst/>
                <a:cxnLst>
                  <a:cxn ang="0">
                    <a:pos x="T0" y="T1"/>
                  </a:cxn>
                  <a:cxn ang="0">
                    <a:pos x="T2" y="T3"/>
                  </a:cxn>
                  <a:cxn ang="0">
                    <a:pos x="T4" y="T5"/>
                  </a:cxn>
                  <a:cxn ang="0">
                    <a:pos x="T6" y="T7"/>
                  </a:cxn>
                  <a:cxn ang="0">
                    <a:pos x="T8" y="T9"/>
                  </a:cxn>
                </a:cxnLst>
                <a:rect l="0" t="0" r="r" b="b"/>
                <a:pathLst>
                  <a:path w="25" h="13">
                    <a:moveTo>
                      <a:pt x="0" y="13"/>
                    </a:moveTo>
                    <a:cubicBezTo>
                      <a:pt x="8" y="10"/>
                      <a:pt x="17" y="5"/>
                      <a:pt x="25" y="2"/>
                    </a:cubicBezTo>
                    <a:cubicBezTo>
                      <a:pt x="25" y="2"/>
                      <a:pt x="24" y="0"/>
                      <a:pt x="24" y="1"/>
                    </a:cubicBezTo>
                    <a:cubicBezTo>
                      <a:pt x="16" y="4"/>
                      <a:pt x="7" y="7"/>
                      <a:pt x="0" y="11"/>
                    </a:cubicBezTo>
                    <a:cubicBezTo>
                      <a:pt x="0" y="11"/>
                      <a:pt x="0" y="13"/>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0" name="Freeform 568"/>
              <p:cNvSpPr/>
              <p:nvPr/>
            </p:nvSpPr>
            <p:spPr bwMode="auto">
              <a:xfrm>
                <a:off x="4528" y="1182"/>
                <a:ext cx="51" cy="27"/>
              </a:xfrm>
              <a:custGeom>
                <a:avLst/>
                <a:gdLst>
                  <a:gd name="T0" fmla="*/ 2 w 92"/>
                  <a:gd name="T1" fmla="*/ 50 h 50"/>
                  <a:gd name="T2" fmla="*/ 92 w 92"/>
                  <a:gd name="T3" fmla="*/ 1 h 50"/>
                  <a:gd name="T4" fmla="*/ 89 w 92"/>
                  <a:gd name="T5" fmla="*/ 1 h 50"/>
                  <a:gd name="T6" fmla="*/ 0 w 92"/>
                  <a:gd name="T7" fmla="*/ 49 h 50"/>
                  <a:gd name="T8" fmla="*/ 2 w 92"/>
                  <a:gd name="T9" fmla="*/ 50 h 50"/>
                </a:gdLst>
                <a:ahLst/>
                <a:cxnLst>
                  <a:cxn ang="0">
                    <a:pos x="T0" y="T1"/>
                  </a:cxn>
                  <a:cxn ang="0">
                    <a:pos x="T2" y="T3"/>
                  </a:cxn>
                  <a:cxn ang="0">
                    <a:pos x="T4" y="T5"/>
                  </a:cxn>
                  <a:cxn ang="0">
                    <a:pos x="T6" y="T7"/>
                  </a:cxn>
                  <a:cxn ang="0">
                    <a:pos x="T8" y="T9"/>
                  </a:cxn>
                </a:cxnLst>
                <a:rect l="0" t="0" r="r" b="b"/>
                <a:pathLst>
                  <a:path w="92" h="50">
                    <a:moveTo>
                      <a:pt x="2" y="50"/>
                    </a:moveTo>
                    <a:cubicBezTo>
                      <a:pt x="31" y="32"/>
                      <a:pt x="61" y="17"/>
                      <a:pt x="92" y="1"/>
                    </a:cubicBezTo>
                    <a:cubicBezTo>
                      <a:pt x="92" y="1"/>
                      <a:pt x="90" y="0"/>
                      <a:pt x="89" y="1"/>
                    </a:cubicBezTo>
                    <a:cubicBezTo>
                      <a:pt x="59" y="16"/>
                      <a:pt x="29" y="32"/>
                      <a:pt x="0" y="49"/>
                    </a:cubicBezTo>
                    <a:cubicBezTo>
                      <a:pt x="0" y="49"/>
                      <a:pt x="2" y="50"/>
                      <a:pt x="2"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1" name="Freeform 569"/>
              <p:cNvSpPr/>
              <p:nvPr/>
            </p:nvSpPr>
            <p:spPr bwMode="auto">
              <a:xfrm>
                <a:off x="4433" y="1220"/>
                <a:ext cx="77" cy="66"/>
              </a:xfrm>
              <a:custGeom>
                <a:avLst/>
                <a:gdLst>
                  <a:gd name="T0" fmla="*/ 3 w 139"/>
                  <a:gd name="T1" fmla="*/ 119 h 120"/>
                  <a:gd name="T2" fmla="*/ 138 w 139"/>
                  <a:gd name="T3" fmla="*/ 3 h 120"/>
                  <a:gd name="T4" fmla="*/ 138 w 139"/>
                  <a:gd name="T5" fmla="*/ 0 h 120"/>
                  <a:gd name="T6" fmla="*/ 1 w 139"/>
                  <a:gd name="T7" fmla="*/ 118 h 120"/>
                  <a:gd name="T8" fmla="*/ 3 w 139"/>
                  <a:gd name="T9" fmla="*/ 119 h 120"/>
                </a:gdLst>
                <a:ahLst/>
                <a:cxnLst>
                  <a:cxn ang="0">
                    <a:pos x="T0" y="T1"/>
                  </a:cxn>
                  <a:cxn ang="0">
                    <a:pos x="T2" y="T3"/>
                  </a:cxn>
                  <a:cxn ang="0">
                    <a:pos x="T4" y="T5"/>
                  </a:cxn>
                  <a:cxn ang="0">
                    <a:pos x="T6" y="T7"/>
                  </a:cxn>
                  <a:cxn ang="0">
                    <a:pos x="T8" y="T9"/>
                  </a:cxn>
                </a:cxnLst>
                <a:rect l="0" t="0" r="r" b="b"/>
                <a:pathLst>
                  <a:path w="139" h="120">
                    <a:moveTo>
                      <a:pt x="3" y="119"/>
                    </a:moveTo>
                    <a:cubicBezTo>
                      <a:pt x="37" y="69"/>
                      <a:pt x="88" y="36"/>
                      <a:pt x="138" y="3"/>
                    </a:cubicBezTo>
                    <a:cubicBezTo>
                      <a:pt x="139" y="2"/>
                      <a:pt x="138" y="0"/>
                      <a:pt x="138" y="0"/>
                    </a:cubicBezTo>
                    <a:cubicBezTo>
                      <a:pt x="88" y="33"/>
                      <a:pt x="35" y="68"/>
                      <a:pt x="1" y="118"/>
                    </a:cubicBezTo>
                    <a:cubicBezTo>
                      <a:pt x="0" y="119"/>
                      <a:pt x="2" y="120"/>
                      <a:pt x="3"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2" name="Freeform 570"/>
              <p:cNvSpPr/>
              <p:nvPr/>
            </p:nvSpPr>
            <p:spPr bwMode="auto">
              <a:xfrm>
                <a:off x="4637" y="1122"/>
                <a:ext cx="82" cy="25"/>
              </a:xfrm>
              <a:custGeom>
                <a:avLst/>
                <a:gdLst>
                  <a:gd name="T0" fmla="*/ 3 w 148"/>
                  <a:gd name="T1" fmla="*/ 44 h 45"/>
                  <a:gd name="T2" fmla="*/ 147 w 148"/>
                  <a:gd name="T3" fmla="*/ 2 h 45"/>
                  <a:gd name="T4" fmla="*/ 144 w 148"/>
                  <a:gd name="T5" fmla="*/ 1 h 45"/>
                  <a:gd name="T6" fmla="*/ 1 w 148"/>
                  <a:gd name="T7" fmla="*/ 43 h 45"/>
                  <a:gd name="T8" fmla="*/ 3 w 148"/>
                  <a:gd name="T9" fmla="*/ 44 h 45"/>
                </a:gdLst>
                <a:ahLst/>
                <a:cxnLst>
                  <a:cxn ang="0">
                    <a:pos x="T0" y="T1"/>
                  </a:cxn>
                  <a:cxn ang="0">
                    <a:pos x="T2" y="T3"/>
                  </a:cxn>
                  <a:cxn ang="0">
                    <a:pos x="T4" y="T5"/>
                  </a:cxn>
                  <a:cxn ang="0">
                    <a:pos x="T6" y="T7"/>
                  </a:cxn>
                  <a:cxn ang="0">
                    <a:pos x="T8" y="T9"/>
                  </a:cxn>
                </a:cxnLst>
                <a:rect l="0" t="0" r="r" b="b"/>
                <a:pathLst>
                  <a:path w="148" h="45">
                    <a:moveTo>
                      <a:pt x="3" y="44"/>
                    </a:moveTo>
                    <a:cubicBezTo>
                      <a:pt x="49" y="27"/>
                      <a:pt x="98" y="13"/>
                      <a:pt x="147" y="2"/>
                    </a:cubicBezTo>
                    <a:cubicBezTo>
                      <a:pt x="148" y="2"/>
                      <a:pt x="145" y="0"/>
                      <a:pt x="144" y="1"/>
                    </a:cubicBezTo>
                    <a:cubicBezTo>
                      <a:pt x="96" y="12"/>
                      <a:pt x="48" y="26"/>
                      <a:pt x="1" y="43"/>
                    </a:cubicBezTo>
                    <a:cubicBezTo>
                      <a:pt x="0" y="43"/>
                      <a:pt x="2" y="45"/>
                      <a:pt x="3"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3" name="Freeform 571"/>
              <p:cNvSpPr/>
              <p:nvPr/>
            </p:nvSpPr>
            <p:spPr bwMode="auto">
              <a:xfrm>
                <a:off x="4602" y="1158"/>
                <a:ext cx="8" cy="3"/>
              </a:xfrm>
              <a:custGeom>
                <a:avLst/>
                <a:gdLst>
                  <a:gd name="T0" fmla="*/ 2 w 14"/>
                  <a:gd name="T1" fmla="*/ 5 h 5"/>
                  <a:gd name="T2" fmla="*/ 7 w 14"/>
                  <a:gd name="T3" fmla="*/ 3 h 5"/>
                  <a:gd name="T4" fmla="*/ 7 w 14"/>
                  <a:gd name="T5" fmla="*/ 3 h 5"/>
                  <a:gd name="T6" fmla="*/ 6 w 14"/>
                  <a:gd name="T7" fmla="*/ 2 h 5"/>
                  <a:gd name="T8" fmla="*/ 14 w 14"/>
                  <a:gd name="T9" fmla="*/ 1 h 5"/>
                  <a:gd name="T10" fmla="*/ 11 w 14"/>
                  <a:gd name="T11" fmla="*/ 0 h 5"/>
                  <a:gd name="T12" fmla="*/ 6 w 14"/>
                  <a:gd name="T13" fmla="*/ 2 h 5"/>
                  <a:gd name="T14" fmla="*/ 7 w 14"/>
                  <a:gd name="T15" fmla="*/ 2 h 5"/>
                  <a:gd name="T16" fmla="*/ 0 w 14"/>
                  <a:gd name="T17" fmla="*/ 4 h 5"/>
                  <a:gd name="T18" fmla="*/ 2 w 14"/>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2" y="5"/>
                    </a:moveTo>
                    <a:cubicBezTo>
                      <a:pt x="4" y="4"/>
                      <a:pt x="5" y="4"/>
                      <a:pt x="7" y="3"/>
                    </a:cubicBezTo>
                    <a:cubicBezTo>
                      <a:pt x="8" y="3"/>
                      <a:pt x="8" y="3"/>
                      <a:pt x="7" y="3"/>
                    </a:cubicBezTo>
                    <a:cubicBezTo>
                      <a:pt x="6" y="2"/>
                      <a:pt x="6" y="2"/>
                      <a:pt x="6" y="2"/>
                    </a:cubicBezTo>
                    <a:cubicBezTo>
                      <a:pt x="7" y="4"/>
                      <a:pt x="12" y="1"/>
                      <a:pt x="14" y="1"/>
                    </a:cubicBezTo>
                    <a:cubicBezTo>
                      <a:pt x="14" y="1"/>
                      <a:pt x="12" y="0"/>
                      <a:pt x="11" y="0"/>
                    </a:cubicBezTo>
                    <a:cubicBezTo>
                      <a:pt x="10" y="1"/>
                      <a:pt x="8" y="1"/>
                      <a:pt x="6" y="2"/>
                    </a:cubicBezTo>
                    <a:cubicBezTo>
                      <a:pt x="5" y="2"/>
                      <a:pt x="10" y="3"/>
                      <a:pt x="7" y="2"/>
                    </a:cubicBezTo>
                    <a:cubicBezTo>
                      <a:pt x="5" y="2"/>
                      <a:pt x="2" y="4"/>
                      <a:pt x="0" y="4"/>
                    </a:cubicBezTo>
                    <a:cubicBezTo>
                      <a:pt x="0" y="4"/>
                      <a:pt x="2" y="5"/>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4" name="Freeform 572"/>
              <p:cNvSpPr/>
              <p:nvPr/>
            </p:nvSpPr>
            <p:spPr bwMode="auto">
              <a:xfrm>
                <a:off x="4529" y="1172"/>
                <a:ext cx="50" cy="24"/>
              </a:xfrm>
              <a:custGeom>
                <a:avLst/>
                <a:gdLst>
                  <a:gd name="T0" fmla="*/ 3 w 90"/>
                  <a:gd name="T1" fmla="*/ 44 h 44"/>
                  <a:gd name="T2" fmla="*/ 89 w 90"/>
                  <a:gd name="T3" fmla="*/ 1 h 44"/>
                  <a:gd name="T4" fmla="*/ 87 w 90"/>
                  <a:gd name="T5" fmla="*/ 0 h 44"/>
                  <a:gd name="T6" fmla="*/ 1 w 90"/>
                  <a:gd name="T7" fmla="*/ 43 h 44"/>
                  <a:gd name="T8" fmla="*/ 3 w 90"/>
                  <a:gd name="T9" fmla="*/ 44 h 44"/>
                </a:gdLst>
                <a:ahLst/>
                <a:cxnLst>
                  <a:cxn ang="0">
                    <a:pos x="T0" y="T1"/>
                  </a:cxn>
                  <a:cxn ang="0">
                    <a:pos x="T2" y="T3"/>
                  </a:cxn>
                  <a:cxn ang="0">
                    <a:pos x="T4" y="T5"/>
                  </a:cxn>
                  <a:cxn ang="0">
                    <a:pos x="T6" y="T7"/>
                  </a:cxn>
                  <a:cxn ang="0">
                    <a:pos x="T8" y="T9"/>
                  </a:cxn>
                </a:cxnLst>
                <a:rect l="0" t="0" r="r" b="b"/>
                <a:pathLst>
                  <a:path w="90" h="44">
                    <a:moveTo>
                      <a:pt x="3" y="44"/>
                    </a:moveTo>
                    <a:cubicBezTo>
                      <a:pt x="31" y="28"/>
                      <a:pt x="60" y="14"/>
                      <a:pt x="89" y="1"/>
                    </a:cubicBezTo>
                    <a:cubicBezTo>
                      <a:pt x="90" y="0"/>
                      <a:pt x="87" y="0"/>
                      <a:pt x="87" y="0"/>
                    </a:cubicBezTo>
                    <a:cubicBezTo>
                      <a:pt x="58" y="13"/>
                      <a:pt x="29" y="27"/>
                      <a:pt x="1" y="43"/>
                    </a:cubicBezTo>
                    <a:cubicBezTo>
                      <a:pt x="0" y="43"/>
                      <a:pt x="3" y="44"/>
                      <a:pt x="3"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5" name="Freeform 573"/>
              <p:cNvSpPr/>
              <p:nvPr/>
            </p:nvSpPr>
            <p:spPr bwMode="auto">
              <a:xfrm>
                <a:off x="4447" y="1208"/>
                <a:ext cx="62" cy="45"/>
              </a:xfrm>
              <a:custGeom>
                <a:avLst/>
                <a:gdLst>
                  <a:gd name="T0" fmla="*/ 1 w 112"/>
                  <a:gd name="T1" fmla="*/ 82 h 83"/>
                  <a:gd name="T2" fmla="*/ 111 w 112"/>
                  <a:gd name="T3" fmla="*/ 2 h 83"/>
                  <a:gd name="T4" fmla="*/ 109 w 112"/>
                  <a:gd name="T5" fmla="*/ 0 h 83"/>
                  <a:gd name="T6" fmla="*/ 2 w 112"/>
                  <a:gd name="T7" fmla="*/ 79 h 83"/>
                  <a:gd name="T8" fmla="*/ 1 w 112"/>
                  <a:gd name="T9" fmla="*/ 82 h 83"/>
                </a:gdLst>
                <a:ahLst/>
                <a:cxnLst>
                  <a:cxn ang="0">
                    <a:pos x="T0" y="T1"/>
                  </a:cxn>
                  <a:cxn ang="0">
                    <a:pos x="T2" y="T3"/>
                  </a:cxn>
                  <a:cxn ang="0">
                    <a:pos x="T4" y="T5"/>
                  </a:cxn>
                  <a:cxn ang="0">
                    <a:pos x="T6" y="T7"/>
                  </a:cxn>
                  <a:cxn ang="0">
                    <a:pos x="T8" y="T9"/>
                  </a:cxn>
                </a:cxnLst>
                <a:rect l="0" t="0" r="r" b="b"/>
                <a:pathLst>
                  <a:path w="112" h="83">
                    <a:moveTo>
                      <a:pt x="1" y="82"/>
                    </a:moveTo>
                    <a:cubicBezTo>
                      <a:pt x="33" y="51"/>
                      <a:pt x="73" y="25"/>
                      <a:pt x="111" y="2"/>
                    </a:cubicBezTo>
                    <a:cubicBezTo>
                      <a:pt x="112" y="1"/>
                      <a:pt x="110" y="0"/>
                      <a:pt x="109" y="0"/>
                    </a:cubicBezTo>
                    <a:cubicBezTo>
                      <a:pt x="71" y="24"/>
                      <a:pt x="34" y="48"/>
                      <a:pt x="2" y="79"/>
                    </a:cubicBezTo>
                    <a:cubicBezTo>
                      <a:pt x="1" y="80"/>
                      <a:pt x="0" y="83"/>
                      <a:pt x="1"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6" name="Freeform 574"/>
              <p:cNvSpPr/>
              <p:nvPr/>
            </p:nvSpPr>
            <p:spPr bwMode="auto">
              <a:xfrm>
                <a:off x="4626" y="1122"/>
                <a:ext cx="82" cy="21"/>
              </a:xfrm>
              <a:custGeom>
                <a:avLst/>
                <a:gdLst>
                  <a:gd name="T0" fmla="*/ 2 w 148"/>
                  <a:gd name="T1" fmla="*/ 38 h 38"/>
                  <a:gd name="T2" fmla="*/ 146 w 148"/>
                  <a:gd name="T3" fmla="*/ 2 h 38"/>
                  <a:gd name="T4" fmla="*/ 146 w 148"/>
                  <a:gd name="T5" fmla="*/ 0 h 38"/>
                  <a:gd name="T6" fmla="*/ 1 w 148"/>
                  <a:gd name="T7" fmla="*/ 36 h 38"/>
                  <a:gd name="T8" fmla="*/ 2 w 148"/>
                  <a:gd name="T9" fmla="*/ 38 h 38"/>
                </a:gdLst>
                <a:ahLst/>
                <a:cxnLst>
                  <a:cxn ang="0">
                    <a:pos x="T0" y="T1"/>
                  </a:cxn>
                  <a:cxn ang="0">
                    <a:pos x="T2" y="T3"/>
                  </a:cxn>
                  <a:cxn ang="0">
                    <a:pos x="T4" y="T5"/>
                  </a:cxn>
                  <a:cxn ang="0">
                    <a:pos x="T6" y="T7"/>
                  </a:cxn>
                  <a:cxn ang="0">
                    <a:pos x="T8" y="T9"/>
                  </a:cxn>
                </a:cxnLst>
                <a:rect l="0" t="0" r="r" b="b"/>
                <a:pathLst>
                  <a:path w="148" h="38">
                    <a:moveTo>
                      <a:pt x="2" y="38"/>
                    </a:moveTo>
                    <a:cubicBezTo>
                      <a:pt x="50" y="22"/>
                      <a:pt x="98" y="11"/>
                      <a:pt x="146" y="2"/>
                    </a:cubicBezTo>
                    <a:cubicBezTo>
                      <a:pt x="148" y="1"/>
                      <a:pt x="147" y="0"/>
                      <a:pt x="146" y="0"/>
                    </a:cubicBezTo>
                    <a:cubicBezTo>
                      <a:pt x="97" y="9"/>
                      <a:pt x="48" y="21"/>
                      <a:pt x="1" y="36"/>
                    </a:cubicBezTo>
                    <a:cubicBezTo>
                      <a:pt x="0" y="37"/>
                      <a:pt x="1" y="38"/>
                      <a:pt x="2"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7" name="Freeform 575"/>
              <p:cNvSpPr/>
              <p:nvPr/>
            </p:nvSpPr>
            <p:spPr bwMode="auto">
              <a:xfrm>
                <a:off x="4529" y="1161"/>
                <a:ext cx="51" cy="23"/>
              </a:xfrm>
              <a:custGeom>
                <a:avLst/>
                <a:gdLst>
                  <a:gd name="T0" fmla="*/ 3 w 93"/>
                  <a:gd name="T1" fmla="*/ 42 h 43"/>
                  <a:gd name="T2" fmla="*/ 92 w 93"/>
                  <a:gd name="T3" fmla="*/ 2 h 43"/>
                  <a:gd name="T4" fmla="*/ 90 w 93"/>
                  <a:gd name="T5" fmla="*/ 1 h 43"/>
                  <a:gd name="T6" fmla="*/ 1 w 93"/>
                  <a:gd name="T7" fmla="*/ 41 h 43"/>
                  <a:gd name="T8" fmla="*/ 3 w 93"/>
                  <a:gd name="T9" fmla="*/ 42 h 43"/>
                </a:gdLst>
                <a:ahLst/>
                <a:cxnLst>
                  <a:cxn ang="0">
                    <a:pos x="T0" y="T1"/>
                  </a:cxn>
                  <a:cxn ang="0">
                    <a:pos x="T2" y="T3"/>
                  </a:cxn>
                  <a:cxn ang="0">
                    <a:pos x="T4" y="T5"/>
                  </a:cxn>
                  <a:cxn ang="0">
                    <a:pos x="T6" y="T7"/>
                  </a:cxn>
                  <a:cxn ang="0">
                    <a:pos x="T8" y="T9"/>
                  </a:cxn>
                </a:cxnLst>
                <a:rect l="0" t="0" r="r" b="b"/>
                <a:pathLst>
                  <a:path w="93" h="43">
                    <a:moveTo>
                      <a:pt x="3" y="42"/>
                    </a:moveTo>
                    <a:cubicBezTo>
                      <a:pt x="32" y="28"/>
                      <a:pt x="62" y="14"/>
                      <a:pt x="92" y="2"/>
                    </a:cubicBezTo>
                    <a:cubicBezTo>
                      <a:pt x="93" y="1"/>
                      <a:pt x="90" y="0"/>
                      <a:pt x="90" y="1"/>
                    </a:cubicBezTo>
                    <a:cubicBezTo>
                      <a:pt x="60" y="13"/>
                      <a:pt x="30" y="27"/>
                      <a:pt x="1" y="41"/>
                    </a:cubicBezTo>
                    <a:cubicBezTo>
                      <a:pt x="0" y="42"/>
                      <a:pt x="2" y="43"/>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8" name="Freeform 576"/>
              <p:cNvSpPr/>
              <p:nvPr/>
            </p:nvSpPr>
            <p:spPr bwMode="auto">
              <a:xfrm>
                <a:off x="4458" y="1195"/>
                <a:ext cx="49" cy="36"/>
              </a:xfrm>
              <a:custGeom>
                <a:avLst/>
                <a:gdLst>
                  <a:gd name="T0" fmla="*/ 3 w 90"/>
                  <a:gd name="T1" fmla="*/ 66 h 67"/>
                  <a:gd name="T2" fmla="*/ 89 w 90"/>
                  <a:gd name="T3" fmla="*/ 3 h 67"/>
                  <a:gd name="T4" fmla="*/ 90 w 90"/>
                  <a:gd name="T5" fmla="*/ 1 h 67"/>
                  <a:gd name="T6" fmla="*/ 1 w 90"/>
                  <a:gd name="T7" fmla="*/ 65 h 67"/>
                  <a:gd name="T8" fmla="*/ 3 w 90"/>
                  <a:gd name="T9" fmla="*/ 66 h 67"/>
                </a:gdLst>
                <a:ahLst/>
                <a:cxnLst>
                  <a:cxn ang="0">
                    <a:pos x="T0" y="T1"/>
                  </a:cxn>
                  <a:cxn ang="0">
                    <a:pos x="T2" y="T3"/>
                  </a:cxn>
                  <a:cxn ang="0">
                    <a:pos x="T4" y="T5"/>
                  </a:cxn>
                  <a:cxn ang="0">
                    <a:pos x="T6" y="T7"/>
                  </a:cxn>
                  <a:cxn ang="0">
                    <a:pos x="T8" y="T9"/>
                  </a:cxn>
                </a:cxnLst>
                <a:rect l="0" t="0" r="r" b="b"/>
                <a:pathLst>
                  <a:path w="90" h="67">
                    <a:moveTo>
                      <a:pt x="3" y="66"/>
                    </a:moveTo>
                    <a:cubicBezTo>
                      <a:pt x="24" y="35"/>
                      <a:pt x="58" y="21"/>
                      <a:pt x="89" y="3"/>
                    </a:cubicBezTo>
                    <a:cubicBezTo>
                      <a:pt x="90" y="3"/>
                      <a:pt x="90" y="0"/>
                      <a:pt x="90" y="1"/>
                    </a:cubicBezTo>
                    <a:cubicBezTo>
                      <a:pt x="58" y="18"/>
                      <a:pt x="22" y="34"/>
                      <a:pt x="1" y="65"/>
                    </a:cubicBezTo>
                    <a:cubicBezTo>
                      <a:pt x="0" y="66"/>
                      <a:pt x="3" y="67"/>
                      <a:pt x="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9" name="Freeform 577"/>
              <p:cNvSpPr/>
              <p:nvPr/>
            </p:nvSpPr>
            <p:spPr bwMode="auto">
              <a:xfrm>
                <a:off x="4621" y="1121"/>
                <a:ext cx="76" cy="16"/>
              </a:xfrm>
              <a:custGeom>
                <a:avLst/>
                <a:gdLst>
                  <a:gd name="T0" fmla="*/ 3 w 139"/>
                  <a:gd name="T1" fmla="*/ 28 h 28"/>
                  <a:gd name="T2" fmla="*/ 138 w 139"/>
                  <a:gd name="T3" fmla="*/ 1 h 28"/>
                  <a:gd name="T4" fmla="*/ 136 w 139"/>
                  <a:gd name="T5" fmla="*/ 0 h 28"/>
                  <a:gd name="T6" fmla="*/ 1 w 139"/>
                  <a:gd name="T7" fmla="*/ 27 h 28"/>
                  <a:gd name="T8" fmla="*/ 3 w 139"/>
                  <a:gd name="T9" fmla="*/ 28 h 28"/>
                </a:gdLst>
                <a:ahLst/>
                <a:cxnLst>
                  <a:cxn ang="0">
                    <a:pos x="T0" y="T1"/>
                  </a:cxn>
                  <a:cxn ang="0">
                    <a:pos x="T2" y="T3"/>
                  </a:cxn>
                  <a:cxn ang="0">
                    <a:pos x="T4" y="T5"/>
                  </a:cxn>
                  <a:cxn ang="0">
                    <a:pos x="T6" y="T7"/>
                  </a:cxn>
                  <a:cxn ang="0">
                    <a:pos x="T8" y="T9"/>
                  </a:cxn>
                </a:cxnLst>
                <a:rect l="0" t="0" r="r" b="b"/>
                <a:pathLst>
                  <a:path w="139" h="28">
                    <a:moveTo>
                      <a:pt x="3" y="28"/>
                    </a:moveTo>
                    <a:cubicBezTo>
                      <a:pt x="47" y="16"/>
                      <a:pt x="92" y="7"/>
                      <a:pt x="138" y="1"/>
                    </a:cubicBezTo>
                    <a:cubicBezTo>
                      <a:pt x="139" y="1"/>
                      <a:pt x="137" y="0"/>
                      <a:pt x="136" y="0"/>
                    </a:cubicBezTo>
                    <a:cubicBezTo>
                      <a:pt x="91" y="6"/>
                      <a:pt x="45" y="15"/>
                      <a:pt x="1" y="27"/>
                    </a:cubicBezTo>
                    <a:cubicBezTo>
                      <a:pt x="0" y="27"/>
                      <a:pt x="2"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0" name="Freeform 578"/>
              <p:cNvSpPr/>
              <p:nvPr/>
            </p:nvSpPr>
            <p:spPr bwMode="auto">
              <a:xfrm>
                <a:off x="4527" y="1149"/>
                <a:ext cx="55" cy="23"/>
              </a:xfrm>
              <a:custGeom>
                <a:avLst/>
                <a:gdLst>
                  <a:gd name="T0" fmla="*/ 3 w 101"/>
                  <a:gd name="T1" fmla="*/ 43 h 43"/>
                  <a:gd name="T2" fmla="*/ 99 w 101"/>
                  <a:gd name="T3" fmla="*/ 2 h 43"/>
                  <a:gd name="T4" fmla="*/ 98 w 101"/>
                  <a:gd name="T5" fmla="*/ 1 h 43"/>
                  <a:gd name="T6" fmla="*/ 2 w 101"/>
                  <a:gd name="T7" fmla="*/ 41 h 43"/>
                  <a:gd name="T8" fmla="*/ 3 w 101"/>
                  <a:gd name="T9" fmla="*/ 43 h 43"/>
                </a:gdLst>
                <a:ahLst/>
                <a:cxnLst>
                  <a:cxn ang="0">
                    <a:pos x="T0" y="T1"/>
                  </a:cxn>
                  <a:cxn ang="0">
                    <a:pos x="T2" y="T3"/>
                  </a:cxn>
                  <a:cxn ang="0">
                    <a:pos x="T4" y="T5"/>
                  </a:cxn>
                  <a:cxn ang="0">
                    <a:pos x="T6" y="T7"/>
                  </a:cxn>
                  <a:cxn ang="0">
                    <a:pos x="T8" y="T9"/>
                  </a:cxn>
                </a:cxnLst>
                <a:rect l="0" t="0" r="r" b="b"/>
                <a:pathLst>
                  <a:path w="101" h="43">
                    <a:moveTo>
                      <a:pt x="3" y="43"/>
                    </a:moveTo>
                    <a:cubicBezTo>
                      <a:pt x="34" y="28"/>
                      <a:pt x="67" y="14"/>
                      <a:pt x="99" y="2"/>
                    </a:cubicBezTo>
                    <a:cubicBezTo>
                      <a:pt x="101" y="2"/>
                      <a:pt x="99" y="0"/>
                      <a:pt x="98" y="1"/>
                    </a:cubicBezTo>
                    <a:cubicBezTo>
                      <a:pt x="65" y="13"/>
                      <a:pt x="33" y="26"/>
                      <a:pt x="2" y="41"/>
                    </a:cubicBezTo>
                    <a:cubicBezTo>
                      <a:pt x="0" y="42"/>
                      <a:pt x="2" y="43"/>
                      <a:pt x="3"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1" name="Freeform 579"/>
              <p:cNvSpPr/>
              <p:nvPr/>
            </p:nvSpPr>
            <p:spPr bwMode="auto">
              <a:xfrm>
                <a:off x="4477" y="1183"/>
                <a:ext cx="31" cy="19"/>
              </a:xfrm>
              <a:custGeom>
                <a:avLst/>
                <a:gdLst>
                  <a:gd name="T0" fmla="*/ 3 w 56"/>
                  <a:gd name="T1" fmla="*/ 35 h 36"/>
                  <a:gd name="T2" fmla="*/ 55 w 56"/>
                  <a:gd name="T3" fmla="*/ 2 h 36"/>
                  <a:gd name="T4" fmla="*/ 53 w 56"/>
                  <a:gd name="T5" fmla="*/ 1 h 36"/>
                  <a:gd name="T6" fmla="*/ 1 w 56"/>
                  <a:gd name="T7" fmla="*/ 34 h 36"/>
                  <a:gd name="T8" fmla="*/ 3 w 56"/>
                  <a:gd name="T9" fmla="*/ 35 h 36"/>
                </a:gdLst>
                <a:ahLst/>
                <a:cxnLst>
                  <a:cxn ang="0">
                    <a:pos x="T0" y="T1"/>
                  </a:cxn>
                  <a:cxn ang="0">
                    <a:pos x="T2" y="T3"/>
                  </a:cxn>
                  <a:cxn ang="0">
                    <a:pos x="T4" y="T5"/>
                  </a:cxn>
                  <a:cxn ang="0">
                    <a:pos x="T6" y="T7"/>
                  </a:cxn>
                  <a:cxn ang="0">
                    <a:pos x="T8" y="T9"/>
                  </a:cxn>
                </a:cxnLst>
                <a:rect l="0" t="0" r="r" b="b"/>
                <a:pathLst>
                  <a:path w="56" h="36">
                    <a:moveTo>
                      <a:pt x="3" y="35"/>
                    </a:moveTo>
                    <a:cubicBezTo>
                      <a:pt x="19" y="23"/>
                      <a:pt x="37" y="12"/>
                      <a:pt x="55" y="2"/>
                    </a:cubicBezTo>
                    <a:cubicBezTo>
                      <a:pt x="56" y="1"/>
                      <a:pt x="54" y="0"/>
                      <a:pt x="53" y="1"/>
                    </a:cubicBezTo>
                    <a:cubicBezTo>
                      <a:pt x="35" y="11"/>
                      <a:pt x="18" y="21"/>
                      <a:pt x="1" y="34"/>
                    </a:cubicBezTo>
                    <a:cubicBezTo>
                      <a:pt x="0" y="34"/>
                      <a:pt x="2" y="36"/>
                      <a:pt x="3"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2" name="Freeform 580"/>
              <p:cNvSpPr/>
              <p:nvPr/>
            </p:nvSpPr>
            <p:spPr bwMode="auto">
              <a:xfrm>
                <a:off x="4491" y="1186"/>
                <a:ext cx="2" cy="0"/>
              </a:xfrm>
              <a:custGeom>
                <a:avLst/>
                <a:gdLst>
                  <a:gd name="T0" fmla="*/ 1 w 4"/>
                  <a:gd name="T1" fmla="*/ 1 h 1"/>
                  <a:gd name="T2" fmla="*/ 3 w 4"/>
                  <a:gd name="T3" fmla="*/ 1 h 1"/>
                  <a:gd name="T4" fmla="*/ 1 w 4"/>
                  <a:gd name="T5" fmla="*/ 1 h 1"/>
                </a:gdLst>
                <a:ahLst/>
                <a:cxnLst>
                  <a:cxn ang="0">
                    <a:pos x="T0" y="T1"/>
                  </a:cxn>
                  <a:cxn ang="0">
                    <a:pos x="T2" y="T3"/>
                  </a:cxn>
                  <a:cxn ang="0">
                    <a:pos x="T4" y="T5"/>
                  </a:cxn>
                </a:cxnLst>
                <a:rect l="0" t="0" r="r" b="b"/>
                <a:pathLst>
                  <a:path w="4" h="1">
                    <a:moveTo>
                      <a:pt x="1" y="1"/>
                    </a:moveTo>
                    <a:cubicBezTo>
                      <a:pt x="2" y="1"/>
                      <a:pt x="4" y="1"/>
                      <a:pt x="3" y="1"/>
                    </a:cubicBezTo>
                    <a:cubicBezTo>
                      <a:pt x="3"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3" name="Freeform 581"/>
              <p:cNvSpPr/>
              <p:nvPr/>
            </p:nvSpPr>
            <p:spPr bwMode="auto">
              <a:xfrm>
                <a:off x="4614" y="1119"/>
                <a:ext cx="71" cy="11"/>
              </a:xfrm>
              <a:custGeom>
                <a:avLst/>
                <a:gdLst>
                  <a:gd name="T0" fmla="*/ 2 w 130"/>
                  <a:gd name="T1" fmla="*/ 20 h 20"/>
                  <a:gd name="T2" fmla="*/ 129 w 130"/>
                  <a:gd name="T3" fmla="*/ 2 h 20"/>
                  <a:gd name="T4" fmla="*/ 128 w 130"/>
                  <a:gd name="T5" fmla="*/ 1 h 20"/>
                  <a:gd name="T6" fmla="*/ 1 w 130"/>
                  <a:gd name="T7" fmla="*/ 19 h 20"/>
                  <a:gd name="T8" fmla="*/ 2 w 130"/>
                  <a:gd name="T9" fmla="*/ 20 h 20"/>
                </a:gdLst>
                <a:ahLst/>
                <a:cxnLst>
                  <a:cxn ang="0">
                    <a:pos x="T0" y="T1"/>
                  </a:cxn>
                  <a:cxn ang="0">
                    <a:pos x="T2" y="T3"/>
                  </a:cxn>
                  <a:cxn ang="0">
                    <a:pos x="T4" y="T5"/>
                  </a:cxn>
                  <a:cxn ang="0">
                    <a:pos x="T6" y="T7"/>
                  </a:cxn>
                  <a:cxn ang="0">
                    <a:pos x="T8" y="T9"/>
                  </a:cxn>
                </a:cxnLst>
                <a:rect l="0" t="0" r="r" b="b"/>
                <a:pathLst>
                  <a:path w="130" h="20">
                    <a:moveTo>
                      <a:pt x="2" y="20"/>
                    </a:moveTo>
                    <a:cubicBezTo>
                      <a:pt x="44" y="11"/>
                      <a:pt x="86" y="5"/>
                      <a:pt x="129" y="2"/>
                    </a:cubicBezTo>
                    <a:cubicBezTo>
                      <a:pt x="130" y="2"/>
                      <a:pt x="129" y="0"/>
                      <a:pt x="128" y="1"/>
                    </a:cubicBezTo>
                    <a:cubicBezTo>
                      <a:pt x="85" y="4"/>
                      <a:pt x="43" y="10"/>
                      <a:pt x="1" y="19"/>
                    </a:cubicBezTo>
                    <a:cubicBezTo>
                      <a:pt x="0" y="19"/>
                      <a:pt x="2" y="20"/>
                      <a:pt x="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4" name="Freeform 582"/>
              <p:cNvSpPr/>
              <p:nvPr/>
            </p:nvSpPr>
            <p:spPr bwMode="auto">
              <a:xfrm>
                <a:off x="4525" y="1137"/>
                <a:ext cx="62" cy="26"/>
              </a:xfrm>
              <a:custGeom>
                <a:avLst/>
                <a:gdLst>
                  <a:gd name="T0" fmla="*/ 2 w 112"/>
                  <a:gd name="T1" fmla="*/ 47 h 47"/>
                  <a:gd name="T2" fmla="*/ 111 w 112"/>
                  <a:gd name="T3" fmla="*/ 1 h 47"/>
                  <a:gd name="T4" fmla="*/ 109 w 112"/>
                  <a:gd name="T5" fmla="*/ 0 h 47"/>
                  <a:gd name="T6" fmla="*/ 0 w 112"/>
                  <a:gd name="T7" fmla="*/ 45 h 47"/>
                  <a:gd name="T8" fmla="*/ 2 w 112"/>
                  <a:gd name="T9" fmla="*/ 47 h 47"/>
                </a:gdLst>
                <a:ahLst/>
                <a:cxnLst>
                  <a:cxn ang="0">
                    <a:pos x="T0" y="T1"/>
                  </a:cxn>
                  <a:cxn ang="0">
                    <a:pos x="T2" y="T3"/>
                  </a:cxn>
                  <a:cxn ang="0">
                    <a:pos x="T4" y="T5"/>
                  </a:cxn>
                  <a:cxn ang="0">
                    <a:pos x="T6" y="T7"/>
                  </a:cxn>
                  <a:cxn ang="0">
                    <a:pos x="T8" y="T9"/>
                  </a:cxn>
                </a:cxnLst>
                <a:rect l="0" t="0" r="r" b="b"/>
                <a:pathLst>
                  <a:path w="112" h="47">
                    <a:moveTo>
                      <a:pt x="2" y="47"/>
                    </a:moveTo>
                    <a:cubicBezTo>
                      <a:pt x="37" y="28"/>
                      <a:pt x="73" y="13"/>
                      <a:pt x="111" y="1"/>
                    </a:cubicBezTo>
                    <a:cubicBezTo>
                      <a:pt x="112" y="1"/>
                      <a:pt x="110" y="0"/>
                      <a:pt x="109" y="0"/>
                    </a:cubicBezTo>
                    <a:cubicBezTo>
                      <a:pt x="72" y="12"/>
                      <a:pt x="35" y="27"/>
                      <a:pt x="0" y="45"/>
                    </a:cubicBezTo>
                    <a:cubicBezTo>
                      <a:pt x="0" y="46"/>
                      <a:pt x="2" y="47"/>
                      <a:pt x="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5" name="Freeform 583"/>
              <p:cNvSpPr/>
              <p:nvPr/>
            </p:nvSpPr>
            <p:spPr bwMode="auto">
              <a:xfrm>
                <a:off x="4491" y="1171"/>
                <a:ext cx="19" cy="16"/>
              </a:xfrm>
              <a:custGeom>
                <a:avLst/>
                <a:gdLst>
                  <a:gd name="T0" fmla="*/ 3 w 36"/>
                  <a:gd name="T1" fmla="*/ 28 h 29"/>
                  <a:gd name="T2" fmla="*/ 35 w 36"/>
                  <a:gd name="T3" fmla="*/ 3 h 29"/>
                  <a:gd name="T4" fmla="*/ 36 w 36"/>
                  <a:gd name="T5" fmla="*/ 0 h 29"/>
                  <a:gd name="T6" fmla="*/ 1 w 36"/>
                  <a:gd name="T7" fmla="*/ 27 h 29"/>
                  <a:gd name="T8" fmla="*/ 3 w 36"/>
                  <a:gd name="T9" fmla="*/ 28 h 29"/>
                </a:gdLst>
                <a:ahLst/>
                <a:cxnLst>
                  <a:cxn ang="0">
                    <a:pos x="T0" y="T1"/>
                  </a:cxn>
                  <a:cxn ang="0">
                    <a:pos x="T2" y="T3"/>
                  </a:cxn>
                  <a:cxn ang="0">
                    <a:pos x="T4" y="T5"/>
                  </a:cxn>
                  <a:cxn ang="0">
                    <a:pos x="T6" y="T7"/>
                  </a:cxn>
                  <a:cxn ang="0">
                    <a:pos x="T8" y="T9"/>
                  </a:cxn>
                </a:cxnLst>
                <a:rect l="0" t="0" r="r" b="b"/>
                <a:pathLst>
                  <a:path w="36" h="29">
                    <a:moveTo>
                      <a:pt x="3" y="28"/>
                    </a:moveTo>
                    <a:cubicBezTo>
                      <a:pt x="12" y="18"/>
                      <a:pt x="23" y="10"/>
                      <a:pt x="35" y="3"/>
                    </a:cubicBezTo>
                    <a:cubicBezTo>
                      <a:pt x="35" y="2"/>
                      <a:pt x="36" y="0"/>
                      <a:pt x="36" y="0"/>
                    </a:cubicBezTo>
                    <a:cubicBezTo>
                      <a:pt x="24" y="8"/>
                      <a:pt x="10" y="17"/>
                      <a:pt x="1" y="27"/>
                    </a:cubicBezTo>
                    <a:cubicBezTo>
                      <a:pt x="0" y="28"/>
                      <a:pt x="3" y="29"/>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6" name="Freeform 584"/>
              <p:cNvSpPr/>
              <p:nvPr/>
            </p:nvSpPr>
            <p:spPr bwMode="auto">
              <a:xfrm>
                <a:off x="4610" y="1117"/>
                <a:ext cx="61" cy="7"/>
              </a:xfrm>
              <a:custGeom>
                <a:avLst/>
                <a:gdLst>
                  <a:gd name="T0" fmla="*/ 3 w 112"/>
                  <a:gd name="T1" fmla="*/ 14 h 14"/>
                  <a:gd name="T2" fmla="*/ 110 w 112"/>
                  <a:gd name="T3" fmla="*/ 1 h 14"/>
                  <a:gd name="T4" fmla="*/ 109 w 112"/>
                  <a:gd name="T5" fmla="*/ 0 h 14"/>
                  <a:gd name="T6" fmla="*/ 1 w 112"/>
                  <a:gd name="T7" fmla="*/ 12 h 14"/>
                  <a:gd name="T8" fmla="*/ 3 w 112"/>
                  <a:gd name="T9" fmla="*/ 14 h 14"/>
                </a:gdLst>
                <a:ahLst/>
                <a:cxnLst>
                  <a:cxn ang="0">
                    <a:pos x="T0" y="T1"/>
                  </a:cxn>
                  <a:cxn ang="0">
                    <a:pos x="T2" y="T3"/>
                  </a:cxn>
                  <a:cxn ang="0">
                    <a:pos x="T4" y="T5"/>
                  </a:cxn>
                  <a:cxn ang="0">
                    <a:pos x="T6" y="T7"/>
                  </a:cxn>
                  <a:cxn ang="0">
                    <a:pos x="T8" y="T9"/>
                  </a:cxn>
                </a:cxnLst>
                <a:rect l="0" t="0" r="r" b="b"/>
                <a:pathLst>
                  <a:path w="112" h="14">
                    <a:moveTo>
                      <a:pt x="3" y="14"/>
                    </a:moveTo>
                    <a:cubicBezTo>
                      <a:pt x="38" y="7"/>
                      <a:pt x="74" y="2"/>
                      <a:pt x="110" y="1"/>
                    </a:cubicBezTo>
                    <a:cubicBezTo>
                      <a:pt x="112" y="1"/>
                      <a:pt x="109" y="0"/>
                      <a:pt x="109" y="0"/>
                    </a:cubicBezTo>
                    <a:cubicBezTo>
                      <a:pt x="73" y="1"/>
                      <a:pt x="37" y="5"/>
                      <a:pt x="1" y="12"/>
                    </a:cubicBezTo>
                    <a:cubicBezTo>
                      <a:pt x="0" y="12"/>
                      <a:pt x="2" y="14"/>
                      <a:pt x="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7" name="Freeform 585"/>
              <p:cNvSpPr/>
              <p:nvPr/>
            </p:nvSpPr>
            <p:spPr bwMode="auto">
              <a:xfrm>
                <a:off x="4527" y="1129"/>
                <a:ext cx="58" cy="25"/>
              </a:xfrm>
              <a:custGeom>
                <a:avLst/>
                <a:gdLst>
                  <a:gd name="T0" fmla="*/ 105 w 105"/>
                  <a:gd name="T1" fmla="*/ 2 h 45"/>
                  <a:gd name="T2" fmla="*/ 103 w 105"/>
                  <a:gd name="T3" fmla="*/ 0 h 45"/>
                  <a:gd name="T4" fmla="*/ 1 w 105"/>
                  <a:gd name="T5" fmla="*/ 43 h 45"/>
                  <a:gd name="T6" fmla="*/ 2 w 105"/>
                  <a:gd name="T7" fmla="*/ 44 h 45"/>
                  <a:gd name="T8" fmla="*/ 105 w 105"/>
                  <a:gd name="T9" fmla="*/ 2 h 45"/>
                  <a:gd name="T10" fmla="*/ 105 w 105"/>
                  <a:gd name="T11" fmla="*/ 2 h 45"/>
                </a:gdLst>
                <a:ahLst/>
                <a:cxnLst>
                  <a:cxn ang="0">
                    <a:pos x="T0" y="T1"/>
                  </a:cxn>
                  <a:cxn ang="0">
                    <a:pos x="T2" y="T3"/>
                  </a:cxn>
                  <a:cxn ang="0">
                    <a:pos x="T4" y="T5"/>
                  </a:cxn>
                  <a:cxn ang="0">
                    <a:pos x="T6" y="T7"/>
                  </a:cxn>
                  <a:cxn ang="0">
                    <a:pos x="T8" y="T9"/>
                  </a:cxn>
                  <a:cxn ang="0">
                    <a:pos x="T10" y="T11"/>
                  </a:cxn>
                </a:cxnLst>
                <a:rect l="0" t="0" r="r" b="b"/>
                <a:pathLst>
                  <a:path w="105" h="45">
                    <a:moveTo>
                      <a:pt x="105" y="2"/>
                    </a:moveTo>
                    <a:cubicBezTo>
                      <a:pt x="104" y="2"/>
                      <a:pt x="103" y="1"/>
                      <a:pt x="103" y="0"/>
                    </a:cubicBezTo>
                    <a:cubicBezTo>
                      <a:pt x="67" y="9"/>
                      <a:pt x="30" y="20"/>
                      <a:pt x="1" y="43"/>
                    </a:cubicBezTo>
                    <a:cubicBezTo>
                      <a:pt x="0" y="44"/>
                      <a:pt x="2" y="45"/>
                      <a:pt x="2" y="44"/>
                    </a:cubicBezTo>
                    <a:cubicBezTo>
                      <a:pt x="32" y="21"/>
                      <a:pt x="69" y="11"/>
                      <a:pt x="105" y="2"/>
                    </a:cubicBezTo>
                    <a:cubicBezTo>
                      <a:pt x="105" y="2"/>
                      <a:pt x="105" y="2"/>
                      <a:pt x="10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8" name="Freeform 586"/>
              <p:cNvSpPr/>
              <p:nvPr/>
            </p:nvSpPr>
            <p:spPr bwMode="auto">
              <a:xfrm>
                <a:off x="4286" y="677"/>
                <a:ext cx="581" cy="341"/>
              </a:xfrm>
              <a:custGeom>
                <a:avLst/>
                <a:gdLst>
                  <a:gd name="T0" fmla="*/ 1056 w 1057"/>
                  <a:gd name="T1" fmla="*/ 619 h 621"/>
                  <a:gd name="T2" fmla="*/ 489 w 1057"/>
                  <a:gd name="T3" fmla="*/ 321 h 621"/>
                  <a:gd name="T4" fmla="*/ 247 w 1057"/>
                  <a:gd name="T5" fmla="*/ 141 h 621"/>
                  <a:gd name="T6" fmla="*/ 2 w 1057"/>
                  <a:gd name="T7" fmla="*/ 1 h 621"/>
                  <a:gd name="T8" fmla="*/ 1 w 1057"/>
                  <a:gd name="T9" fmla="*/ 2 h 621"/>
                  <a:gd name="T10" fmla="*/ 266 w 1057"/>
                  <a:gd name="T11" fmla="*/ 159 h 621"/>
                  <a:gd name="T12" fmla="*/ 517 w 1057"/>
                  <a:gd name="T13" fmla="*/ 344 h 621"/>
                  <a:gd name="T14" fmla="*/ 1055 w 1057"/>
                  <a:gd name="T15" fmla="*/ 621 h 621"/>
                  <a:gd name="T16" fmla="*/ 1056 w 1057"/>
                  <a:gd name="T17" fmla="*/ 619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7" h="621">
                    <a:moveTo>
                      <a:pt x="1056" y="619"/>
                    </a:moveTo>
                    <a:cubicBezTo>
                      <a:pt x="841" y="576"/>
                      <a:pt x="662" y="449"/>
                      <a:pt x="489" y="321"/>
                    </a:cubicBezTo>
                    <a:cubicBezTo>
                      <a:pt x="408" y="261"/>
                      <a:pt x="326" y="203"/>
                      <a:pt x="247" y="141"/>
                    </a:cubicBezTo>
                    <a:cubicBezTo>
                      <a:pt x="172" y="83"/>
                      <a:pt x="94" y="26"/>
                      <a:pt x="2" y="1"/>
                    </a:cubicBezTo>
                    <a:cubicBezTo>
                      <a:pt x="0" y="0"/>
                      <a:pt x="0" y="2"/>
                      <a:pt x="1" y="2"/>
                    </a:cubicBezTo>
                    <a:cubicBezTo>
                      <a:pt x="102" y="29"/>
                      <a:pt x="185" y="95"/>
                      <a:pt x="266" y="159"/>
                    </a:cubicBezTo>
                    <a:cubicBezTo>
                      <a:pt x="348" y="223"/>
                      <a:pt x="433" y="282"/>
                      <a:pt x="517" y="344"/>
                    </a:cubicBezTo>
                    <a:cubicBezTo>
                      <a:pt x="681" y="465"/>
                      <a:pt x="853" y="580"/>
                      <a:pt x="1055" y="621"/>
                    </a:cubicBezTo>
                    <a:cubicBezTo>
                      <a:pt x="1057" y="621"/>
                      <a:pt x="1057" y="620"/>
                      <a:pt x="1056" y="6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9" name="Freeform 587"/>
              <p:cNvSpPr/>
              <p:nvPr/>
            </p:nvSpPr>
            <p:spPr bwMode="auto">
              <a:xfrm>
                <a:off x="4276" y="704"/>
                <a:ext cx="583" cy="338"/>
              </a:xfrm>
              <a:custGeom>
                <a:avLst/>
                <a:gdLst>
                  <a:gd name="T0" fmla="*/ 1054 w 1061"/>
                  <a:gd name="T1" fmla="*/ 612 h 616"/>
                  <a:gd name="T2" fmla="*/ 767 w 1061"/>
                  <a:gd name="T3" fmla="*/ 493 h 616"/>
                  <a:gd name="T4" fmla="*/ 503 w 1061"/>
                  <a:gd name="T5" fmla="*/ 364 h 616"/>
                  <a:gd name="T6" fmla="*/ 3 w 1061"/>
                  <a:gd name="T7" fmla="*/ 1 h 616"/>
                  <a:gd name="T8" fmla="*/ 1 w 1061"/>
                  <a:gd name="T9" fmla="*/ 0 h 616"/>
                  <a:gd name="T10" fmla="*/ 498 w 1061"/>
                  <a:gd name="T11" fmla="*/ 364 h 616"/>
                  <a:gd name="T12" fmla="*/ 798 w 1061"/>
                  <a:gd name="T13" fmla="*/ 512 h 616"/>
                  <a:gd name="T14" fmla="*/ 1055 w 1061"/>
                  <a:gd name="T15" fmla="*/ 615 h 616"/>
                  <a:gd name="T16" fmla="*/ 1054 w 1061"/>
                  <a:gd name="T17" fmla="*/ 612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1" h="616">
                    <a:moveTo>
                      <a:pt x="1054" y="612"/>
                    </a:moveTo>
                    <a:cubicBezTo>
                      <a:pt x="950" y="592"/>
                      <a:pt x="859" y="543"/>
                      <a:pt x="767" y="493"/>
                    </a:cubicBezTo>
                    <a:cubicBezTo>
                      <a:pt x="681" y="446"/>
                      <a:pt x="591" y="406"/>
                      <a:pt x="503" y="364"/>
                    </a:cubicBezTo>
                    <a:cubicBezTo>
                      <a:pt x="317" y="275"/>
                      <a:pt x="138" y="158"/>
                      <a:pt x="3" y="1"/>
                    </a:cubicBezTo>
                    <a:cubicBezTo>
                      <a:pt x="3" y="0"/>
                      <a:pt x="0" y="0"/>
                      <a:pt x="1" y="0"/>
                    </a:cubicBezTo>
                    <a:cubicBezTo>
                      <a:pt x="137" y="158"/>
                      <a:pt x="312" y="274"/>
                      <a:pt x="498" y="364"/>
                    </a:cubicBezTo>
                    <a:cubicBezTo>
                      <a:pt x="598" y="412"/>
                      <a:pt x="701" y="459"/>
                      <a:pt x="798" y="512"/>
                    </a:cubicBezTo>
                    <a:cubicBezTo>
                      <a:pt x="880" y="557"/>
                      <a:pt x="963" y="597"/>
                      <a:pt x="1055" y="615"/>
                    </a:cubicBezTo>
                    <a:cubicBezTo>
                      <a:pt x="1057" y="616"/>
                      <a:pt x="1061" y="614"/>
                      <a:pt x="1054" y="6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0" name="Freeform 588"/>
              <p:cNvSpPr/>
              <p:nvPr/>
            </p:nvSpPr>
            <p:spPr bwMode="auto">
              <a:xfrm>
                <a:off x="4623" y="1006"/>
                <a:ext cx="149" cy="33"/>
              </a:xfrm>
              <a:custGeom>
                <a:avLst/>
                <a:gdLst>
                  <a:gd name="T0" fmla="*/ 270 w 271"/>
                  <a:gd name="T1" fmla="*/ 12 h 60"/>
                  <a:gd name="T2" fmla="*/ 1 w 271"/>
                  <a:gd name="T3" fmla="*/ 58 h 60"/>
                  <a:gd name="T4" fmla="*/ 3 w 271"/>
                  <a:gd name="T5" fmla="*/ 59 h 60"/>
                  <a:gd name="T6" fmla="*/ 270 w 271"/>
                  <a:gd name="T7" fmla="*/ 13 h 60"/>
                  <a:gd name="T8" fmla="*/ 270 w 271"/>
                  <a:gd name="T9" fmla="*/ 12 h 60"/>
                </a:gdLst>
                <a:ahLst/>
                <a:cxnLst>
                  <a:cxn ang="0">
                    <a:pos x="T0" y="T1"/>
                  </a:cxn>
                  <a:cxn ang="0">
                    <a:pos x="T2" y="T3"/>
                  </a:cxn>
                  <a:cxn ang="0">
                    <a:pos x="T4" y="T5"/>
                  </a:cxn>
                  <a:cxn ang="0">
                    <a:pos x="T6" y="T7"/>
                  </a:cxn>
                  <a:cxn ang="0">
                    <a:pos x="T8" y="T9"/>
                  </a:cxn>
                </a:cxnLst>
                <a:rect l="0" t="0" r="r" b="b"/>
                <a:pathLst>
                  <a:path w="271" h="60">
                    <a:moveTo>
                      <a:pt x="270" y="12"/>
                    </a:moveTo>
                    <a:cubicBezTo>
                      <a:pt x="180" y="0"/>
                      <a:pt x="81" y="17"/>
                      <a:pt x="1" y="58"/>
                    </a:cubicBezTo>
                    <a:cubicBezTo>
                      <a:pt x="0" y="58"/>
                      <a:pt x="2" y="60"/>
                      <a:pt x="3" y="59"/>
                    </a:cubicBezTo>
                    <a:cubicBezTo>
                      <a:pt x="83" y="19"/>
                      <a:pt x="181" y="2"/>
                      <a:pt x="270" y="13"/>
                    </a:cubicBezTo>
                    <a:cubicBezTo>
                      <a:pt x="271" y="14"/>
                      <a:pt x="271" y="12"/>
                      <a:pt x="27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1" name="Freeform 589"/>
              <p:cNvSpPr/>
              <p:nvPr/>
            </p:nvSpPr>
            <p:spPr bwMode="auto">
              <a:xfrm>
                <a:off x="4520" y="1053"/>
                <a:ext cx="77" cy="63"/>
              </a:xfrm>
              <a:custGeom>
                <a:avLst/>
                <a:gdLst>
                  <a:gd name="T0" fmla="*/ 138 w 141"/>
                  <a:gd name="T1" fmla="*/ 1 h 115"/>
                  <a:gd name="T2" fmla="*/ 0 w 141"/>
                  <a:gd name="T3" fmla="*/ 113 h 115"/>
                  <a:gd name="T4" fmla="*/ 2 w 141"/>
                  <a:gd name="T5" fmla="*/ 114 h 115"/>
                  <a:gd name="T6" fmla="*/ 140 w 141"/>
                  <a:gd name="T7" fmla="*/ 2 h 115"/>
                  <a:gd name="T8" fmla="*/ 138 w 141"/>
                  <a:gd name="T9" fmla="*/ 1 h 115"/>
                </a:gdLst>
                <a:ahLst/>
                <a:cxnLst>
                  <a:cxn ang="0">
                    <a:pos x="T0" y="T1"/>
                  </a:cxn>
                  <a:cxn ang="0">
                    <a:pos x="T2" y="T3"/>
                  </a:cxn>
                  <a:cxn ang="0">
                    <a:pos x="T4" y="T5"/>
                  </a:cxn>
                  <a:cxn ang="0">
                    <a:pos x="T6" y="T7"/>
                  </a:cxn>
                  <a:cxn ang="0">
                    <a:pos x="T8" y="T9"/>
                  </a:cxn>
                </a:cxnLst>
                <a:rect l="0" t="0" r="r" b="b"/>
                <a:pathLst>
                  <a:path w="141" h="115">
                    <a:moveTo>
                      <a:pt x="138" y="1"/>
                    </a:moveTo>
                    <a:cubicBezTo>
                      <a:pt x="87" y="30"/>
                      <a:pt x="40" y="71"/>
                      <a:pt x="0" y="113"/>
                    </a:cubicBezTo>
                    <a:cubicBezTo>
                      <a:pt x="0" y="114"/>
                      <a:pt x="2" y="115"/>
                      <a:pt x="2" y="114"/>
                    </a:cubicBezTo>
                    <a:cubicBezTo>
                      <a:pt x="42" y="72"/>
                      <a:pt x="89" y="31"/>
                      <a:pt x="140" y="2"/>
                    </a:cubicBezTo>
                    <a:cubicBezTo>
                      <a:pt x="141" y="1"/>
                      <a:pt x="139" y="0"/>
                      <a:pt x="13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2" name="Freeform 590"/>
              <p:cNvSpPr/>
              <p:nvPr/>
            </p:nvSpPr>
            <p:spPr bwMode="auto">
              <a:xfrm>
                <a:off x="4495" y="1129"/>
                <a:ext cx="16" cy="17"/>
              </a:xfrm>
              <a:custGeom>
                <a:avLst/>
                <a:gdLst>
                  <a:gd name="T0" fmla="*/ 25 w 28"/>
                  <a:gd name="T1" fmla="*/ 0 h 31"/>
                  <a:gd name="T2" fmla="*/ 0 w 28"/>
                  <a:gd name="T3" fmla="*/ 30 h 31"/>
                  <a:gd name="T4" fmla="*/ 2 w 28"/>
                  <a:gd name="T5" fmla="*/ 31 h 31"/>
                  <a:gd name="T6" fmla="*/ 27 w 28"/>
                  <a:gd name="T7" fmla="*/ 1 h 31"/>
                  <a:gd name="T8" fmla="*/ 25 w 28"/>
                  <a:gd name="T9" fmla="*/ 0 h 31"/>
                </a:gdLst>
                <a:ahLst/>
                <a:cxnLst>
                  <a:cxn ang="0">
                    <a:pos x="T0" y="T1"/>
                  </a:cxn>
                  <a:cxn ang="0">
                    <a:pos x="T2" y="T3"/>
                  </a:cxn>
                  <a:cxn ang="0">
                    <a:pos x="T4" y="T5"/>
                  </a:cxn>
                  <a:cxn ang="0">
                    <a:pos x="T6" y="T7"/>
                  </a:cxn>
                  <a:cxn ang="0">
                    <a:pos x="T8" y="T9"/>
                  </a:cxn>
                </a:cxnLst>
                <a:rect l="0" t="0" r="r" b="b"/>
                <a:pathLst>
                  <a:path w="28" h="31">
                    <a:moveTo>
                      <a:pt x="25" y="0"/>
                    </a:moveTo>
                    <a:cubicBezTo>
                      <a:pt x="16" y="9"/>
                      <a:pt x="9" y="21"/>
                      <a:pt x="0" y="30"/>
                    </a:cubicBezTo>
                    <a:cubicBezTo>
                      <a:pt x="0" y="30"/>
                      <a:pt x="2" y="31"/>
                      <a:pt x="2" y="31"/>
                    </a:cubicBezTo>
                    <a:cubicBezTo>
                      <a:pt x="11" y="21"/>
                      <a:pt x="18" y="10"/>
                      <a:pt x="27" y="1"/>
                    </a:cubicBezTo>
                    <a:cubicBezTo>
                      <a:pt x="28" y="1"/>
                      <a:pt x="26" y="0"/>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3" name="Freeform 591"/>
              <p:cNvSpPr/>
              <p:nvPr/>
            </p:nvSpPr>
            <p:spPr bwMode="auto">
              <a:xfrm>
                <a:off x="4513" y="1124"/>
                <a:ext cx="25" cy="27"/>
              </a:xfrm>
              <a:custGeom>
                <a:avLst/>
                <a:gdLst>
                  <a:gd name="T0" fmla="*/ 3 w 46"/>
                  <a:gd name="T1" fmla="*/ 48 h 49"/>
                  <a:gd name="T2" fmla="*/ 46 w 46"/>
                  <a:gd name="T3" fmla="*/ 1 h 49"/>
                  <a:gd name="T4" fmla="*/ 44 w 46"/>
                  <a:gd name="T5" fmla="*/ 0 h 49"/>
                  <a:gd name="T6" fmla="*/ 0 w 46"/>
                  <a:gd name="T7" fmla="*/ 47 h 49"/>
                  <a:gd name="T8" fmla="*/ 3 w 46"/>
                  <a:gd name="T9" fmla="*/ 48 h 49"/>
                </a:gdLst>
                <a:ahLst/>
                <a:cxnLst>
                  <a:cxn ang="0">
                    <a:pos x="T0" y="T1"/>
                  </a:cxn>
                  <a:cxn ang="0">
                    <a:pos x="T2" y="T3"/>
                  </a:cxn>
                  <a:cxn ang="0">
                    <a:pos x="T4" y="T5"/>
                  </a:cxn>
                  <a:cxn ang="0">
                    <a:pos x="T6" y="T7"/>
                  </a:cxn>
                  <a:cxn ang="0">
                    <a:pos x="T8" y="T9"/>
                  </a:cxn>
                </a:cxnLst>
                <a:rect l="0" t="0" r="r" b="b"/>
                <a:pathLst>
                  <a:path w="46" h="49">
                    <a:moveTo>
                      <a:pt x="3" y="48"/>
                    </a:moveTo>
                    <a:cubicBezTo>
                      <a:pt x="16" y="32"/>
                      <a:pt x="30" y="16"/>
                      <a:pt x="46" y="1"/>
                    </a:cubicBezTo>
                    <a:cubicBezTo>
                      <a:pt x="46" y="1"/>
                      <a:pt x="44" y="0"/>
                      <a:pt x="44" y="0"/>
                    </a:cubicBezTo>
                    <a:cubicBezTo>
                      <a:pt x="28" y="15"/>
                      <a:pt x="14" y="31"/>
                      <a:pt x="0" y="47"/>
                    </a:cubicBezTo>
                    <a:cubicBezTo>
                      <a:pt x="0" y="48"/>
                      <a:pt x="2" y="49"/>
                      <a:pt x="3"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4" name="Freeform 592"/>
              <p:cNvSpPr/>
              <p:nvPr/>
            </p:nvSpPr>
            <p:spPr bwMode="auto">
              <a:xfrm>
                <a:off x="4546" y="1081"/>
                <a:ext cx="39" cy="32"/>
              </a:xfrm>
              <a:custGeom>
                <a:avLst/>
                <a:gdLst>
                  <a:gd name="T0" fmla="*/ 6 w 72"/>
                  <a:gd name="T1" fmla="*/ 57 h 59"/>
                  <a:gd name="T2" fmla="*/ 71 w 72"/>
                  <a:gd name="T3" fmla="*/ 4 h 59"/>
                  <a:gd name="T4" fmla="*/ 71 w 72"/>
                  <a:gd name="T5" fmla="*/ 0 h 59"/>
                  <a:gd name="T6" fmla="*/ 1 w 72"/>
                  <a:gd name="T7" fmla="*/ 58 h 59"/>
                  <a:gd name="T8" fmla="*/ 6 w 72"/>
                  <a:gd name="T9" fmla="*/ 57 h 59"/>
                </a:gdLst>
                <a:ahLst/>
                <a:cxnLst>
                  <a:cxn ang="0">
                    <a:pos x="T0" y="T1"/>
                  </a:cxn>
                  <a:cxn ang="0">
                    <a:pos x="T2" y="T3"/>
                  </a:cxn>
                  <a:cxn ang="0">
                    <a:pos x="T4" y="T5"/>
                  </a:cxn>
                  <a:cxn ang="0">
                    <a:pos x="T6" y="T7"/>
                  </a:cxn>
                  <a:cxn ang="0">
                    <a:pos x="T8" y="T9"/>
                  </a:cxn>
                </a:cxnLst>
                <a:rect l="0" t="0" r="r" b="b"/>
                <a:pathLst>
                  <a:path w="72" h="59">
                    <a:moveTo>
                      <a:pt x="6" y="57"/>
                    </a:moveTo>
                    <a:cubicBezTo>
                      <a:pt x="26" y="36"/>
                      <a:pt x="46" y="20"/>
                      <a:pt x="71" y="4"/>
                    </a:cubicBezTo>
                    <a:cubicBezTo>
                      <a:pt x="72" y="3"/>
                      <a:pt x="72" y="0"/>
                      <a:pt x="71" y="0"/>
                    </a:cubicBezTo>
                    <a:cubicBezTo>
                      <a:pt x="46" y="16"/>
                      <a:pt x="22" y="38"/>
                      <a:pt x="1" y="58"/>
                    </a:cubicBezTo>
                    <a:cubicBezTo>
                      <a:pt x="0" y="59"/>
                      <a:pt x="5" y="57"/>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5" name="Freeform 593"/>
              <p:cNvSpPr/>
              <p:nvPr/>
            </p:nvSpPr>
            <p:spPr bwMode="auto">
              <a:xfrm>
                <a:off x="4644" y="1010"/>
                <a:ext cx="138" cy="34"/>
              </a:xfrm>
              <a:custGeom>
                <a:avLst/>
                <a:gdLst>
                  <a:gd name="T0" fmla="*/ 3 w 251"/>
                  <a:gd name="T1" fmla="*/ 62 h 63"/>
                  <a:gd name="T2" fmla="*/ 249 w 251"/>
                  <a:gd name="T3" fmla="*/ 13 h 63"/>
                  <a:gd name="T4" fmla="*/ 246 w 251"/>
                  <a:gd name="T5" fmla="*/ 12 h 63"/>
                  <a:gd name="T6" fmla="*/ 0 w 251"/>
                  <a:gd name="T7" fmla="*/ 62 h 63"/>
                  <a:gd name="T8" fmla="*/ 3 w 251"/>
                  <a:gd name="T9" fmla="*/ 62 h 63"/>
                </a:gdLst>
                <a:ahLst/>
                <a:cxnLst>
                  <a:cxn ang="0">
                    <a:pos x="T0" y="T1"/>
                  </a:cxn>
                  <a:cxn ang="0">
                    <a:pos x="T2" y="T3"/>
                  </a:cxn>
                  <a:cxn ang="0">
                    <a:pos x="T4" y="T5"/>
                  </a:cxn>
                  <a:cxn ang="0">
                    <a:pos x="T6" y="T7"/>
                  </a:cxn>
                  <a:cxn ang="0">
                    <a:pos x="T8" y="T9"/>
                  </a:cxn>
                </a:cxnLst>
                <a:rect l="0" t="0" r="r" b="b"/>
                <a:pathLst>
                  <a:path w="251" h="63">
                    <a:moveTo>
                      <a:pt x="3" y="62"/>
                    </a:moveTo>
                    <a:cubicBezTo>
                      <a:pt x="74" y="26"/>
                      <a:pt x="169" y="1"/>
                      <a:pt x="249" y="13"/>
                    </a:cubicBezTo>
                    <a:cubicBezTo>
                      <a:pt x="251" y="14"/>
                      <a:pt x="247" y="12"/>
                      <a:pt x="246" y="12"/>
                    </a:cubicBezTo>
                    <a:cubicBezTo>
                      <a:pt x="166" y="0"/>
                      <a:pt x="72" y="25"/>
                      <a:pt x="0" y="62"/>
                    </a:cubicBezTo>
                    <a:cubicBezTo>
                      <a:pt x="0" y="62"/>
                      <a:pt x="3" y="63"/>
                      <a:pt x="3"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6" name="Freeform 594"/>
              <p:cNvSpPr/>
              <p:nvPr/>
            </p:nvSpPr>
            <p:spPr bwMode="auto">
              <a:xfrm>
                <a:off x="4527" y="1150"/>
                <a:ext cx="3" cy="1"/>
              </a:xfrm>
              <a:custGeom>
                <a:avLst/>
                <a:gdLst>
                  <a:gd name="T0" fmla="*/ 1 w 4"/>
                  <a:gd name="T1" fmla="*/ 1 h 2"/>
                  <a:gd name="T2" fmla="*/ 3 w 4"/>
                  <a:gd name="T3" fmla="*/ 1 h 2"/>
                  <a:gd name="T4" fmla="*/ 1 w 4"/>
                  <a:gd name="T5" fmla="*/ 1 h 2"/>
                </a:gdLst>
                <a:ahLst/>
                <a:cxnLst>
                  <a:cxn ang="0">
                    <a:pos x="T0" y="T1"/>
                  </a:cxn>
                  <a:cxn ang="0">
                    <a:pos x="T2" y="T3"/>
                  </a:cxn>
                  <a:cxn ang="0">
                    <a:pos x="T4" y="T5"/>
                  </a:cxn>
                </a:cxnLst>
                <a:rect l="0" t="0" r="r" b="b"/>
                <a:pathLst>
                  <a:path w="4" h="2">
                    <a:moveTo>
                      <a:pt x="1" y="1"/>
                    </a:moveTo>
                    <a:cubicBezTo>
                      <a:pt x="2" y="2"/>
                      <a:pt x="4" y="1"/>
                      <a:pt x="3" y="1"/>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7" name="Freeform 595"/>
              <p:cNvSpPr/>
              <p:nvPr/>
            </p:nvSpPr>
            <p:spPr bwMode="auto">
              <a:xfrm>
                <a:off x="4526" y="1123"/>
                <a:ext cx="34" cy="31"/>
              </a:xfrm>
              <a:custGeom>
                <a:avLst/>
                <a:gdLst>
                  <a:gd name="T0" fmla="*/ 3 w 62"/>
                  <a:gd name="T1" fmla="*/ 55 h 56"/>
                  <a:gd name="T2" fmla="*/ 61 w 62"/>
                  <a:gd name="T3" fmla="*/ 2 h 56"/>
                  <a:gd name="T4" fmla="*/ 59 w 62"/>
                  <a:gd name="T5" fmla="*/ 0 h 56"/>
                  <a:gd name="T6" fmla="*/ 1 w 62"/>
                  <a:gd name="T7" fmla="*/ 54 h 56"/>
                  <a:gd name="T8" fmla="*/ 3 w 62"/>
                  <a:gd name="T9" fmla="*/ 55 h 56"/>
                </a:gdLst>
                <a:ahLst/>
                <a:cxnLst>
                  <a:cxn ang="0">
                    <a:pos x="T0" y="T1"/>
                  </a:cxn>
                  <a:cxn ang="0">
                    <a:pos x="T2" y="T3"/>
                  </a:cxn>
                  <a:cxn ang="0">
                    <a:pos x="T4" y="T5"/>
                  </a:cxn>
                  <a:cxn ang="0">
                    <a:pos x="T6" y="T7"/>
                  </a:cxn>
                  <a:cxn ang="0">
                    <a:pos x="T8" y="T9"/>
                  </a:cxn>
                </a:cxnLst>
                <a:rect l="0" t="0" r="r" b="b"/>
                <a:pathLst>
                  <a:path w="62" h="56">
                    <a:moveTo>
                      <a:pt x="3" y="55"/>
                    </a:moveTo>
                    <a:cubicBezTo>
                      <a:pt x="22" y="37"/>
                      <a:pt x="39" y="17"/>
                      <a:pt x="61" y="2"/>
                    </a:cubicBezTo>
                    <a:cubicBezTo>
                      <a:pt x="62" y="1"/>
                      <a:pt x="60" y="0"/>
                      <a:pt x="59" y="0"/>
                    </a:cubicBezTo>
                    <a:cubicBezTo>
                      <a:pt x="37" y="16"/>
                      <a:pt x="20" y="36"/>
                      <a:pt x="1" y="54"/>
                    </a:cubicBezTo>
                    <a:cubicBezTo>
                      <a:pt x="0" y="55"/>
                      <a:pt x="2" y="56"/>
                      <a:pt x="3"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8" name="Freeform 596"/>
              <p:cNvSpPr/>
              <p:nvPr/>
            </p:nvSpPr>
            <p:spPr bwMode="auto">
              <a:xfrm>
                <a:off x="4569" y="1104"/>
                <a:ext cx="10" cy="6"/>
              </a:xfrm>
              <a:custGeom>
                <a:avLst/>
                <a:gdLst>
                  <a:gd name="T0" fmla="*/ 2 w 18"/>
                  <a:gd name="T1" fmla="*/ 12 h 12"/>
                  <a:gd name="T2" fmla="*/ 18 w 18"/>
                  <a:gd name="T3" fmla="*/ 1 h 12"/>
                  <a:gd name="T4" fmla="*/ 16 w 18"/>
                  <a:gd name="T5" fmla="*/ 0 h 12"/>
                  <a:gd name="T6" fmla="*/ 0 w 18"/>
                  <a:gd name="T7" fmla="*/ 11 h 12"/>
                  <a:gd name="T8" fmla="*/ 2 w 18"/>
                  <a:gd name="T9" fmla="*/ 12 h 12"/>
                </a:gdLst>
                <a:ahLst/>
                <a:cxnLst>
                  <a:cxn ang="0">
                    <a:pos x="T0" y="T1"/>
                  </a:cxn>
                  <a:cxn ang="0">
                    <a:pos x="T2" y="T3"/>
                  </a:cxn>
                  <a:cxn ang="0">
                    <a:pos x="T4" y="T5"/>
                  </a:cxn>
                  <a:cxn ang="0">
                    <a:pos x="T6" y="T7"/>
                  </a:cxn>
                  <a:cxn ang="0">
                    <a:pos x="T8" y="T9"/>
                  </a:cxn>
                </a:cxnLst>
                <a:rect l="0" t="0" r="r" b="b"/>
                <a:pathLst>
                  <a:path w="18" h="12">
                    <a:moveTo>
                      <a:pt x="2" y="12"/>
                    </a:moveTo>
                    <a:cubicBezTo>
                      <a:pt x="8" y="9"/>
                      <a:pt x="13" y="6"/>
                      <a:pt x="18" y="1"/>
                    </a:cubicBezTo>
                    <a:cubicBezTo>
                      <a:pt x="18" y="1"/>
                      <a:pt x="16" y="0"/>
                      <a:pt x="16" y="0"/>
                    </a:cubicBezTo>
                    <a:cubicBezTo>
                      <a:pt x="11" y="5"/>
                      <a:pt x="6" y="8"/>
                      <a:pt x="0" y="11"/>
                    </a:cubicBezTo>
                    <a:cubicBezTo>
                      <a:pt x="0" y="11"/>
                      <a:pt x="2" y="12"/>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9" name="Freeform 597"/>
              <p:cNvSpPr/>
              <p:nvPr/>
            </p:nvSpPr>
            <p:spPr bwMode="auto">
              <a:xfrm>
                <a:off x="4619" y="1061"/>
                <a:ext cx="22" cy="14"/>
              </a:xfrm>
              <a:custGeom>
                <a:avLst/>
                <a:gdLst>
                  <a:gd name="T0" fmla="*/ 3 w 40"/>
                  <a:gd name="T1" fmla="*/ 25 h 25"/>
                  <a:gd name="T2" fmla="*/ 39 w 40"/>
                  <a:gd name="T3" fmla="*/ 1 h 25"/>
                  <a:gd name="T4" fmla="*/ 37 w 40"/>
                  <a:gd name="T5" fmla="*/ 0 h 25"/>
                  <a:gd name="T6" fmla="*/ 1 w 40"/>
                  <a:gd name="T7" fmla="*/ 23 h 25"/>
                  <a:gd name="T8" fmla="*/ 3 w 40"/>
                  <a:gd name="T9" fmla="*/ 25 h 25"/>
                </a:gdLst>
                <a:ahLst/>
                <a:cxnLst>
                  <a:cxn ang="0">
                    <a:pos x="T0" y="T1"/>
                  </a:cxn>
                  <a:cxn ang="0">
                    <a:pos x="T2" y="T3"/>
                  </a:cxn>
                  <a:cxn ang="0">
                    <a:pos x="T4" y="T5"/>
                  </a:cxn>
                  <a:cxn ang="0">
                    <a:pos x="T6" y="T7"/>
                  </a:cxn>
                  <a:cxn ang="0">
                    <a:pos x="T8" y="T9"/>
                  </a:cxn>
                </a:cxnLst>
                <a:rect l="0" t="0" r="r" b="b"/>
                <a:pathLst>
                  <a:path w="40" h="25">
                    <a:moveTo>
                      <a:pt x="3" y="25"/>
                    </a:moveTo>
                    <a:cubicBezTo>
                      <a:pt x="15" y="17"/>
                      <a:pt x="26" y="8"/>
                      <a:pt x="39" y="1"/>
                    </a:cubicBezTo>
                    <a:cubicBezTo>
                      <a:pt x="40" y="1"/>
                      <a:pt x="38" y="0"/>
                      <a:pt x="37" y="0"/>
                    </a:cubicBezTo>
                    <a:cubicBezTo>
                      <a:pt x="24" y="6"/>
                      <a:pt x="13" y="15"/>
                      <a:pt x="1" y="23"/>
                    </a:cubicBezTo>
                    <a:cubicBezTo>
                      <a:pt x="0" y="24"/>
                      <a:pt x="2" y="25"/>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0" name="Freeform 598"/>
              <p:cNvSpPr/>
              <p:nvPr/>
            </p:nvSpPr>
            <p:spPr bwMode="auto">
              <a:xfrm>
                <a:off x="4611" y="1057"/>
                <a:ext cx="13" cy="8"/>
              </a:xfrm>
              <a:custGeom>
                <a:avLst/>
                <a:gdLst>
                  <a:gd name="T0" fmla="*/ 3 w 24"/>
                  <a:gd name="T1" fmla="*/ 15 h 15"/>
                  <a:gd name="T2" fmla="*/ 23 w 24"/>
                  <a:gd name="T3" fmla="*/ 2 h 15"/>
                  <a:gd name="T4" fmla="*/ 21 w 24"/>
                  <a:gd name="T5" fmla="*/ 0 h 15"/>
                  <a:gd name="T6" fmla="*/ 1 w 24"/>
                  <a:gd name="T7" fmla="*/ 13 h 15"/>
                  <a:gd name="T8" fmla="*/ 3 w 24"/>
                  <a:gd name="T9" fmla="*/ 15 h 15"/>
                </a:gdLst>
                <a:ahLst/>
                <a:cxnLst>
                  <a:cxn ang="0">
                    <a:pos x="T0" y="T1"/>
                  </a:cxn>
                  <a:cxn ang="0">
                    <a:pos x="T2" y="T3"/>
                  </a:cxn>
                  <a:cxn ang="0">
                    <a:pos x="T4" y="T5"/>
                  </a:cxn>
                  <a:cxn ang="0">
                    <a:pos x="T6" y="T7"/>
                  </a:cxn>
                  <a:cxn ang="0">
                    <a:pos x="T8" y="T9"/>
                  </a:cxn>
                </a:cxnLst>
                <a:rect l="0" t="0" r="r" b="b"/>
                <a:pathLst>
                  <a:path w="24" h="15">
                    <a:moveTo>
                      <a:pt x="3" y="15"/>
                    </a:moveTo>
                    <a:cubicBezTo>
                      <a:pt x="10" y="11"/>
                      <a:pt x="16" y="6"/>
                      <a:pt x="23" y="2"/>
                    </a:cubicBezTo>
                    <a:cubicBezTo>
                      <a:pt x="24" y="1"/>
                      <a:pt x="22" y="0"/>
                      <a:pt x="21" y="0"/>
                    </a:cubicBezTo>
                    <a:cubicBezTo>
                      <a:pt x="15" y="5"/>
                      <a:pt x="8" y="9"/>
                      <a:pt x="1" y="13"/>
                    </a:cubicBezTo>
                    <a:cubicBezTo>
                      <a:pt x="0" y="14"/>
                      <a:pt x="2" y="15"/>
                      <a:pt x="3"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1" name="Freeform 599"/>
              <p:cNvSpPr/>
              <p:nvPr/>
            </p:nvSpPr>
            <p:spPr bwMode="auto">
              <a:xfrm>
                <a:off x="4663" y="1018"/>
                <a:ext cx="123" cy="30"/>
              </a:xfrm>
              <a:custGeom>
                <a:avLst/>
                <a:gdLst>
                  <a:gd name="T0" fmla="*/ 3 w 224"/>
                  <a:gd name="T1" fmla="*/ 53 h 54"/>
                  <a:gd name="T2" fmla="*/ 223 w 224"/>
                  <a:gd name="T3" fmla="*/ 2 h 54"/>
                  <a:gd name="T4" fmla="*/ 222 w 224"/>
                  <a:gd name="T5" fmla="*/ 1 h 54"/>
                  <a:gd name="T6" fmla="*/ 1 w 224"/>
                  <a:gd name="T7" fmla="*/ 53 h 54"/>
                  <a:gd name="T8" fmla="*/ 3 w 224"/>
                  <a:gd name="T9" fmla="*/ 53 h 54"/>
                </a:gdLst>
                <a:ahLst/>
                <a:cxnLst>
                  <a:cxn ang="0">
                    <a:pos x="T0" y="T1"/>
                  </a:cxn>
                  <a:cxn ang="0">
                    <a:pos x="T2" y="T3"/>
                  </a:cxn>
                  <a:cxn ang="0">
                    <a:pos x="T4" y="T5"/>
                  </a:cxn>
                  <a:cxn ang="0">
                    <a:pos x="T6" y="T7"/>
                  </a:cxn>
                  <a:cxn ang="0">
                    <a:pos x="T8" y="T9"/>
                  </a:cxn>
                </a:cxnLst>
                <a:rect l="0" t="0" r="r" b="b"/>
                <a:pathLst>
                  <a:path w="224" h="54">
                    <a:moveTo>
                      <a:pt x="3" y="53"/>
                    </a:moveTo>
                    <a:cubicBezTo>
                      <a:pt x="74" y="23"/>
                      <a:pt x="145" y="1"/>
                      <a:pt x="223" y="2"/>
                    </a:cubicBezTo>
                    <a:cubicBezTo>
                      <a:pt x="224" y="2"/>
                      <a:pt x="222" y="1"/>
                      <a:pt x="222" y="1"/>
                    </a:cubicBezTo>
                    <a:cubicBezTo>
                      <a:pt x="144" y="0"/>
                      <a:pt x="71" y="22"/>
                      <a:pt x="1" y="53"/>
                    </a:cubicBezTo>
                    <a:cubicBezTo>
                      <a:pt x="0" y="53"/>
                      <a:pt x="3" y="54"/>
                      <a:pt x="3"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2" name="Freeform 600"/>
              <p:cNvSpPr/>
              <p:nvPr/>
            </p:nvSpPr>
            <p:spPr bwMode="auto">
              <a:xfrm>
                <a:off x="4685" y="1021"/>
                <a:ext cx="107" cy="30"/>
              </a:xfrm>
              <a:custGeom>
                <a:avLst/>
                <a:gdLst>
                  <a:gd name="T0" fmla="*/ 4 w 195"/>
                  <a:gd name="T1" fmla="*/ 54 h 55"/>
                  <a:gd name="T2" fmla="*/ 193 w 195"/>
                  <a:gd name="T3" fmla="*/ 1 h 55"/>
                  <a:gd name="T4" fmla="*/ 192 w 195"/>
                  <a:gd name="T5" fmla="*/ 0 h 55"/>
                  <a:gd name="T6" fmla="*/ 1 w 195"/>
                  <a:gd name="T7" fmla="*/ 53 h 55"/>
                  <a:gd name="T8" fmla="*/ 4 w 195"/>
                  <a:gd name="T9" fmla="*/ 54 h 55"/>
                </a:gdLst>
                <a:ahLst/>
                <a:cxnLst>
                  <a:cxn ang="0">
                    <a:pos x="T0" y="T1"/>
                  </a:cxn>
                  <a:cxn ang="0">
                    <a:pos x="T2" y="T3"/>
                  </a:cxn>
                  <a:cxn ang="0">
                    <a:pos x="T4" y="T5"/>
                  </a:cxn>
                  <a:cxn ang="0">
                    <a:pos x="T6" y="T7"/>
                  </a:cxn>
                  <a:cxn ang="0">
                    <a:pos x="T8" y="T9"/>
                  </a:cxn>
                </a:cxnLst>
                <a:rect l="0" t="0" r="r" b="b"/>
                <a:pathLst>
                  <a:path w="195" h="55">
                    <a:moveTo>
                      <a:pt x="4" y="54"/>
                    </a:moveTo>
                    <a:cubicBezTo>
                      <a:pt x="64" y="26"/>
                      <a:pt x="127" y="2"/>
                      <a:pt x="193" y="1"/>
                    </a:cubicBezTo>
                    <a:cubicBezTo>
                      <a:pt x="195" y="1"/>
                      <a:pt x="193" y="0"/>
                      <a:pt x="192" y="0"/>
                    </a:cubicBezTo>
                    <a:cubicBezTo>
                      <a:pt x="126" y="1"/>
                      <a:pt x="61" y="25"/>
                      <a:pt x="1" y="53"/>
                    </a:cubicBezTo>
                    <a:cubicBezTo>
                      <a:pt x="0" y="54"/>
                      <a:pt x="4" y="55"/>
                      <a:pt x="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3" name="Freeform 601"/>
              <p:cNvSpPr/>
              <p:nvPr/>
            </p:nvSpPr>
            <p:spPr bwMode="auto">
              <a:xfrm>
                <a:off x="4631" y="1065"/>
                <a:ext cx="29" cy="19"/>
              </a:xfrm>
              <a:custGeom>
                <a:avLst/>
                <a:gdLst>
                  <a:gd name="T0" fmla="*/ 3 w 53"/>
                  <a:gd name="T1" fmla="*/ 35 h 35"/>
                  <a:gd name="T2" fmla="*/ 52 w 53"/>
                  <a:gd name="T3" fmla="*/ 2 h 35"/>
                  <a:gd name="T4" fmla="*/ 49 w 53"/>
                  <a:gd name="T5" fmla="*/ 1 h 35"/>
                  <a:gd name="T6" fmla="*/ 1 w 53"/>
                  <a:gd name="T7" fmla="*/ 33 h 35"/>
                  <a:gd name="T8" fmla="*/ 3 w 53"/>
                  <a:gd name="T9" fmla="*/ 35 h 35"/>
                </a:gdLst>
                <a:ahLst/>
                <a:cxnLst>
                  <a:cxn ang="0">
                    <a:pos x="T0" y="T1"/>
                  </a:cxn>
                  <a:cxn ang="0">
                    <a:pos x="T2" y="T3"/>
                  </a:cxn>
                  <a:cxn ang="0">
                    <a:pos x="T4" y="T5"/>
                  </a:cxn>
                  <a:cxn ang="0">
                    <a:pos x="T6" y="T7"/>
                  </a:cxn>
                  <a:cxn ang="0">
                    <a:pos x="T8" y="T9"/>
                  </a:cxn>
                </a:cxnLst>
                <a:rect l="0" t="0" r="r" b="b"/>
                <a:pathLst>
                  <a:path w="53" h="35">
                    <a:moveTo>
                      <a:pt x="3" y="35"/>
                    </a:moveTo>
                    <a:cubicBezTo>
                      <a:pt x="18" y="24"/>
                      <a:pt x="36" y="12"/>
                      <a:pt x="52" y="2"/>
                    </a:cubicBezTo>
                    <a:cubicBezTo>
                      <a:pt x="53" y="1"/>
                      <a:pt x="50" y="0"/>
                      <a:pt x="49" y="1"/>
                    </a:cubicBezTo>
                    <a:cubicBezTo>
                      <a:pt x="32" y="11"/>
                      <a:pt x="17" y="22"/>
                      <a:pt x="1" y="33"/>
                    </a:cubicBezTo>
                    <a:cubicBezTo>
                      <a:pt x="0" y="34"/>
                      <a:pt x="2" y="35"/>
                      <a:pt x="3"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4" name="Freeform 602"/>
              <p:cNvSpPr/>
              <p:nvPr/>
            </p:nvSpPr>
            <p:spPr bwMode="auto">
              <a:xfrm>
                <a:off x="4615" y="1089"/>
                <a:ext cx="9" cy="8"/>
              </a:xfrm>
              <a:custGeom>
                <a:avLst/>
                <a:gdLst>
                  <a:gd name="T0" fmla="*/ 1 w 17"/>
                  <a:gd name="T1" fmla="*/ 14 h 15"/>
                  <a:gd name="T2" fmla="*/ 16 w 17"/>
                  <a:gd name="T3" fmla="*/ 2 h 15"/>
                  <a:gd name="T4" fmla="*/ 14 w 17"/>
                  <a:gd name="T5" fmla="*/ 1 h 15"/>
                  <a:gd name="T6" fmla="*/ 1 w 17"/>
                  <a:gd name="T7" fmla="*/ 12 h 15"/>
                  <a:gd name="T8" fmla="*/ 1 w 17"/>
                  <a:gd name="T9" fmla="*/ 14 h 15"/>
                </a:gdLst>
                <a:ahLst/>
                <a:cxnLst>
                  <a:cxn ang="0">
                    <a:pos x="T0" y="T1"/>
                  </a:cxn>
                  <a:cxn ang="0">
                    <a:pos x="T2" y="T3"/>
                  </a:cxn>
                  <a:cxn ang="0">
                    <a:pos x="T4" y="T5"/>
                  </a:cxn>
                  <a:cxn ang="0">
                    <a:pos x="T6" y="T7"/>
                  </a:cxn>
                  <a:cxn ang="0">
                    <a:pos x="T8" y="T9"/>
                  </a:cxn>
                </a:cxnLst>
                <a:rect l="0" t="0" r="r" b="b"/>
                <a:pathLst>
                  <a:path w="17" h="15">
                    <a:moveTo>
                      <a:pt x="1" y="14"/>
                    </a:moveTo>
                    <a:cubicBezTo>
                      <a:pt x="5" y="11"/>
                      <a:pt x="12" y="5"/>
                      <a:pt x="16" y="2"/>
                    </a:cubicBezTo>
                    <a:cubicBezTo>
                      <a:pt x="17" y="1"/>
                      <a:pt x="15" y="0"/>
                      <a:pt x="14" y="1"/>
                    </a:cubicBezTo>
                    <a:cubicBezTo>
                      <a:pt x="10" y="4"/>
                      <a:pt x="5" y="8"/>
                      <a:pt x="1" y="12"/>
                    </a:cubicBezTo>
                    <a:cubicBezTo>
                      <a:pt x="0" y="12"/>
                      <a:pt x="1" y="15"/>
                      <a:pt x="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5" name="Freeform 603"/>
              <p:cNvSpPr/>
              <p:nvPr/>
            </p:nvSpPr>
            <p:spPr bwMode="auto">
              <a:xfrm>
                <a:off x="4703" y="1023"/>
                <a:ext cx="97" cy="30"/>
              </a:xfrm>
              <a:custGeom>
                <a:avLst/>
                <a:gdLst>
                  <a:gd name="T0" fmla="*/ 2 w 176"/>
                  <a:gd name="T1" fmla="*/ 55 h 55"/>
                  <a:gd name="T2" fmla="*/ 175 w 176"/>
                  <a:gd name="T3" fmla="*/ 3 h 55"/>
                  <a:gd name="T4" fmla="*/ 174 w 176"/>
                  <a:gd name="T5" fmla="*/ 2 h 55"/>
                  <a:gd name="T6" fmla="*/ 1 w 176"/>
                  <a:gd name="T7" fmla="*/ 54 h 55"/>
                  <a:gd name="T8" fmla="*/ 2 w 176"/>
                  <a:gd name="T9" fmla="*/ 55 h 55"/>
                </a:gdLst>
                <a:ahLst/>
                <a:cxnLst>
                  <a:cxn ang="0">
                    <a:pos x="T0" y="T1"/>
                  </a:cxn>
                  <a:cxn ang="0">
                    <a:pos x="T2" y="T3"/>
                  </a:cxn>
                  <a:cxn ang="0">
                    <a:pos x="T4" y="T5"/>
                  </a:cxn>
                  <a:cxn ang="0">
                    <a:pos x="T6" y="T7"/>
                  </a:cxn>
                  <a:cxn ang="0">
                    <a:pos x="T8" y="T9"/>
                  </a:cxn>
                </a:cxnLst>
                <a:rect l="0" t="0" r="r" b="b"/>
                <a:pathLst>
                  <a:path w="176" h="55">
                    <a:moveTo>
                      <a:pt x="2" y="55"/>
                    </a:moveTo>
                    <a:cubicBezTo>
                      <a:pt x="55" y="24"/>
                      <a:pt x="112" y="1"/>
                      <a:pt x="175" y="3"/>
                    </a:cubicBezTo>
                    <a:cubicBezTo>
                      <a:pt x="176" y="3"/>
                      <a:pt x="176" y="2"/>
                      <a:pt x="174" y="2"/>
                    </a:cubicBezTo>
                    <a:cubicBezTo>
                      <a:pt x="111" y="0"/>
                      <a:pt x="54" y="22"/>
                      <a:pt x="1" y="54"/>
                    </a:cubicBezTo>
                    <a:cubicBezTo>
                      <a:pt x="0" y="54"/>
                      <a:pt x="2" y="55"/>
                      <a:pt x="2"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6" name="Freeform 604"/>
              <p:cNvSpPr/>
              <p:nvPr/>
            </p:nvSpPr>
            <p:spPr bwMode="auto">
              <a:xfrm>
                <a:off x="4642" y="1068"/>
                <a:ext cx="39" cy="24"/>
              </a:xfrm>
              <a:custGeom>
                <a:avLst/>
                <a:gdLst>
                  <a:gd name="T0" fmla="*/ 3 w 70"/>
                  <a:gd name="T1" fmla="*/ 42 h 43"/>
                  <a:gd name="T2" fmla="*/ 69 w 70"/>
                  <a:gd name="T3" fmla="*/ 1 h 43"/>
                  <a:gd name="T4" fmla="*/ 66 w 70"/>
                  <a:gd name="T5" fmla="*/ 0 h 43"/>
                  <a:gd name="T6" fmla="*/ 1 w 70"/>
                  <a:gd name="T7" fmla="*/ 41 h 43"/>
                  <a:gd name="T8" fmla="*/ 3 w 70"/>
                  <a:gd name="T9" fmla="*/ 42 h 43"/>
                </a:gdLst>
                <a:ahLst/>
                <a:cxnLst>
                  <a:cxn ang="0">
                    <a:pos x="T0" y="T1"/>
                  </a:cxn>
                  <a:cxn ang="0">
                    <a:pos x="T2" y="T3"/>
                  </a:cxn>
                  <a:cxn ang="0">
                    <a:pos x="T4" y="T5"/>
                  </a:cxn>
                  <a:cxn ang="0">
                    <a:pos x="T6" y="T7"/>
                  </a:cxn>
                  <a:cxn ang="0">
                    <a:pos x="T8" y="T9"/>
                  </a:cxn>
                </a:cxnLst>
                <a:rect l="0" t="0" r="r" b="b"/>
                <a:pathLst>
                  <a:path w="70" h="43">
                    <a:moveTo>
                      <a:pt x="3" y="42"/>
                    </a:moveTo>
                    <a:cubicBezTo>
                      <a:pt x="24" y="28"/>
                      <a:pt x="47" y="15"/>
                      <a:pt x="69" y="1"/>
                    </a:cubicBezTo>
                    <a:cubicBezTo>
                      <a:pt x="70" y="0"/>
                      <a:pt x="66" y="0"/>
                      <a:pt x="66" y="0"/>
                    </a:cubicBezTo>
                    <a:cubicBezTo>
                      <a:pt x="44" y="14"/>
                      <a:pt x="22" y="27"/>
                      <a:pt x="1" y="41"/>
                    </a:cubicBezTo>
                    <a:cubicBezTo>
                      <a:pt x="0" y="42"/>
                      <a:pt x="2" y="43"/>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7" name="Freeform 605"/>
              <p:cNvSpPr/>
              <p:nvPr/>
            </p:nvSpPr>
            <p:spPr bwMode="auto">
              <a:xfrm>
                <a:off x="4623" y="1098"/>
                <a:ext cx="10" cy="7"/>
              </a:xfrm>
              <a:custGeom>
                <a:avLst/>
                <a:gdLst>
                  <a:gd name="T0" fmla="*/ 4 w 18"/>
                  <a:gd name="T1" fmla="*/ 11 h 12"/>
                  <a:gd name="T2" fmla="*/ 17 w 18"/>
                  <a:gd name="T3" fmla="*/ 2 h 12"/>
                  <a:gd name="T4" fmla="*/ 15 w 18"/>
                  <a:gd name="T5" fmla="*/ 0 h 12"/>
                  <a:gd name="T6" fmla="*/ 1 w 18"/>
                  <a:gd name="T7" fmla="*/ 11 h 12"/>
                  <a:gd name="T8" fmla="*/ 4 w 18"/>
                  <a:gd name="T9" fmla="*/ 11 h 12"/>
                </a:gdLst>
                <a:ahLst/>
                <a:cxnLst>
                  <a:cxn ang="0">
                    <a:pos x="T0" y="T1"/>
                  </a:cxn>
                  <a:cxn ang="0">
                    <a:pos x="T2" y="T3"/>
                  </a:cxn>
                  <a:cxn ang="0">
                    <a:pos x="T4" y="T5"/>
                  </a:cxn>
                  <a:cxn ang="0">
                    <a:pos x="T6" y="T7"/>
                  </a:cxn>
                  <a:cxn ang="0">
                    <a:pos x="T8" y="T9"/>
                  </a:cxn>
                </a:cxnLst>
                <a:rect l="0" t="0" r="r" b="b"/>
                <a:pathLst>
                  <a:path w="18" h="12">
                    <a:moveTo>
                      <a:pt x="4" y="11"/>
                    </a:moveTo>
                    <a:cubicBezTo>
                      <a:pt x="8" y="8"/>
                      <a:pt x="13" y="5"/>
                      <a:pt x="17" y="2"/>
                    </a:cubicBezTo>
                    <a:cubicBezTo>
                      <a:pt x="18" y="1"/>
                      <a:pt x="16" y="0"/>
                      <a:pt x="15" y="0"/>
                    </a:cubicBezTo>
                    <a:cubicBezTo>
                      <a:pt x="11" y="3"/>
                      <a:pt x="5" y="7"/>
                      <a:pt x="1" y="11"/>
                    </a:cubicBezTo>
                    <a:cubicBezTo>
                      <a:pt x="0" y="11"/>
                      <a:pt x="3" y="12"/>
                      <a:pt x="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8" name="Freeform 606"/>
              <p:cNvSpPr/>
              <p:nvPr/>
            </p:nvSpPr>
            <p:spPr bwMode="auto">
              <a:xfrm>
                <a:off x="4719" y="1026"/>
                <a:ext cx="88" cy="27"/>
              </a:xfrm>
              <a:custGeom>
                <a:avLst/>
                <a:gdLst>
                  <a:gd name="T0" fmla="*/ 4 w 160"/>
                  <a:gd name="T1" fmla="*/ 49 h 49"/>
                  <a:gd name="T2" fmla="*/ 159 w 160"/>
                  <a:gd name="T3" fmla="*/ 1 h 49"/>
                  <a:gd name="T4" fmla="*/ 157 w 160"/>
                  <a:gd name="T5" fmla="*/ 1 h 49"/>
                  <a:gd name="T6" fmla="*/ 1 w 160"/>
                  <a:gd name="T7" fmla="*/ 49 h 49"/>
                  <a:gd name="T8" fmla="*/ 4 w 160"/>
                  <a:gd name="T9" fmla="*/ 49 h 49"/>
                </a:gdLst>
                <a:ahLst/>
                <a:cxnLst>
                  <a:cxn ang="0">
                    <a:pos x="T0" y="T1"/>
                  </a:cxn>
                  <a:cxn ang="0">
                    <a:pos x="T2" y="T3"/>
                  </a:cxn>
                  <a:cxn ang="0">
                    <a:pos x="T4" y="T5"/>
                  </a:cxn>
                  <a:cxn ang="0">
                    <a:pos x="T6" y="T7"/>
                  </a:cxn>
                  <a:cxn ang="0">
                    <a:pos x="T8" y="T9"/>
                  </a:cxn>
                </a:cxnLst>
                <a:rect l="0" t="0" r="r" b="b"/>
                <a:pathLst>
                  <a:path w="160" h="49">
                    <a:moveTo>
                      <a:pt x="4" y="49"/>
                    </a:moveTo>
                    <a:cubicBezTo>
                      <a:pt x="50" y="19"/>
                      <a:pt x="104" y="4"/>
                      <a:pt x="159" y="1"/>
                    </a:cubicBezTo>
                    <a:cubicBezTo>
                      <a:pt x="160" y="1"/>
                      <a:pt x="158" y="0"/>
                      <a:pt x="157" y="1"/>
                    </a:cubicBezTo>
                    <a:cubicBezTo>
                      <a:pt x="102" y="3"/>
                      <a:pt x="47" y="18"/>
                      <a:pt x="1" y="49"/>
                    </a:cubicBezTo>
                    <a:cubicBezTo>
                      <a:pt x="0" y="49"/>
                      <a:pt x="4" y="49"/>
                      <a:pt x="4"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70" name="Freeform 608"/>
            <p:cNvSpPr/>
            <p:nvPr/>
          </p:nvSpPr>
          <p:spPr bwMode="auto">
            <a:xfrm>
              <a:off x="7392988" y="1697038"/>
              <a:ext cx="68262" cy="46037"/>
            </a:xfrm>
            <a:custGeom>
              <a:avLst/>
              <a:gdLst>
                <a:gd name="T0" fmla="*/ 2 w 79"/>
                <a:gd name="T1" fmla="*/ 53 h 53"/>
                <a:gd name="T2" fmla="*/ 78 w 79"/>
                <a:gd name="T3" fmla="*/ 2 h 53"/>
                <a:gd name="T4" fmla="*/ 75 w 79"/>
                <a:gd name="T5" fmla="*/ 1 h 53"/>
                <a:gd name="T6" fmla="*/ 0 w 79"/>
                <a:gd name="T7" fmla="*/ 52 h 53"/>
                <a:gd name="T8" fmla="*/ 2 w 79"/>
                <a:gd name="T9" fmla="*/ 53 h 53"/>
              </a:gdLst>
              <a:ahLst/>
              <a:cxnLst>
                <a:cxn ang="0">
                  <a:pos x="T0" y="T1"/>
                </a:cxn>
                <a:cxn ang="0">
                  <a:pos x="T2" y="T3"/>
                </a:cxn>
                <a:cxn ang="0">
                  <a:pos x="T4" y="T5"/>
                </a:cxn>
                <a:cxn ang="0">
                  <a:pos x="T6" y="T7"/>
                </a:cxn>
                <a:cxn ang="0">
                  <a:pos x="T8" y="T9"/>
                </a:cxn>
              </a:cxnLst>
              <a:rect l="0" t="0" r="r" b="b"/>
              <a:pathLst>
                <a:path w="79" h="53">
                  <a:moveTo>
                    <a:pt x="2" y="53"/>
                  </a:moveTo>
                  <a:cubicBezTo>
                    <a:pt x="28" y="39"/>
                    <a:pt x="55" y="21"/>
                    <a:pt x="78" y="2"/>
                  </a:cubicBezTo>
                  <a:cubicBezTo>
                    <a:pt x="79" y="2"/>
                    <a:pt x="76" y="0"/>
                    <a:pt x="75" y="1"/>
                  </a:cubicBezTo>
                  <a:cubicBezTo>
                    <a:pt x="52" y="19"/>
                    <a:pt x="26" y="38"/>
                    <a:pt x="0" y="52"/>
                  </a:cubicBezTo>
                  <a:cubicBezTo>
                    <a:pt x="0" y="52"/>
                    <a:pt x="1" y="53"/>
                    <a:pt x="2"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609"/>
            <p:cNvSpPr/>
            <p:nvPr/>
          </p:nvSpPr>
          <p:spPr bwMode="auto">
            <a:xfrm>
              <a:off x="7519988" y="1633538"/>
              <a:ext cx="122237" cy="41275"/>
            </a:xfrm>
            <a:custGeom>
              <a:avLst/>
              <a:gdLst>
                <a:gd name="T0" fmla="*/ 3 w 140"/>
                <a:gd name="T1" fmla="*/ 47 h 48"/>
                <a:gd name="T2" fmla="*/ 138 w 140"/>
                <a:gd name="T3" fmla="*/ 2 h 48"/>
                <a:gd name="T4" fmla="*/ 137 w 140"/>
                <a:gd name="T5" fmla="*/ 1 h 48"/>
                <a:gd name="T6" fmla="*/ 1 w 140"/>
                <a:gd name="T7" fmla="*/ 46 h 48"/>
                <a:gd name="T8" fmla="*/ 3 w 140"/>
                <a:gd name="T9" fmla="*/ 47 h 48"/>
              </a:gdLst>
              <a:ahLst/>
              <a:cxnLst>
                <a:cxn ang="0">
                  <a:pos x="T0" y="T1"/>
                </a:cxn>
                <a:cxn ang="0">
                  <a:pos x="T2" y="T3"/>
                </a:cxn>
                <a:cxn ang="0">
                  <a:pos x="T4" y="T5"/>
                </a:cxn>
                <a:cxn ang="0">
                  <a:pos x="T6" y="T7"/>
                </a:cxn>
                <a:cxn ang="0">
                  <a:pos x="T8" y="T9"/>
                </a:cxn>
              </a:cxnLst>
              <a:rect l="0" t="0" r="r" b="b"/>
              <a:pathLst>
                <a:path w="140" h="48">
                  <a:moveTo>
                    <a:pt x="3" y="47"/>
                  </a:moveTo>
                  <a:cubicBezTo>
                    <a:pt x="44" y="20"/>
                    <a:pt x="90" y="6"/>
                    <a:pt x="138" y="2"/>
                  </a:cubicBezTo>
                  <a:cubicBezTo>
                    <a:pt x="140" y="2"/>
                    <a:pt x="138" y="0"/>
                    <a:pt x="137" y="1"/>
                  </a:cubicBezTo>
                  <a:cubicBezTo>
                    <a:pt x="88" y="4"/>
                    <a:pt x="42" y="19"/>
                    <a:pt x="1" y="46"/>
                  </a:cubicBezTo>
                  <a:cubicBezTo>
                    <a:pt x="0" y="47"/>
                    <a:pt x="2" y="48"/>
                    <a:pt x="3"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610"/>
            <p:cNvSpPr/>
            <p:nvPr/>
          </p:nvSpPr>
          <p:spPr bwMode="auto">
            <a:xfrm>
              <a:off x="7432675" y="1698625"/>
              <a:ext cx="57150" cy="42862"/>
            </a:xfrm>
            <a:custGeom>
              <a:avLst/>
              <a:gdLst>
                <a:gd name="T0" fmla="*/ 3 w 65"/>
                <a:gd name="T1" fmla="*/ 49 h 49"/>
                <a:gd name="T2" fmla="*/ 64 w 65"/>
                <a:gd name="T3" fmla="*/ 2 h 49"/>
                <a:gd name="T4" fmla="*/ 63 w 65"/>
                <a:gd name="T5" fmla="*/ 1 h 49"/>
                <a:gd name="T6" fmla="*/ 1 w 65"/>
                <a:gd name="T7" fmla="*/ 47 h 49"/>
                <a:gd name="T8" fmla="*/ 3 w 65"/>
                <a:gd name="T9" fmla="*/ 49 h 49"/>
              </a:gdLst>
              <a:ahLst/>
              <a:cxnLst>
                <a:cxn ang="0">
                  <a:pos x="T0" y="T1"/>
                </a:cxn>
                <a:cxn ang="0">
                  <a:pos x="T2" y="T3"/>
                </a:cxn>
                <a:cxn ang="0">
                  <a:pos x="T4" y="T5"/>
                </a:cxn>
                <a:cxn ang="0">
                  <a:pos x="T6" y="T7"/>
                </a:cxn>
                <a:cxn ang="0">
                  <a:pos x="T8" y="T9"/>
                </a:cxn>
              </a:cxnLst>
              <a:rect l="0" t="0" r="r" b="b"/>
              <a:pathLst>
                <a:path w="65" h="49">
                  <a:moveTo>
                    <a:pt x="3" y="49"/>
                  </a:moveTo>
                  <a:cubicBezTo>
                    <a:pt x="26" y="37"/>
                    <a:pt x="45" y="20"/>
                    <a:pt x="64" y="2"/>
                  </a:cubicBezTo>
                  <a:cubicBezTo>
                    <a:pt x="65" y="1"/>
                    <a:pt x="63" y="0"/>
                    <a:pt x="63" y="1"/>
                  </a:cubicBezTo>
                  <a:cubicBezTo>
                    <a:pt x="43" y="18"/>
                    <a:pt x="25" y="36"/>
                    <a:pt x="1" y="47"/>
                  </a:cubicBezTo>
                  <a:cubicBezTo>
                    <a:pt x="0" y="48"/>
                    <a:pt x="2" y="49"/>
                    <a:pt x="3"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611"/>
            <p:cNvSpPr/>
            <p:nvPr/>
          </p:nvSpPr>
          <p:spPr bwMode="auto">
            <a:xfrm>
              <a:off x="7545388" y="1635125"/>
              <a:ext cx="122237" cy="39687"/>
            </a:xfrm>
            <a:custGeom>
              <a:avLst/>
              <a:gdLst>
                <a:gd name="T0" fmla="*/ 2 w 139"/>
                <a:gd name="T1" fmla="*/ 44 h 45"/>
                <a:gd name="T2" fmla="*/ 138 w 139"/>
                <a:gd name="T3" fmla="*/ 7 h 45"/>
                <a:gd name="T4" fmla="*/ 137 w 139"/>
                <a:gd name="T5" fmla="*/ 6 h 45"/>
                <a:gd name="T6" fmla="*/ 0 w 139"/>
                <a:gd name="T7" fmla="*/ 43 h 45"/>
                <a:gd name="T8" fmla="*/ 2 w 139"/>
                <a:gd name="T9" fmla="*/ 44 h 45"/>
              </a:gdLst>
              <a:ahLst/>
              <a:cxnLst>
                <a:cxn ang="0">
                  <a:pos x="T0" y="T1"/>
                </a:cxn>
                <a:cxn ang="0">
                  <a:pos x="T2" y="T3"/>
                </a:cxn>
                <a:cxn ang="0">
                  <a:pos x="T4" y="T5"/>
                </a:cxn>
                <a:cxn ang="0">
                  <a:pos x="T6" y="T7"/>
                </a:cxn>
                <a:cxn ang="0">
                  <a:pos x="T8" y="T9"/>
                </a:cxn>
              </a:cxnLst>
              <a:rect l="0" t="0" r="r" b="b"/>
              <a:pathLst>
                <a:path w="139" h="45">
                  <a:moveTo>
                    <a:pt x="2" y="44"/>
                  </a:moveTo>
                  <a:cubicBezTo>
                    <a:pt x="42" y="17"/>
                    <a:pt x="89" y="1"/>
                    <a:pt x="138" y="7"/>
                  </a:cubicBezTo>
                  <a:cubicBezTo>
                    <a:pt x="139" y="7"/>
                    <a:pt x="138" y="6"/>
                    <a:pt x="137" y="6"/>
                  </a:cubicBezTo>
                  <a:cubicBezTo>
                    <a:pt x="88" y="0"/>
                    <a:pt x="40" y="16"/>
                    <a:pt x="0" y="43"/>
                  </a:cubicBezTo>
                  <a:cubicBezTo>
                    <a:pt x="0" y="44"/>
                    <a:pt x="2" y="45"/>
                    <a:pt x="2"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612"/>
            <p:cNvSpPr/>
            <p:nvPr/>
          </p:nvSpPr>
          <p:spPr bwMode="auto">
            <a:xfrm>
              <a:off x="7477125" y="1701800"/>
              <a:ext cx="38100" cy="34925"/>
            </a:xfrm>
            <a:custGeom>
              <a:avLst/>
              <a:gdLst>
                <a:gd name="T0" fmla="*/ 3 w 44"/>
                <a:gd name="T1" fmla="*/ 39 h 40"/>
                <a:gd name="T2" fmla="*/ 43 w 44"/>
                <a:gd name="T3" fmla="*/ 2 h 40"/>
                <a:gd name="T4" fmla="*/ 41 w 44"/>
                <a:gd name="T5" fmla="*/ 1 h 40"/>
                <a:gd name="T6" fmla="*/ 1 w 44"/>
                <a:gd name="T7" fmla="*/ 38 h 40"/>
                <a:gd name="T8" fmla="*/ 3 w 44"/>
                <a:gd name="T9" fmla="*/ 39 h 40"/>
              </a:gdLst>
              <a:ahLst/>
              <a:cxnLst>
                <a:cxn ang="0">
                  <a:pos x="T0" y="T1"/>
                </a:cxn>
                <a:cxn ang="0">
                  <a:pos x="T2" y="T3"/>
                </a:cxn>
                <a:cxn ang="0">
                  <a:pos x="T4" y="T5"/>
                </a:cxn>
                <a:cxn ang="0">
                  <a:pos x="T6" y="T7"/>
                </a:cxn>
                <a:cxn ang="0">
                  <a:pos x="T8" y="T9"/>
                </a:cxn>
              </a:cxnLst>
              <a:rect l="0" t="0" r="r" b="b"/>
              <a:pathLst>
                <a:path w="44" h="40">
                  <a:moveTo>
                    <a:pt x="3" y="39"/>
                  </a:moveTo>
                  <a:cubicBezTo>
                    <a:pt x="18" y="28"/>
                    <a:pt x="30" y="15"/>
                    <a:pt x="43" y="2"/>
                  </a:cubicBezTo>
                  <a:cubicBezTo>
                    <a:pt x="44" y="1"/>
                    <a:pt x="42" y="0"/>
                    <a:pt x="41" y="1"/>
                  </a:cubicBezTo>
                  <a:cubicBezTo>
                    <a:pt x="28" y="14"/>
                    <a:pt x="16" y="27"/>
                    <a:pt x="1" y="38"/>
                  </a:cubicBezTo>
                  <a:cubicBezTo>
                    <a:pt x="0" y="39"/>
                    <a:pt x="2" y="40"/>
                    <a:pt x="3"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13"/>
            <p:cNvSpPr/>
            <p:nvPr/>
          </p:nvSpPr>
          <p:spPr bwMode="auto">
            <a:xfrm>
              <a:off x="7561263" y="1647825"/>
              <a:ext cx="50800" cy="26987"/>
            </a:xfrm>
            <a:custGeom>
              <a:avLst/>
              <a:gdLst>
                <a:gd name="T0" fmla="*/ 3 w 58"/>
                <a:gd name="T1" fmla="*/ 29 h 30"/>
                <a:gd name="T2" fmla="*/ 57 w 58"/>
                <a:gd name="T3" fmla="*/ 2 h 30"/>
                <a:gd name="T4" fmla="*/ 55 w 58"/>
                <a:gd name="T5" fmla="*/ 1 h 30"/>
                <a:gd name="T6" fmla="*/ 1 w 58"/>
                <a:gd name="T7" fmla="*/ 28 h 30"/>
                <a:gd name="T8" fmla="*/ 3 w 58"/>
                <a:gd name="T9" fmla="*/ 29 h 30"/>
              </a:gdLst>
              <a:ahLst/>
              <a:cxnLst>
                <a:cxn ang="0">
                  <a:pos x="T0" y="T1"/>
                </a:cxn>
                <a:cxn ang="0">
                  <a:pos x="T2" y="T3"/>
                </a:cxn>
                <a:cxn ang="0">
                  <a:pos x="T4" y="T5"/>
                </a:cxn>
                <a:cxn ang="0">
                  <a:pos x="T6" y="T7"/>
                </a:cxn>
                <a:cxn ang="0">
                  <a:pos x="T8" y="T9"/>
                </a:cxn>
              </a:cxnLst>
              <a:rect l="0" t="0" r="r" b="b"/>
              <a:pathLst>
                <a:path w="58" h="30">
                  <a:moveTo>
                    <a:pt x="3" y="29"/>
                  </a:moveTo>
                  <a:cubicBezTo>
                    <a:pt x="18" y="16"/>
                    <a:pt x="37" y="7"/>
                    <a:pt x="57" y="2"/>
                  </a:cubicBezTo>
                  <a:cubicBezTo>
                    <a:pt x="58" y="2"/>
                    <a:pt x="56" y="0"/>
                    <a:pt x="55" y="1"/>
                  </a:cubicBezTo>
                  <a:cubicBezTo>
                    <a:pt x="36" y="6"/>
                    <a:pt x="16" y="14"/>
                    <a:pt x="1" y="28"/>
                  </a:cubicBezTo>
                  <a:cubicBezTo>
                    <a:pt x="0" y="29"/>
                    <a:pt x="2" y="30"/>
                    <a:pt x="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4"/>
            <p:cNvSpPr/>
            <p:nvPr/>
          </p:nvSpPr>
          <p:spPr bwMode="auto">
            <a:xfrm>
              <a:off x="7524750" y="1701800"/>
              <a:ext cx="15875" cy="28575"/>
            </a:xfrm>
            <a:custGeom>
              <a:avLst/>
              <a:gdLst>
                <a:gd name="T0" fmla="*/ 3 w 17"/>
                <a:gd name="T1" fmla="*/ 31 h 32"/>
                <a:gd name="T2" fmla="*/ 17 w 17"/>
                <a:gd name="T3" fmla="*/ 1 h 32"/>
                <a:gd name="T4" fmla="*/ 15 w 17"/>
                <a:gd name="T5" fmla="*/ 1 h 32"/>
                <a:gd name="T6" fmla="*/ 1 w 17"/>
                <a:gd name="T7" fmla="*/ 30 h 32"/>
                <a:gd name="T8" fmla="*/ 3 w 17"/>
                <a:gd name="T9" fmla="*/ 31 h 32"/>
              </a:gdLst>
              <a:ahLst/>
              <a:cxnLst>
                <a:cxn ang="0">
                  <a:pos x="T0" y="T1"/>
                </a:cxn>
                <a:cxn ang="0">
                  <a:pos x="T2" y="T3"/>
                </a:cxn>
                <a:cxn ang="0">
                  <a:pos x="T4" y="T5"/>
                </a:cxn>
                <a:cxn ang="0">
                  <a:pos x="T6" y="T7"/>
                </a:cxn>
                <a:cxn ang="0">
                  <a:pos x="T8" y="T9"/>
                </a:cxn>
              </a:cxnLst>
              <a:rect l="0" t="0" r="r" b="b"/>
              <a:pathLst>
                <a:path w="17" h="32">
                  <a:moveTo>
                    <a:pt x="3" y="31"/>
                  </a:moveTo>
                  <a:cubicBezTo>
                    <a:pt x="7" y="21"/>
                    <a:pt x="12" y="11"/>
                    <a:pt x="17" y="1"/>
                  </a:cubicBezTo>
                  <a:cubicBezTo>
                    <a:pt x="17" y="1"/>
                    <a:pt x="15" y="0"/>
                    <a:pt x="15" y="1"/>
                  </a:cubicBezTo>
                  <a:cubicBezTo>
                    <a:pt x="9" y="10"/>
                    <a:pt x="5" y="20"/>
                    <a:pt x="1" y="30"/>
                  </a:cubicBezTo>
                  <a:cubicBezTo>
                    <a:pt x="0" y="31"/>
                    <a:pt x="3" y="32"/>
                    <a:pt x="3"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15"/>
            <p:cNvSpPr/>
            <p:nvPr/>
          </p:nvSpPr>
          <p:spPr bwMode="auto">
            <a:xfrm>
              <a:off x="7335838" y="1595438"/>
              <a:ext cx="223837" cy="34925"/>
            </a:xfrm>
            <a:custGeom>
              <a:avLst/>
              <a:gdLst>
                <a:gd name="T0" fmla="*/ 2 w 255"/>
                <a:gd name="T1" fmla="*/ 39 h 40"/>
                <a:gd name="T2" fmla="*/ 253 w 255"/>
                <a:gd name="T3" fmla="*/ 6 h 40"/>
                <a:gd name="T4" fmla="*/ 252 w 255"/>
                <a:gd name="T5" fmla="*/ 5 h 40"/>
                <a:gd name="T6" fmla="*/ 0 w 255"/>
                <a:gd name="T7" fmla="*/ 39 h 40"/>
                <a:gd name="T8" fmla="*/ 2 w 255"/>
                <a:gd name="T9" fmla="*/ 39 h 40"/>
              </a:gdLst>
              <a:ahLst/>
              <a:cxnLst>
                <a:cxn ang="0">
                  <a:pos x="T0" y="T1"/>
                </a:cxn>
                <a:cxn ang="0">
                  <a:pos x="T2" y="T3"/>
                </a:cxn>
                <a:cxn ang="0">
                  <a:pos x="T4" y="T5"/>
                </a:cxn>
                <a:cxn ang="0">
                  <a:pos x="T6" y="T7"/>
                </a:cxn>
                <a:cxn ang="0">
                  <a:pos x="T8" y="T9"/>
                </a:cxn>
              </a:cxnLst>
              <a:rect l="0" t="0" r="r" b="b"/>
              <a:pathLst>
                <a:path w="255" h="40">
                  <a:moveTo>
                    <a:pt x="2" y="39"/>
                  </a:moveTo>
                  <a:cubicBezTo>
                    <a:pt x="82" y="7"/>
                    <a:pt x="168" y="1"/>
                    <a:pt x="253" y="6"/>
                  </a:cubicBezTo>
                  <a:cubicBezTo>
                    <a:pt x="255" y="6"/>
                    <a:pt x="253" y="6"/>
                    <a:pt x="252" y="5"/>
                  </a:cubicBezTo>
                  <a:cubicBezTo>
                    <a:pt x="167" y="0"/>
                    <a:pt x="80" y="6"/>
                    <a:pt x="0" y="39"/>
                  </a:cubicBezTo>
                  <a:cubicBezTo>
                    <a:pt x="0" y="39"/>
                    <a:pt x="2" y="40"/>
                    <a:pt x="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16"/>
            <p:cNvSpPr/>
            <p:nvPr/>
          </p:nvSpPr>
          <p:spPr bwMode="auto">
            <a:xfrm>
              <a:off x="7118350" y="1660525"/>
              <a:ext cx="157162" cy="117475"/>
            </a:xfrm>
            <a:custGeom>
              <a:avLst/>
              <a:gdLst>
                <a:gd name="T0" fmla="*/ 5 w 180"/>
                <a:gd name="T1" fmla="*/ 134 h 136"/>
                <a:gd name="T2" fmla="*/ 179 w 180"/>
                <a:gd name="T3" fmla="*/ 1 h 136"/>
                <a:gd name="T4" fmla="*/ 177 w 180"/>
                <a:gd name="T5" fmla="*/ 0 h 136"/>
                <a:gd name="T6" fmla="*/ 1 w 180"/>
                <a:gd name="T7" fmla="*/ 136 h 136"/>
                <a:gd name="T8" fmla="*/ 5 w 180"/>
                <a:gd name="T9" fmla="*/ 134 h 136"/>
              </a:gdLst>
              <a:ahLst/>
              <a:cxnLst>
                <a:cxn ang="0">
                  <a:pos x="T0" y="T1"/>
                </a:cxn>
                <a:cxn ang="0">
                  <a:pos x="T2" y="T3"/>
                </a:cxn>
                <a:cxn ang="0">
                  <a:pos x="T4" y="T5"/>
                </a:cxn>
                <a:cxn ang="0">
                  <a:pos x="T6" y="T7"/>
                </a:cxn>
                <a:cxn ang="0">
                  <a:pos x="T8" y="T9"/>
                </a:cxn>
              </a:cxnLst>
              <a:rect l="0" t="0" r="r" b="b"/>
              <a:pathLst>
                <a:path w="180" h="136">
                  <a:moveTo>
                    <a:pt x="5" y="134"/>
                  </a:moveTo>
                  <a:cubicBezTo>
                    <a:pt x="55" y="82"/>
                    <a:pt x="118" y="38"/>
                    <a:pt x="179" y="1"/>
                  </a:cubicBezTo>
                  <a:cubicBezTo>
                    <a:pt x="180" y="0"/>
                    <a:pt x="177" y="0"/>
                    <a:pt x="177" y="0"/>
                  </a:cubicBezTo>
                  <a:cubicBezTo>
                    <a:pt x="115" y="38"/>
                    <a:pt x="51" y="83"/>
                    <a:pt x="1" y="136"/>
                  </a:cubicBezTo>
                  <a:cubicBezTo>
                    <a:pt x="0" y="136"/>
                    <a:pt x="4" y="135"/>
                    <a:pt x="5"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17"/>
            <p:cNvSpPr/>
            <p:nvPr/>
          </p:nvSpPr>
          <p:spPr bwMode="auto">
            <a:xfrm>
              <a:off x="7342188" y="1582738"/>
              <a:ext cx="201612" cy="26987"/>
            </a:xfrm>
            <a:custGeom>
              <a:avLst/>
              <a:gdLst>
                <a:gd name="T0" fmla="*/ 1 w 231"/>
                <a:gd name="T1" fmla="*/ 31 h 31"/>
                <a:gd name="T2" fmla="*/ 229 w 231"/>
                <a:gd name="T3" fmla="*/ 12 h 31"/>
                <a:gd name="T4" fmla="*/ 229 w 231"/>
                <a:gd name="T5" fmla="*/ 11 h 31"/>
                <a:gd name="T6" fmla="*/ 1 w 231"/>
                <a:gd name="T7" fmla="*/ 30 h 31"/>
                <a:gd name="T8" fmla="*/ 1 w 231"/>
                <a:gd name="T9" fmla="*/ 31 h 31"/>
              </a:gdLst>
              <a:ahLst/>
              <a:cxnLst>
                <a:cxn ang="0">
                  <a:pos x="T0" y="T1"/>
                </a:cxn>
                <a:cxn ang="0">
                  <a:pos x="T2" y="T3"/>
                </a:cxn>
                <a:cxn ang="0">
                  <a:pos x="T4" y="T5"/>
                </a:cxn>
                <a:cxn ang="0">
                  <a:pos x="T6" y="T7"/>
                </a:cxn>
                <a:cxn ang="0">
                  <a:pos x="T8" y="T9"/>
                </a:cxn>
              </a:cxnLst>
              <a:rect l="0" t="0" r="r" b="b"/>
              <a:pathLst>
                <a:path w="231" h="31">
                  <a:moveTo>
                    <a:pt x="1" y="31"/>
                  </a:moveTo>
                  <a:cubicBezTo>
                    <a:pt x="75" y="8"/>
                    <a:pt x="153" y="1"/>
                    <a:pt x="229" y="12"/>
                  </a:cubicBezTo>
                  <a:cubicBezTo>
                    <a:pt x="231" y="12"/>
                    <a:pt x="230" y="11"/>
                    <a:pt x="229" y="11"/>
                  </a:cubicBezTo>
                  <a:cubicBezTo>
                    <a:pt x="152" y="0"/>
                    <a:pt x="75" y="6"/>
                    <a:pt x="1" y="30"/>
                  </a:cubicBezTo>
                  <a:cubicBezTo>
                    <a:pt x="0" y="30"/>
                    <a:pt x="1" y="31"/>
                    <a:pt x="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18"/>
            <p:cNvSpPr/>
            <p:nvPr/>
          </p:nvSpPr>
          <p:spPr bwMode="auto">
            <a:xfrm>
              <a:off x="7285038" y="1625600"/>
              <a:ext cx="15875" cy="6350"/>
            </a:xfrm>
            <a:custGeom>
              <a:avLst/>
              <a:gdLst>
                <a:gd name="T0" fmla="*/ 3 w 18"/>
                <a:gd name="T1" fmla="*/ 8 h 8"/>
                <a:gd name="T2" fmla="*/ 17 w 18"/>
                <a:gd name="T3" fmla="*/ 1 h 8"/>
                <a:gd name="T4" fmla="*/ 16 w 18"/>
                <a:gd name="T5" fmla="*/ 0 h 8"/>
                <a:gd name="T6" fmla="*/ 1 w 18"/>
                <a:gd name="T7" fmla="*/ 7 h 8"/>
                <a:gd name="T8" fmla="*/ 3 w 18"/>
                <a:gd name="T9" fmla="*/ 8 h 8"/>
              </a:gdLst>
              <a:ahLst/>
              <a:cxnLst>
                <a:cxn ang="0">
                  <a:pos x="T0" y="T1"/>
                </a:cxn>
                <a:cxn ang="0">
                  <a:pos x="T2" y="T3"/>
                </a:cxn>
                <a:cxn ang="0">
                  <a:pos x="T4" y="T5"/>
                </a:cxn>
                <a:cxn ang="0">
                  <a:pos x="T6" y="T7"/>
                </a:cxn>
                <a:cxn ang="0">
                  <a:pos x="T8" y="T9"/>
                </a:cxn>
              </a:cxnLst>
              <a:rect l="0" t="0" r="r" b="b"/>
              <a:pathLst>
                <a:path w="18" h="8">
                  <a:moveTo>
                    <a:pt x="3" y="8"/>
                  </a:moveTo>
                  <a:cubicBezTo>
                    <a:pt x="8" y="6"/>
                    <a:pt x="13" y="3"/>
                    <a:pt x="17" y="1"/>
                  </a:cubicBezTo>
                  <a:cubicBezTo>
                    <a:pt x="18" y="1"/>
                    <a:pt x="16" y="0"/>
                    <a:pt x="16" y="0"/>
                  </a:cubicBezTo>
                  <a:cubicBezTo>
                    <a:pt x="11" y="3"/>
                    <a:pt x="6" y="5"/>
                    <a:pt x="1" y="7"/>
                  </a:cubicBezTo>
                  <a:cubicBezTo>
                    <a:pt x="0" y="7"/>
                    <a:pt x="3" y="8"/>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19"/>
            <p:cNvSpPr/>
            <p:nvPr/>
          </p:nvSpPr>
          <p:spPr bwMode="auto">
            <a:xfrm>
              <a:off x="7061200" y="1647825"/>
              <a:ext cx="190500" cy="133350"/>
            </a:xfrm>
            <a:custGeom>
              <a:avLst/>
              <a:gdLst>
                <a:gd name="T0" fmla="*/ 2 w 217"/>
                <a:gd name="T1" fmla="*/ 151 h 152"/>
                <a:gd name="T2" fmla="*/ 217 w 217"/>
                <a:gd name="T3" fmla="*/ 2 h 152"/>
                <a:gd name="T4" fmla="*/ 215 w 217"/>
                <a:gd name="T5" fmla="*/ 0 h 152"/>
                <a:gd name="T6" fmla="*/ 0 w 217"/>
                <a:gd name="T7" fmla="*/ 150 h 152"/>
                <a:gd name="T8" fmla="*/ 2 w 217"/>
                <a:gd name="T9" fmla="*/ 151 h 152"/>
              </a:gdLst>
              <a:ahLst/>
              <a:cxnLst>
                <a:cxn ang="0">
                  <a:pos x="T0" y="T1"/>
                </a:cxn>
                <a:cxn ang="0">
                  <a:pos x="T2" y="T3"/>
                </a:cxn>
                <a:cxn ang="0">
                  <a:pos x="T4" y="T5"/>
                </a:cxn>
                <a:cxn ang="0">
                  <a:pos x="T6" y="T7"/>
                </a:cxn>
                <a:cxn ang="0">
                  <a:pos x="T8" y="T9"/>
                </a:cxn>
              </a:cxnLst>
              <a:rect l="0" t="0" r="r" b="b"/>
              <a:pathLst>
                <a:path w="217" h="152">
                  <a:moveTo>
                    <a:pt x="2" y="151"/>
                  </a:moveTo>
                  <a:cubicBezTo>
                    <a:pt x="70" y="97"/>
                    <a:pt x="141" y="43"/>
                    <a:pt x="217" y="2"/>
                  </a:cubicBezTo>
                  <a:cubicBezTo>
                    <a:pt x="217" y="2"/>
                    <a:pt x="215" y="0"/>
                    <a:pt x="215" y="0"/>
                  </a:cubicBezTo>
                  <a:cubicBezTo>
                    <a:pt x="138" y="42"/>
                    <a:pt x="68" y="96"/>
                    <a:pt x="0" y="150"/>
                  </a:cubicBezTo>
                  <a:cubicBezTo>
                    <a:pt x="0" y="151"/>
                    <a:pt x="2" y="152"/>
                    <a:pt x="2"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20"/>
            <p:cNvSpPr/>
            <p:nvPr/>
          </p:nvSpPr>
          <p:spPr bwMode="auto">
            <a:xfrm>
              <a:off x="7342188" y="1576388"/>
              <a:ext cx="190500" cy="17462"/>
            </a:xfrm>
            <a:custGeom>
              <a:avLst/>
              <a:gdLst>
                <a:gd name="T0" fmla="*/ 1 w 218"/>
                <a:gd name="T1" fmla="*/ 21 h 21"/>
                <a:gd name="T2" fmla="*/ 217 w 218"/>
                <a:gd name="T3" fmla="*/ 14 h 21"/>
                <a:gd name="T4" fmla="*/ 216 w 218"/>
                <a:gd name="T5" fmla="*/ 13 h 21"/>
                <a:gd name="T6" fmla="*/ 1 w 218"/>
                <a:gd name="T7" fmla="*/ 19 h 21"/>
                <a:gd name="T8" fmla="*/ 1 w 218"/>
                <a:gd name="T9" fmla="*/ 21 h 21"/>
              </a:gdLst>
              <a:ahLst/>
              <a:cxnLst>
                <a:cxn ang="0">
                  <a:pos x="T0" y="T1"/>
                </a:cxn>
                <a:cxn ang="0">
                  <a:pos x="T2" y="T3"/>
                </a:cxn>
                <a:cxn ang="0">
                  <a:pos x="T4" y="T5"/>
                </a:cxn>
                <a:cxn ang="0">
                  <a:pos x="T6" y="T7"/>
                </a:cxn>
                <a:cxn ang="0">
                  <a:pos x="T8" y="T9"/>
                </a:cxn>
              </a:cxnLst>
              <a:rect l="0" t="0" r="r" b="b"/>
              <a:pathLst>
                <a:path w="218" h="21">
                  <a:moveTo>
                    <a:pt x="1" y="21"/>
                  </a:moveTo>
                  <a:cubicBezTo>
                    <a:pt x="71" y="4"/>
                    <a:pt x="146" y="1"/>
                    <a:pt x="217" y="14"/>
                  </a:cubicBezTo>
                  <a:cubicBezTo>
                    <a:pt x="218" y="14"/>
                    <a:pt x="217" y="13"/>
                    <a:pt x="216" y="13"/>
                  </a:cubicBezTo>
                  <a:cubicBezTo>
                    <a:pt x="145" y="0"/>
                    <a:pt x="72" y="2"/>
                    <a:pt x="1" y="19"/>
                  </a:cubicBezTo>
                  <a:cubicBezTo>
                    <a:pt x="0" y="19"/>
                    <a:pt x="1" y="21"/>
                    <a:pt x="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21"/>
            <p:cNvSpPr/>
            <p:nvPr/>
          </p:nvSpPr>
          <p:spPr bwMode="auto">
            <a:xfrm>
              <a:off x="7258050" y="1604963"/>
              <a:ext cx="44450" cy="17462"/>
            </a:xfrm>
            <a:custGeom>
              <a:avLst/>
              <a:gdLst>
                <a:gd name="T0" fmla="*/ 3 w 51"/>
                <a:gd name="T1" fmla="*/ 20 h 20"/>
                <a:gd name="T2" fmla="*/ 49 w 51"/>
                <a:gd name="T3" fmla="*/ 2 h 20"/>
                <a:gd name="T4" fmla="*/ 50 w 51"/>
                <a:gd name="T5" fmla="*/ 0 h 20"/>
                <a:gd name="T6" fmla="*/ 1 w 51"/>
                <a:gd name="T7" fmla="*/ 19 h 20"/>
                <a:gd name="T8" fmla="*/ 3 w 51"/>
                <a:gd name="T9" fmla="*/ 20 h 20"/>
              </a:gdLst>
              <a:ahLst/>
              <a:cxnLst>
                <a:cxn ang="0">
                  <a:pos x="T0" y="T1"/>
                </a:cxn>
                <a:cxn ang="0">
                  <a:pos x="T2" y="T3"/>
                </a:cxn>
                <a:cxn ang="0">
                  <a:pos x="T4" y="T5"/>
                </a:cxn>
                <a:cxn ang="0">
                  <a:pos x="T6" y="T7"/>
                </a:cxn>
                <a:cxn ang="0">
                  <a:pos x="T8" y="T9"/>
                </a:cxn>
              </a:cxnLst>
              <a:rect l="0" t="0" r="r" b="b"/>
              <a:pathLst>
                <a:path w="51" h="20">
                  <a:moveTo>
                    <a:pt x="3" y="20"/>
                  </a:moveTo>
                  <a:cubicBezTo>
                    <a:pt x="18" y="13"/>
                    <a:pt x="34" y="7"/>
                    <a:pt x="49" y="2"/>
                  </a:cubicBezTo>
                  <a:cubicBezTo>
                    <a:pt x="50" y="1"/>
                    <a:pt x="51" y="0"/>
                    <a:pt x="50" y="0"/>
                  </a:cubicBezTo>
                  <a:cubicBezTo>
                    <a:pt x="34" y="5"/>
                    <a:pt x="16" y="12"/>
                    <a:pt x="1" y="19"/>
                  </a:cubicBezTo>
                  <a:cubicBezTo>
                    <a:pt x="0" y="19"/>
                    <a:pt x="2" y="20"/>
                    <a:pt x="3"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622"/>
            <p:cNvSpPr/>
            <p:nvPr/>
          </p:nvSpPr>
          <p:spPr bwMode="auto">
            <a:xfrm>
              <a:off x="7027863" y="1636713"/>
              <a:ext cx="201612" cy="114300"/>
            </a:xfrm>
            <a:custGeom>
              <a:avLst/>
              <a:gdLst>
                <a:gd name="T0" fmla="*/ 3 w 231"/>
                <a:gd name="T1" fmla="*/ 132 h 132"/>
                <a:gd name="T2" fmla="*/ 231 w 231"/>
                <a:gd name="T3" fmla="*/ 1 h 132"/>
                <a:gd name="T4" fmla="*/ 229 w 231"/>
                <a:gd name="T5" fmla="*/ 0 h 132"/>
                <a:gd name="T6" fmla="*/ 1 w 231"/>
                <a:gd name="T7" fmla="*/ 131 h 132"/>
                <a:gd name="T8" fmla="*/ 3 w 231"/>
                <a:gd name="T9" fmla="*/ 132 h 132"/>
              </a:gdLst>
              <a:ahLst/>
              <a:cxnLst>
                <a:cxn ang="0">
                  <a:pos x="T0" y="T1"/>
                </a:cxn>
                <a:cxn ang="0">
                  <a:pos x="T2" y="T3"/>
                </a:cxn>
                <a:cxn ang="0">
                  <a:pos x="T4" y="T5"/>
                </a:cxn>
                <a:cxn ang="0">
                  <a:pos x="T6" y="T7"/>
                </a:cxn>
                <a:cxn ang="0">
                  <a:pos x="T8" y="T9"/>
                </a:cxn>
              </a:cxnLst>
              <a:rect l="0" t="0" r="r" b="b"/>
              <a:pathLst>
                <a:path w="231" h="132">
                  <a:moveTo>
                    <a:pt x="3" y="132"/>
                  </a:moveTo>
                  <a:cubicBezTo>
                    <a:pt x="80" y="91"/>
                    <a:pt x="153" y="41"/>
                    <a:pt x="231" y="1"/>
                  </a:cubicBezTo>
                  <a:cubicBezTo>
                    <a:pt x="231" y="1"/>
                    <a:pt x="229" y="0"/>
                    <a:pt x="229" y="0"/>
                  </a:cubicBezTo>
                  <a:cubicBezTo>
                    <a:pt x="150" y="40"/>
                    <a:pt x="78" y="90"/>
                    <a:pt x="1" y="131"/>
                  </a:cubicBezTo>
                  <a:cubicBezTo>
                    <a:pt x="0" y="131"/>
                    <a:pt x="2" y="132"/>
                    <a:pt x="3"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623"/>
            <p:cNvSpPr/>
            <p:nvPr/>
          </p:nvSpPr>
          <p:spPr bwMode="auto">
            <a:xfrm>
              <a:off x="6992938" y="1622425"/>
              <a:ext cx="212725" cy="96837"/>
            </a:xfrm>
            <a:custGeom>
              <a:avLst/>
              <a:gdLst>
                <a:gd name="T0" fmla="*/ 243 w 245"/>
                <a:gd name="T1" fmla="*/ 0 h 111"/>
                <a:gd name="T2" fmla="*/ 0 w 245"/>
                <a:gd name="T3" fmla="*/ 110 h 111"/>
                <a:gd name="T4" fmla="*/ 2 w 245"/>
                <a:gd name="T5" fmla="*/ 111 h 111"/>
                <a:gd name="T6" fmla="*/ 245 w 245"/>
                <a:gd name="T7" fmla="*/ 1 h 111"/>
                <a:gd name="T8" fmla="*/ 243 w 245"/>
                <a:gd name="T9" fmla="*/ 0 h 111"/>
              </a:gdLst>
              <a:ahLst/>
              <a:cxnLst>
                <a:cxn ang="0">
                  <a:pos x="T0" y="T1"/>
                </a:cxn>
                <a:cxn ang="0">
                  <a:pos x="T2" y="T3"/>
                </a:cxn>
                <a:cxn ang="0">
                  <a:pos x="T4" y="T5"/>
                </a:cxn>
                <a:cxn ang="0">
                  <a:pos x="T6" y="T7"/>
                </a:cxn>
                <a:cxn ang="0">
                  <a:pos x="T8" y="T9"/>
                </a:cxn>
              </a:cxnLst>
              <a:rect l="0" t="0" r="r" b="b"/>
              <a:pathLst>
                <a:path w="245" h="111">
                  <a:moveTo>
                    <a:pt x="243" y="0"/>
                  </a:moveTo>
                  <a:cubicBezTo>
                    <a:pt x="162" y="38"/>
                    <a:pt x="86" y="85"/>
                    <a:pt x="0" y="110"/>
                  </a:cubicBezTo>
                  <a:cubicBezTo>
                    <a:pt x="0" y="110"/>
                    <a:pt x="2" y="111"/>
                    <a:pt x="2" y="111"/>
                  </a:cubicBezTo>
                  <a:cubicBezTo>
                    <a:pt x="88" y="85"/>
                    <a:pt x="164" y="39"/>
                    <a:pt x="245" y="1"/>
                  </a:cubicBezTo>
                  <a:cubicBezTo>
                    <a:pt x="245" y="0"/>
                    <a:pt x="243" y="0"/>
                    <a:pt x="24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624"/>
            <p:cNvSpPr/>
            <p:nvPr/>
          </p:nvSpPr>
          <p:spPr bwMode="auto">
            <a:xfrm>
              <a:off x="7234238" y="1584325"/>
              <a:ext cx="76200" cy="25400"/>
            </a:xfrm>
            <a:custGeom>
              <a:avLst/>
              <a:gdLst>
                <a:gd name="T0" fmla="*/ 86 w 87"/>
                <a:gd name="T1" fmla="*/ 0 h 28"/>
                <a:gd name="T2" fmla="*/ 1 w 87"/>
                <a:gd name="T3" fmla="*/ 27 h 28"/>
                <a:gd name="T4" fmla="*/ 3 w 87"/>
                <a:gd name="T5" fmla="*/ 28 h 28"/>
                <a:gd name="T6" fmla="*/ 84 w 87"/>
                <a:gd name="T7" fmla="*/ 2 h 28"/>
                <a:gd name="T8" fmla="*/ 86 w 87"/>
                <a:gd name="T9" fmla="*/ 0 h 28"/>
              </a:gdLst>
              <a:ahLst/>
              <a:cxnLst>
                <a:cxn ang="0">
                  <a:pos x="T0" y="T1"/>
                </a:cxn>
                <a:cxn ang="0">
                  <a:pos x="T2" y="T3"/>
                </a:cxn>
                <a:cxn ang="0">
                  <a:pos x="T4" y="T5"/>
                </a:cxn>
                <a:cxn ang="0">
                  <a:pos x="T6" y="T7"/>
                </a:cxn>
                <a:cxn ang="0">
                  <a:pos x="T8" y="T9"/>
                </a:cxn>
              </a:cxnLst>
              <a:rect l="0" t="0" r="r" b="b"/>
              <a:pathLst>
                <a:path w="87" h="28">
                  <a:moveTo>
                    <a:pt x="86" y="0"/>
                  </a:moveTo>
                  <a:cubicBezTo>
                    <a:pt x="58" y="6"/>
                    <a:pt x="27" y="17"/>
                    <a:pt x="1" y="27"/>
                  </a:cubicBezTo>
                  <a:cubicBezTo>
                    <a:pt x="0" y="28"/>
                    <a:pt x="2" y="28"/>
                    <a:pt x="3" y="28"/>
                  </a:cubicBezTo>
                  <a:cubicBezTo>
                    <a:pt x="29" y="17"/>
                    <a:pt x="57" y="8"/>
                    <a:pt x="84" y="2"/>
                  </a:cubicBezTo>
                  <a:cubicBezTo>
                    <a:pt x="85" y="2"/>
                    <a:pt x="87" y="0"/>
                    <a:pt x="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625"/>
            <p:cNvSpPr/>
            <p:nvPr/>
          </p:nvSpPr>
          <p:spPr bwMode="auto">
            <a:xfrm>
              <a:off x="7339013" y="1571625"/>
              <a:ext cx="177800" cy="9525"/>
            </a:xfrm>
            <a:custGeom>
              <a:avLst/>
              <a:gdLst>
                <a:gd name="T0" fmla="*/ 202 w 205"/>
                <a:gd name="T1" fmla="*/ 9 h 11"/>
                <a:gd name="T2" fmla="*/ 0 w 205"/>
                <a:gd name="T3" fmla="*/ 10 h 11"/>
                <a:gd name="T4" fmla="*/ 1 w 205"/>
                <a:gd name="T5" fmla="*/ 11 h 11"/>
                <a:gd name="T6" fmla="*/ 203 w 205"/>
                <a:gd name="T7" fmla="*/ 10 h 11"/>
                <a:gd name="T8" fmla="*/ 202 w 205"/>
                <a:gd name="T9" fmla="*/ 9 h 11"/>
              </a:gdLst>
              <a:ahLst/>
              <a:cxnLst>
                <a:cxn ang="0">
                  <a:pos x="T0" y="T1"/>
                </a:cxn>
                <a:cxn ang="0">
                  <a:pos x="T2" y="T3"/>
                </a:cxn>
                <a:cxn ang="0">
                  <a:pos x="T4" y="T5"/>
                </a:cxn>
                <a:cxn ang="0">
                  <a:pos x="T6" y="T7"/>
                </a:cxn>
                <a:cxn ang="0">
                  <a:pos x="T8" y="T9"/>
                </a:cxn>
              </a:cxnLst>
              <a:rect l="0" t="0" r="r" b="b"/>
              <a:pathLst>
                <a:path w="205" h="11">
                  <a:moveTo>
                    <a:pt x="202" y="9"/>
                  </a:moveTo>
                  <a:cubicBezTo>
                    <a:pt x="135" y="1"/>
                    <a:pt x="67" y="0"/>
                    <a:pt x="0" y="10"/>
                  </a:cubicBezTo>
                  <a:cubicBezTo>
                    <a:pt x="0" y="10"/>
                    <a:pt x="1" y="11"/>
                    <a:pt x="1" y="11"/>
                  </a:cubicBezTo>
                  <a:cubicBezTo>
                    <a:pt x="68" y="1"/>
                    <a:pt x="136" y="2"/>
                    <a:pt x="203" y="10"/>
                  </a:cubicBezTo>
                  <a:cubicBezTo>
                    <a:pt x="205" y="10"/>
                    <a:pt x="203" y="9"/>
                    <a:pt x="20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626"/>
            <p:cNvSpPr/>
            <p:nvPr/>
          </p:nvSpPr>
          <p:spPr bwMode="auto">
            <a:xfrm>
              <a:off x="6959600" y="1654175"/>
              <a:ext cx="93662" cy="22225"/>
            </a:xfrm>
            <a:custGeom>
              <a:avLst/>
              <a:gdLst>
                <a:gd name="T0" fmla="*/ 106 w 107"/>
                <a:gd name="T1" fmla="*/ 1 h 26"/>
                <a:gd name="T2" fmla="*/ 2 w 107"/>
                <a:gd name="T3" fmla="*/ 23 h 26"/>
                <a:gd name="T4" fmla="*/ 2 w 107"/>
                <a:gd name="T5" fmla="*/ 26 h 26"/>
                <a:gd name="T6" fmla="*/ 104 w 107"/>
                <a:gd name="T7" fmla="*/ 3 h 26"/>
                <a:gd name="T8" fmla="*/ 106 w 107"/>
                <a:gd name="T9" fmla="*/ 1 h 26"/>
              </a:gdLst>
              <a:ahLst/>
              <a:cxnLst>
                <a:cxn ang="0">
                  <a:pos x="T0" y="T1"/>
                </a:cxn>
                <a:cxn ang="0">
                  <a:pos x="T2" y="T3"/>
                </a:cxn>
                <a:cxn ang="0">
                  <a:pos x="T4" y="T5"/>
                </a:cxn>
                <a:cxn ang="0">
                  <a:pos x="T6" y="T7"/>
                </a:cxn>
                <a:cxn ang="0">
                  <a:pos x="T8" y="T9"/>
                </a:cxn>
              </a:cxnLst>
              <a:rect l="0" t="0" r="r" b="b"/>
              <a:pathLst>
                <a:path w="107" h="26">
                  <a:moveTo>
                    <a:pt x="106" y="1"/>
                  </a:moveTo>
                  <a:cubicBezTo>
                    <a:pt x="73" y="12"/>
                    <a:pt x="37" y="22"/>
                    <a:pt x="2" y="23"/>
                  </a:cubicBezTo>
                  <a:cubicBezTo>
                    <a:pt x="0" y="23"/>
                    <a:pt x="1" y="26"/>
                    <a:pt x="2" y="26"/>
                  </a:cubicBezTo>
                  <a:cubicBezTo>
                    <a:pt x="37" y="25"/>
                    <a:pt x="71" y="14"/>
                    <a:pt x="104" y="3"/>
                  </a:cubicBezTo>
                  <a:cubicBezTo>
                    <a:pt x="105" y="3"/>
                    <a:pt x="107" y="0"/>
                    <a:pt x="10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627"/>
            <p:cNvSpPr/>
            <p:nvPr/>
          </p:nvSpPr>
          <p:spPr bwMode="auto">
            <a:xfrm>
              <a:off x="7077075" y="1601788"/>
              <a:ext cx="107950" cy="46037"/>
            </a:xfrm>
            <a:custGeom>
              <a:avLst/>
              <a:gdLst>
                <a:gd name="T0" fmla="*/ 123 w 124"/>
                <a:gd name="T1" fmla="*/ 1 h 52"/>
                <a:gd name="T2" fmla="*/ 3 w 124"/>
                <a:gd name="T3" fmla="*/ 48 h 52"/>
                <a:gd name="T4" fmla="*/ 1 w 124"/>
                <a:gd name="T5" fmla="*/ 51 h 52"/>
                <a:gd name="T6" fmla="*/ 123 w 124"/>
                <a:gd name="T7" fmla="*/ 3 h 52"/>
                <a:gd name="T8" fmla="*/ 123 w 124"/>
                <a:gd name="T9" fmla="*/ 1 h 52"/>
              </a:gdLst>
              <a:ahLst/>
              <a:cxnLst>
                <a:cxn ang="0">
                  <a:pos x="T0" y="T1"/>
                </a:cxn>
                <a:cxn ang="0">
                  <a:pos x="T2" y="T3"/>
                </a:cxn>
                <a:cxn ang="0">
                  <a:pos x="T4" y="T5"/>
                </a:cxn>
                <a:cxn ang="0">
                  <a:pos x="T6" y="T7"/>
                </a:cxn>
                <a:cxn ang="0">
                  <a:pos x="T8" y="T9"/>
                </a:cxn>
              </a:cxnLst>
              <a:rect l="0" t="0" r="r" b="b"/>
              <a:pathLst>
                <a:path w="124" h="52">
                  <a:moveTo>
                    <a:pt x="123" y="1"/>
                  </a:moveTo>
                  <a:cubicBezTo>
                    <a:pt x="84" y="15"/>
                    <a:pt x="42" y="33"/>
                    <a:pt x="3" y="48"/>
                  </a:cubicBezTo>
                  <a:cubicBezTo>
                    <a:pt x="2" y="49"/>
                    <a:pt x="0" y="52"/>
                    <a:pt x="1" y="51"/>
                  </a:cubicBezTo>
                  <a:cubicBezTo>
                    <a:pt x="40" y="36"/>
                    <a:pt x="84" y="17"/>
                    <a:pt x="123" y="3"/>
                  </a:cubicBezTo>
                  <a:cubicBezTo>
                    <a:pt x="124" y="2"/>
                    <a:pt x="124" y="0"/>
                    <a:pt x="1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628"/>
            <p:cNvSpPr/>
            <p:nvPr/>
          </p:nvSpPr>
          <p:spPr bwMode="auto">
            <a:xfrm>
              <a:off x="7210425" y="1563688"/>
              <a:ext cx="288925" cy="31750"/>
            </a:xfrm>
            <a:custGeom>
              <a:avLst/>
              <a:gdLst>
                <a:gd name="T0" fmla="*/ 331 w 332"/>
                <a:gd name="T1" fmla="*/ 9 h 37"/>
                <a:gd name="T2" fmla="*/ 2 w 332"/>
                <a:gd name="T3" fmla="*/ 35 h 37"/>
                <a:gd name="T4" fmla="*/ 3 w 332"/>
                <a:gd name="T5" fmla="*/ 36 h 37"/>
                <a:gd name="T6" fmla="*/ 331 w 332"/>
                <a:gd name="T7" fmla="*/ 10 h 37"/>
                <a:gd name="T8" fmla="*/ 331 w 332"/>
                <a:gd name="T9" fmla="*/ 9 h 37"/>
              </a:gdLst>
              <a:ahLst/>
              <a:cxnLst>
                <a:cxn ang="0">
                  <a:pos x="T0" y="T1"/>
                </a:cxn>
                <a:cxn ang="0">
                  <a:pos x="T2" y="T3"/>
                </a:cxn>
                <a:cxn ang="0">
                  <a:pos x="T4" y="T5"/>
                </a:cxn>
                <a:cxn ang="0">
                  <a:pos x="T6" y="T7"/>
                </a:cxn>
                <a:cxn ang="0">
                  <a:pos x="T8" y="T9"/>
                </a:cxn>
              </a:cxnLst>
              <a:rect l="0" t="0" r="r" b="b"/>
              <a:pathLst>
                <a:path w="332" h="37">
                  <a:moveTo>
                    <a:pt x="331" y="9"/>
                  </a:moveTo>
                  <a:cubicBezTo>
                    <a:pt x="220" y="0"/>
                    <a:pt x="108" y="1"/>
                    <a:pt x="2" y="35"/>
                  </a:cubicBezTo>
                  <a:cubicBezTo>
                    <a:pt x="0" y="35"/>
                    <a:pt x="2" y="37"/>
                    <a:pt x="3" y="36"/>
                  </a:cubicBezTo>
                  <a:cubicBezTo>
                    <a:pt x="109" y="2"/>
                    <a:pt x="221" y="2"/>
                    <a:pt x="331" y="10"/>
                  </a:cubicBezTo>
                  <a:cubicBezTo>
                    <a:pt x="332" y="10"/>
                    <a:pt x="332" y="9"/>
                    <a:pt x="33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629"/>
            <p:cNvSpPr/>
            <p:nvPr/>
          </p:nvSpPr>
          <p:spPr bwMode="auto">
            <a:xfrm>
              <a:off x="6924675" y="1601788"/>
              <a:ext cx="153987" cy="25400"/>
            </a:xfrm>
            <a:custGeom>
              <a:avLst/>
              <a:gdLst>
                <a:gd name="T0" fmla="*/ 175 w 175"/>
                <a:gd name="T1" fmla="*/ 0 h 29"/>
                <a:gd name="T2" fmla="*/ 1 w 175"/>
                <a:gd name="T3" fmla="*/ 27 h 29"/>
                <a:gd name="T4" fmla="*/ 2 w 175"/>
                <a:gd name="T5" fmla="*/ 29 h 29"/>
                <a:gd name="T6" fmla="*/ 173 w 175"/>
                <a:gd name="T7" fmla="*/ 3 h 29"/>
                <a:gd name="T8" fmla="*/ 175 w 175"/>
                <a:gd name="T9" fmla="*/ 0 h 29"/>
              </a:gdLst>
              <a:ahLst/>
              <a:cxnLst>
                <a:cxn ang="0">
                  <a:pos x="T0" y="T1"/>
                </a:cxn>
                <a:cxn ang="0">
                  <a:pos x="T2" y="T3"/>
                </a:cxn>
                <a:cxn ang="0">
                  <a:pos x="T4" y="T5"/>
                </a:cxn>
                <a:cxn ang="0">
                  <a:pos x="T6" y="T7"/>
                </a:cxn>
                <a:cxn ang="0">
                  <a:pos x="T8" y="T9"/>
                </a:cxn>
              </a:cxnLst>
              <a:rect l="0" t="0" r="r" b="b"/>
              <a:pathLst>
                <a:path w="175" h="29">
                  <a:moveTo>
                    <a:pt x="175" y="0"/>
                  </a:moveTo>
                  <a:cubicBezTo>
                    <a:pt x="120" y="14"/>
                    <a:pt x="58" y="26"/>
                    <a:pt x="1" y="27"/>
                  </a:cubicBezTo>
                  <a:cubicBezTo>
                    <a:pt x="0" y="27"/>
                    <a:pt x="2" y="29"/>
                    <a:pt x="2" y="29"/>
                  </a:cubicBezTo>
                  <a:cubicBezTo>
                    <a:pt x="59" y="28"/>
                    <a:pt x="118" y="17"/>
                    <a:pt x="173" y="3"/>
                  </a:cubicBezTo>
                  <a:cubicBezTo>
                    <a:pt x="174" y="2"/>
                    <a:pt x="175" y="0"/>
                    <a:pt x="1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630"/>
            <p:cNvSpPr/>
            <p:nvPr/>
          </p:nvSpPr>
          <p:spPr bwMode="auto">
            <a:xfrm>
              <a:off x="7107238" y="1581150"/>
              <a:ext cx="61912" cy="15875"/>
            </a:xfrm>
            <a:custGeom>
              <a:avLst/>
              <a:gdLst>
                <a:gd name="T0" fmla="*/ 71 w 71"/>
                <a:gd name="T1" fmla="*/ 0 h 19"/>
                <a:gd name="T2" fmla="*/ 3 w 71"/>
                <a:gd name="T3" fmla="*/ 16 h 19"/>
                <a:gd name="T4" fmla="*/ 1 w 71"/>
                <a:gd name="T5" fmla="*/ 18 h 19"/>
                <a:gd name="T6" fmla="*/ 71 w 71"/>
                <a:gd name="T7" fmla="*/ 2 h 19"/>
                <a:gd name="T8" fmla="*/ 71 w 71"/>
                <a:gd name="T9" fmla="*/ 0 h 19"/>
              </a:gdLst>
              <a:ahLst/>
              <a:cxnLst>
                <a:cxn ang="0">
                  <a:pos x="T0" y="T1"/>
                </a:cxn>
                <a:cxn ang="0">
                  <a:pos x="T2" y="T3"/>
                </a:cxn>
                <a:cxn ang="0">
                  <a:pos x="T4" y="T5"/>
                </a:cxn>
                <a:cxn ang="0">
                  <a:pos x="T6" y="T7"/>
                </a:cxn>
                <a:cxn ang="0">
                  <a:pos x="T8" y="T9"/>
                </a:cxn>
              </a:cxnLst>
              <a:rect l="0" t="0" r="r" b="b"/>
              <a:pathLst>
                <a:path w="71" h="19">
                  <a:moveTo>
                    <a:pt x="71" y="0"/>
                  </a:moveTo>
                  <a:cubicBezTo>
                    <a:pt x="48" y="5"/>
                    <a:pt x="25" y="10"/>
                    <a:pt x="3" y="16"/>
                  </a:cubicBezTo>
                  <a:cubicBezTo>
                    <a:pt x="1" y="16"/>
                    <a:pt x="0" y="19"/>
                    <a:pt x="1" y="18"/>
                  </a:cubicBezTo>
                  <a:cubicBezTo>
                    <a:pt x="24" y="12"/>
                    <a:pt x="48" y="7"/>
                    <a:pt x="71" y="2"/>
                  </a:cubicBezTo>
                  <a:cubicBezTo>
                    <a:pt x="71" y="1"/>
                    <a:pt x="71" y="1"/>
                    <a:pt x="7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631"/>
            <p:cNvSpPr/>
            <p:nvPr/>
          </p:nvSpPr>
          <p:spPr bwMode="auto">
            <a:xfrm>
              <a:off x="7186613" y="1555750"/>
              <a:ext cx="303212" cy="22225"/>
            </a:xfrm>
            <a:custGeom>
              <a:avLst/>
              <a:gdLst>
                <a:gd name="T0" fmla="*/ 346 w 348"/>
                <a:gd name="T1" fmla="*/ 10 h 25"/>
                <a:gd name="T2" fmla="*/ 124 w 348"/>
                <a:gd name="T3" fmla="*/ 6 h 25"/>
                <a:gd name="T4" fmla="*/ 0 w 348"/>
                <a:gd name="T5" fmla="*/ 24 h 25"/>
                <a:gd name="T6" fmla="*/ 0 w 348"/>
                <a:gd name="T7" fmla="*/ 24 h 25"/>
                <a:gd name="T8" fmla="*/ 1 w 348"/>
                <a:gd name="T9" fmla="*/ 25 h 25"/>
                <a:gd name="T10" fmla="*/ 125 w 348"/>
                <a:gd name="T11" fmla="*/ 7 h 25"/>
                <a:gd name="T12" fmla="*/ 346 w 348"/>
                <a:gd name="T13" fmla="*/ 11 h 25"/>
                <a:gd name="T14" fmla="*/ 346 w 348"/>
                <a:gd name="T15" fmla="*/ 1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8" h="25">
                  <a:moveTo>
                    <a:pt x="346" y="10"/>
                  </a:moveTo>
                  <a:cubicBezTo>
                    <a:pt x="272" y="6"/>
                    <a:pt x="198" y="0"/>
                    <a:pt x="124" y="6"/>
                  </a:cubicBezTo>
                  <a:cubicBezTo>
                    <a:pt x="82" y="9"/>
                    <a:pt x="41" y="15"/>
                    <a:pt x="0" y="24"/>
                  </a:cubicBezTo>
                  <a:cubicBezTo>
                    <a:pt x="0" y="24"/>
                    <a:pt x="0" y="24"/>
                    <a:pt x="0" y="24"/>
                  </a:cubicBezTo>
                  <a:cubicBezTo>
                    <a:pt x="0" y="24"/>
                    <a:pt x="1" y="25"/>
                    <a:pt x="1" y="25"/>
                  </a:cubicBezTo>
                  <a:cubicBezTo>
                    <a:pt x="42" y="17"/>
                    <a:pt x="84" y="10"/>
                    <a:pt x="125" y="7"/>
                  </a:cubicBezTo>
                  <a:cubicBezTo>
                    <a:pt x="199" y="1"/>
                    <a:pt x="273" y="7"/>
                    <a:pt x="346" y="11"/>
                  </a:cubicBezTo>
                  <a:cubicBezTo>
                    <a:pt x="348" y="11"/>
                    <a:pt x="347" y="10"/>
                    <a:pt x="34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632"/>
            <p:cNvSpPr/>
            <p:nvPr/>
          </p:nvSpPr>
          <p:spPr bwMode="auto">
            <a:xfrm>
              <a:off x="6881813" y="1550988"/>
              <a:ext cx="214312" cy="22225"/>
            </a:xfrm>
            <a:custGeom>
              <a:avLst/>
              <a:gdLst>
                <a:gd name="T0" fmla="*/ 244 w 246"/>
                <a:gd name="T1" fmla="*/ 9 h 26"/>
                <a:gd name="T2" fmla="*/ 2 w 246"/>
                <a:gd name="T3" fmla="*/ 0 h 26"/>
                <a:gd name="T4" fmla="*/ 3 w 246"/>
                <a:gd name="T5" fmla="*/ 3 h 26"/>
                <a:gd name="T6" fmla="*/ 243 w 246"/>
                <a:gd name="T7" fmla="*/ 10 h 26"/>
                <a:gd name="T8" fmla="*/ 244 w 246"/>
                <a:gd name="T9" fmla="*/ 9 h 26"/>
              </a:gdLst>
              <a:ahLst/>
              <a:cxnLst>
                <a:cxn ang="0">
                  <a:pos x="T0" y="T1"/>
                </a:cxn>
                <a:cxn ang="0">
                  <a:pos x="T2" y="T3"/>
                </a:cxn>
                <a:cxn ang="0">
                  <a:pos x="T4" y="T5"/>
                </a:cxn>
                <a:cxn ang="0">
                  <a:pos x="T6" y="T7"/>
                </a:cxn>
                <a:cxn ang="0">
                  <a:pos x="T8" y="T9"/>
                </a:cxn>
              </a:cxnLst>
              <a:rect l="0" t="0" r="r" b="b"/>
              <a:pathLst>
                <a:path w="246" h="26">
                  <a:moveTo>
                    <a:pt x="244" y="9"/>
                  </a:moveTo>
                  <a:cubicBezTo>
                    <a:pt x="164" y="16"/>
                    <a:pt x="80" y="23"/>
                    <a:pt x="2" y="0"/>
                  </a:cubicBezTo>
                  <a:cubicBezTo>
                    <a:pt x="0" y="0"/>
                    <a:pt x="1" y="2"/>
                    <a:pt x="3" y="3"/>
                  </a:cubicBezTo>
                  <a:cubicBezTo>
                    <a:pt x="81" y="26"/>
                    <a:pt x="162" y="18"/>
                    <a:pt x="243" y="10"/>
                  </a:cubicBezTo>
                  <a:cubicBezTo>
                    <a:pt x="244" y="10"/>
                    <a:pt x="246" y="9"/>
                    <a:pt x="24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633"/>
            <p:cNvSpPr/>
            <p:nvPr/>
          </p:nvSpPr>
          <p:spPr bwMode="auto">
            <a:xfrm>
              <a:off x="7123113" y="1554163"/>
              <a:ext cx="17462" cy="3175"/>
            </a:xfrm>
            <a:custGeom>
              <a:avLst/>
              <a:gdLst>
                <a:gd name="T0" fmla="*/ 19 w 21"/>
                <a:gd name="T1" fmla="*/ 0 h 4"/>
                <a:gd name="T2" fmla="*/ 1 w 21"/>
                <a:gd name="T3" fmla="*/ 2 h 4"/>
                <a:gd name="T4" fmla="*/ 1 w 21"/>
                <a:gd name="T5" fmla="*/ 4 h 4"/>
                <a:gd name="T6" fmla="*/ 20 w 21"/>
                <a:gd name="T7" fmla="*/ 2 h 4"/>
                <a:gd name="T8" fmla="*/ 19 w 21"/>
                <a:gd name="T9" fmla="*/ 0 h 4"/>
              </a:gdLst>
              <a:ahLst/>
              <a:cxnLst>
                <a:cxn ang="0">
                  <a:pos x="T0" y="T1"/>
                </a:cxn>
                <a:cxn ang="0">
                  <a:pos x="T2" y="T3"/>
                </a:cxn>
                <a:cxn ang="0">
                  <a:pos x="T4" y="T5"/>
                </a:cxn>
                <a:cxn ang="0">
                  <a:pos x="T6" y="T7"/>
                </a:cxn>
                <a:cxn ang="0">
                  <a:pos x="T8" y="T9"/>
                </a:cxn>
              </a:cxnLst>
              <a:rect l="0" t="0" r="r" b="b"/>
              <a:pathLst>
                <a:path w="21" h="4">
                  <a:moveTo>
                    <a:pt x="19" y="0"/>
                  </a:moveTo>
                  <a:cubicBezTo>
                    <a:pt x="14" y="1"/>
                    <a:pt x="7" y="1"/>
                    <a:pt x="1" y="2"/>
                  </a:cubicBezTo>
                  <a:cubicBezTo>
                    <a:pt x="0" y="2"/>
                    <a:pt x="0" y="4"/>
                    <a:pt x="1" y="4"/>
                  </a:cubicBezTo>
                  <a:cubicBezTo>
                    <a:pt x="6" y="3"/>
                    <a:pt x="14" y="3"/>
                    <a:pt x="20" y="2"/>
                  </a:cubicBezTo>
                  <a:cubicBezTo>
                    <a:pt x="21" y="2"/>
                    <a:pt x="20"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634"/>
            <p:cNvSpPr/>
            <p:nvPr/>
          </p:nvSpPr>
          <p:spPr bwMode="auto">
            <a:xfrm>
              <a:off x="7154863" y="1547813"/>
              <a:ext cx="328612" cy="14287"/>
            </a:xfrm>
            <a:custGeom>
              <a:avLst/>
              <a:gdLst>
                <a:gd name="T0" fmla="*/ 373 w 377"/>
                <a:gd name="T1" fmla="*/ 15 h 17"/>
                <a:gd name="T2" fmla="*/ 2 w 377"/>
                <a:gd name="T3" fmla="*/ 7 h 17"/>
                <a:gd name="T4" fmla="*/ 5 w 377"/>
                <a:gd name="T5" fmla="*/ 9 h 17"/>
                <a:gd name="T6" fmla="*/ 375 w 377"/>
                <a:gd name="T7" fmla="*/ 17 h 17"/>
                <a:gd name="T8" fmla="*/ 373 w 377"/>
                <a:gd name="T9" fmla="*/ 15 h 17"/>
              </a:gdLst>
              <a:ahLst/>
              <a:cxnLst>
                <a:cxn ang="0">
                  <a:pos x="T0" y="T1"/>
                </a:cxn>
                <a:cxn ang="0">
                  <a:pos x="T2" y="T3"/>
                </a:cxn>
                <a:cxn ang="0">
                  <a:pos x="T4" y="T5"/>
                </a:cxn>
                <a:cxn ang="0">
                  <a:pos x="T6" y="T7"/>
                </a:cxn>
                <a:cxn ang="0">
                  <a:pos x="T8" y="T9"/>
                </a:cxn>
              </a:cxnLst>
              <a:rect l="0" t="0" r="r" b="b"/>
              <a:pathLst>
                <a:path w="377" h="17">
                  <a:moveTo>
                    <a:pt x="373" y="15"/>
                  </a:moveTo>
                  <a:cubicBezTo>
                    <a:pt x="251" y="4"/>
                    <a:pt x="125" y="0"/>
                    <a:pt x="2" y="7"/>
                  </a:cubicBezTo>
                  <a:cubicBezTo>
                    <a:pt x="0" y="7"/>
                    <a:pt x="4" y="9"/>
                    <a:pt x="5" y="9"/>
                  </a:cubicBezTo>
                  <a:cubicBezTo>
                    <a:pt x="128" y="1"/>
                    <a:pt x="253" y="5"/>
                    <a:pt x="375" y="17"/>
                  </a:cubicBezTo>
                  <a:cubicBezTo>
                    <a:pt x="377" y="17"/>
                    <a:pt x="374" y="15"/>
                    <a:pt x="373"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635"/>
            <p:cNvSpPr/>
            <p:nvPr/>
          </p:nvSpPr>
          <p:spPr bwMode="auto">
            <a:xfrm>
              <a:off x="6848475" y="1474788"/>
              <a:ext cx="255587" cy="53975"/>
            </a:xfrm>
            <a:custGeom>
              <a:avLst/>
              <a:gdLst>
                <a:gd name="T0" fmla="*/ 291 w 292"/>
                <a:gd name="T1" fmla="*/ 60 h 62"/>
                <a:gd name="T2" fmla="*/ 1 w 292"/>
                <a:gd name="T3" fmla="*/ 1 h 62"/>
                <a:gd name="T4" fmla="*/ 1 w 292"/>
                <a:gd name="T5" fmla="*/ 4 h 62"/>
                <a:gd name="T6" fmla="*/ 290 w 292"/>
                <a:gd name="T7" fmla="*/ 62 h 62"/>
                <a:gd name="T8" fmla="*/ 291 w 292"/>
                <a:gd name="T9" fmla="*/ 60 h 62"/>
              </a:gdLst>
              <a:ahLst/>
              <a:cxnLst>
                <a:cxn ang="0">
                  <a:pos x="T0" y="T1"/>
                </a:cxn>
                <a:cxn ang="0">
                  <a:pos x="T2" y="T3"/>
                </a:cxn>
                <a:cxn ang="0">
                  <a:pos x="T4" y="T5"/>
                </a:cxn>
                <a:cxn ang="0">
                  <a:pos x="T6" y="T7"/>
                </a:cxn>
                <a:cxn ang="0">
                  <a:pos x="T8" y="T9"/>
                </a:cxn>
              </a:cxnLst>
              <a:rect l="0" t="0" r="r" b="b"/>
              <a:pathLst>
                <a:path w="292" h="62">
                  <a:moveTo>
                    <a:pt x="291" y="60"/>
                  </a:moveTo>
                  <a:cubicBezTo>
                    <a:pt x="195" y="50"/>
                    <a:pt x="88" y="49"/>
                    <a:pt x="1" y="1"/>
                  </a:cubicBezTo>
                  <a:cubicBezTo>
                    <a:pt x="0" y="0"/>
                    <a:pt x="0" y="3"/>
                    <a:pt x="1" y="4"/>
                  </a:cubicBezTo>
                  <a:cubicBezTo>
                    <a:pt x="88" y="52"/>
                    <a:pt x="193" y="53"/>
                    <a:pt x="290" y="62"/>
                  </a:cubicBezTo>
                  <a:cubicBezTo>
                    <a:pt x="291" y="62"/>
                    <a:pt x="292" y="60"/>
                    <a:pt x="29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636"/>
            <p:cNvSpPr/>
            <p:nvPr/>
          </p:nvSpPr>
          <p:spPr bwMode="auto">
            <a:xfrm>
              <a:off x="7129463" y="1528763"/>
              <a:ext cx="346075" cy="28575"/>
            </a:xfrm>
            <a:custGeom>
              <a:avLst/>
              <a:gdLst>
                <a:gd name="T0" fmla="*/ 396 w 398"/>
                <a:gd name="T1" fmla="*/ 32 h 33"/>
                <a:gd name="T2" fmla="*/ 3 w 398"/>
                <a:gd name="T3" fmla="*/ 0 h 33"/>
                <a:gd name="T4" fmla="*/ 1 w 398"/>
                <a:gd name="T5" fmla="*/ 2 h 33"/>
                <a:gd name="T6" fmla="*/ 396 w 398"/>
                <a:gd name="T7" fmla="*/ 33 h 33"/>
                <a:gd name="T8" fmla="*/ 396 w 398"/>
                <a:gd name="T9" fmla="*/ 32 h 33"/>
              </a:gdLst>
              <a:ahLst/>
              <a:cxnLst>
                <a:cxn ang="0">
                  <a:pos x="T0" y="T1"/>
                </a:cxn>
                <a:cxn ang="0">
                  <a:pos x="T2" y="T3"/>
                </a:cxn>
                <a:cxn ang="0">
                  <a:pos x="T4" y="T5"/>
                </a:cxn>
                <a:cxn ang="0">
                  <a:pos x="T6" y="T7"/>
                </a:cxn>
                <a:cxn ang="0">
                  <a:pos x="T8" y="T9"/>
                </a:cxn>
              </a:cxnLst>
              <a:rect l="0" t="0" r="r" b="b"/>
              <a:pathLst>
                <a:path w="398" h="33">
                  <a:moveTo>
                    <a:pt x="396" y="32"/>
                  </a:moveTo>
                  <a:cubicBezTo>
                    <a:pt x="265" y="17"/>
                    <a:pt x="134" y="6"/>
                    <a:pt x="3" y="0"/>
                  </a:cubicBezTo>
                  <a:cubicBezTo>
                    <a:pt x="1" y="0"/>
                    <a:pt x="0" y="2"/>
                    <a:pt x="1" y="2"/>
                  </a:cubicBezTo>
                  <a:cubicBezTo>
                    <a:pt x="132" y="8"/>
                    <a:pt x="266" y="18"/>
                    <a:pt x="396" y="33"/>
                  </a:cubicBezTo>
                  <a:cubicBezTo>
                    <a:pt x="398" y="33"/>
                    <a:pt x="397" y="32"/>
                    <a:pt x="396"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637"/>
            <p:cNvSpPr/>
            <p:nvPr/>
          </p:nvSpPr>
          <p:spPr bwMode="auto">
            <a:xfrm>
              <a:off x="6823075" y="1409700"/>
              <a:ext cx="287337" cy="98425"/>
            </a:xfrm>
            <a:custGeom>
              <a:avLst/>
              <a:gdLst>
                <a:gd name="T0" fmla="*/ 324 w 329"/>
                <a:gd name="T1" fmla="*/ 110 h 113"/>
                <a:gd name="T2" fmla="*/ 3 w 329"/>
                <a:gd name="T3" fmla="*/ 0 h 113"/>
                <a:gd name="T4" fmla="*/ 2 w 329"/>
                <a:gd name="T5" fmla="*/ 3 h 113"/>
                <a:gd name="T6" fmla="*/ 327 w 329"/>
                <a:gd name="T7" fmla="*/ 113 h 113"/>
                <a:gd name="T8" fmla="*/ 324 w 329"/>
                <a:gd name="T9" fmla="*/ 110 h 113"/>
              </a:gdLst>
              <a:ahLst/>
              <a:cxnLst>
                <a:cxn ang="0">
                  <a:pos x="T0" y="T1"/>
                </a:cxn>
                <a:cxn ang="0">
                  <a:pos x="T2" y="T3"/>
                </a:cxn>
                <a:cxn ang="0">
                  <a:pos x="T4" y="T5"/>
                </a:cxn>
                <a:cxn ang="0">
                  <a:pos x="T6" y="T7"/>
                </a:cxn>
                <a:cxn ang="0">
                  <a:pos x="T8" y="T9"/>
                </a:cxn>
              </a:cxnLst>
              <a:rect l="0" t="0" r="r" b="b"/>
              <a:pathLst>
                <a:path w="329" h="113">
                  <a:moveTo>
                    <a:pt x="324" y="110"/>
                  </a:moveTo>
                  <a:cubicBezTo>
                    <a:pt x="214" y="82"/>
                    <a:pt x="99" y="65"/>
                    <a:pt x="3" y="0"/>
                  </a:cubicBezTo>
                  <a:cubicBezTo>
                    <a:pt x="2" y="0"/>
                    <a:pt x="0" y="2"/>
                    <a:pt x="2" y="3"/>
                  </a:cubicBezTo>
                  <a:cubicBezTo>
                    <a:pt x="98" y="68"/>
                    <a:pt x="217" y="86"/>
                    <a:pt x="327" y="113"/>
                  </a:cubicBezTo>
                  <a:cubicBezTo>
                    <a:pt x="329" y="113"/>
                    <a:pt x="326" y="110"/>
                    <a:pt x="324"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638"/>
            <p:cNvSpPr/>
            <p:nvPr/>
          </p:nvSpPr>
          <p:spPr bwMode="auto">
            <a:xfrm>
              <a:off x="7132638" y="1509713"/>
              <a:ext cx="334962" cy="44450"/>
            </a:xfrm>
            <a:custGeom>
              <a:avLst/>
              <a:gdLst>
                <a:gd name="T0" fmla="*/ 383 w 385"/>
                <a:gd name="T1" fmla="*/ 49 h 51"/>
                <a:gd name="T2" fmla="*/ 4 w 385"/>
                <a:gd name="T3" fmla="*/ 1 h 51"/>
                <a:gd name="T4" fmla="*/ 1 w 385"/>
                <a:gd name="T5" fmla="*/ 3 h 51"/>
                <a:gd name="T6" fmla="*/ 384 w 385"/>
                <a:gd name="T7" fmla="*/ 50 h 51"/>
                <a:gd name="T8" fmla="*/ 383 w 385"/>
                <a:gd name="T9" fmla="*/ 49 h 51"/>
              </a:gdLst>
              <a:ahLst/>
              <a:cxnLst>
                <a:cxn ang="0">
                  <a:pos x="T0" y="T1"/>
                </a:cxn>
                <a:cxn ang="0">
                  <a:pos x="T2" y="T3"/>
                </a:cxn>
                <a:cxn ang="0">
                  <a:pos x="T4" y="T5"/>
                </a:cxn>
                <a:cxn ang="0">
                  <a:pos x="T6" y="T7"/>
                </a:cxn>
                <a:cxn ang="0">
                  <a:pos x="T8" y="T9"/>
                </a:cxn>
              </a:cxnLst>
              <a:rect l="0" t="0" r="r" b="b"/>
              <a:pathLst>
                <a:path w="385" h="51">
                  <a:moveTo>
                    <a:pt x="383" y="49"/>
                  </a:moveTo>
                  <a:cubicBezTo>
                    <a:pt x="257" y="30"/>
                    <a:pt x="130" y="21"/>
                    <a:pt x="4" y="1"/>
                  </a:cubicBezTo>
                  <a:cubicBezTo>
                    <a:pt x="2" y="0"/>
                    <a:pt x="0" y="3"/>
                    <a:pt x="1" y="3"/>
                  </a:cubicBezTo>
                  <a:cubicBezTo>
                    <a:pt x="127" y="24"/>
                    <a:pt x="258" y="31"/>
                    <a:pt x="384" y="50"/>
                  </a:cubicBezTo>
                  <a:cubicBezTo>
                    <a:pt x="385" y="51"/>
                    <a:pt x="384" y="49"/>
                    <a:pt x="383"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639"/>
            <p:cNvSpPr/>
            <p:nvPr/>
          </p:nvSpPr>
          <p:spPr bwMode="auto">
            <a:xfrm>
              <a:off x="6802438" y="1339850"/>
              <a:ext cx="314325" cy="149225"/>
            </a:xfrm>
            <a:custGeom>
              <a:avLst/>
              <a:gdLst>
                <a:gd name="T0" fmla="*/ 359 w 361"/>
                <a:gd name="T1" fmla="*/ 168 h 170"/>
                <a:gd name="T2" fmla="*/ 4 w 361"/>
                <a:gd name="T3" fmla="*/ 0 h 170"/>
                <a:gd name="T4" fmla="*/ 1 w 361"/>
                <a:gd name="T5" fmla="*/ 2 h 170"/>
                <a:gd name="T6" fmla="*/ 358 w 361"/>
                <a:gd name="T7" fmla="*/ 170 h 170"/>
                <a:gd name="T8" fmla="*/ 359 w 361"/>
                <a:gd name="T9" fmla="*/ 168 h 170"/>
              </a:gdLst>
              <a:ahLst/>
              <a:cxnLst>
                <a:cxn ang="0">
                  <a:pos x="T0" y="T1"/>
                </a:cxn>
                <a:cxn ang="0">
                  <a:pos x="T2" y="T3"/>
                </a:cxn>
                <a:cxn ang="0">
                  <a:pos x="T4" y="T5"/>
                </a:cxn>
                <a:cxn ang="0">
                  <a:pos x="T6" y="T7"/>
                </a:cxn>
                <a:cxn ang="0">
                  <a:pos x="T8" y="T9"/>
                </a:cxn>
              </a:cxnLst>
              <a:rect l="0" t="0" r="r" b="b"/>
              <a:pathLst>
                <a:path w="361" h="170">
                  <a:moveTo>
                    <a:pt x="359" y="168"/>
                  </a:moveTo>
                  <a:cubicBezTo>
                    <a:pt x="233" y="135"/>
                    <a:pt x="103" y="87"/>
                    <a:pt x="4" y="0"/>
                  </a:cubicBezTo>
                  <a:cubicBezTo>
                    <a:pt x="3" y="0"/>
                    <a:pt x="0" y="1"/>
                    <a:pt x="1" y="2"/>
                  </a:cubicBezTo>
                  <a:cubicBezTo>
                    <a:pt x="101" y="89"/>
                    <a:pt x="232" y="137"/>
                    <a:pt x="358" y="170"/>
                  </a:cubicBezTo>
                  <a:cubicBezTo>
                    <a:pt x="360" y="170"/>
                    <a:pt x="361" y="169"/>
                    <a:pt x="359"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640"/>
            <p:cNvSpPr/>
            <p:nvPr/>
          </p:nvSpPr>
          <p:spPr bwMode="auto">
            <a:xfrm>
              <a:off x="7137400" y="1492250"/>
              <a:ext cx="319087" cy="55562"/>
            </a:xfrm>
            <a:custGeom>
              <a:avLst/>
              <a:gdLst>
                <a:gd name="T0" fmla="*/ 365 w 366"/>
                <a:gd name="T1" fmla="*/ 63 h 65"/>
                <a:gd name="T2" fmla="*/ 2 w 366"/>
                <a:gd name="T3" fmla="*/ 0 h 65"/>
                <a:gd name="T4" fmla="*/ 1 w 366"/>
                <a:gd name="T5" fmla="*/ 2 h 65"/>
                <a:gd name="T6" fmla="*/ 365 w 366"/>
                <a:gd name="T7" fmla="*/ 65 h 65"/>
                <a:gd name="T8" fmla="*/ 365 w 366"/>
                <a:gd name="T9" fmla="*/ 63 h 65"/>
              </a:gdLst>
              <a:ahLst/>
              <a:cxnLst>
                <a:cxn ang="0">
                  <a:pos x="T0" y="T1"/>
                </a:cxn>
                <a:cxn ang="0">
                  <a:pos x="T2" y="T3"/>
                </a:cxn>
                <a:cxn ang="0">
                  <a:pos x="T4" y="T5"/>
                </a:cxn>
                <a:cxn ang="0">
                  <a:pos x="T6" y="T7"/>
                </a:cxn>
                <a:cxn ang="0">
                  <a:pos x="T8" y="T9"/>
                </a:cxn>
              </a:cxnLst>
              <a:rect l="0" t="0" r="r" b="b"/>
              <a:pathLst>
                <a:path w="366" h="65">
                  <a:moveTo>
                    <a:pt x="365" y="63"/>
                  </a:moveTo>
                  <a:cubicBezTo>
                    <a:pt x="245" y="44"/>
                    <a:pt x="120" y="28"/>
                    <a:pt x="2" y="0"/>
                  </a:cubicBezTo>
                  <a:cubicBezTo>
                    <a:pt x="1" y="0"/>
                    <a:pt x="0" y="2"/>
                    <a:pt x="1" y="2"/>
                  </a:cubicBezTo>
                  <a:cubicBezTo>
                    <a:pt x="120" y="30"/>
                    <a:pt x="245" y="45"/>
                    <a:pt x="365" y="65"/>
                  </a:cubicBezTo>
                  <a:cubicBezTo>
                    <a:pt x="366" y="65"/>
                    <a:pt x="366" y="64"/>
                    <a:pt x="365"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641"/>
            <p:cNvSpPr/>
            <p:nvPr/>
          </p:nvSpPr>
          <p:spPr bwMode="auto">
            <a:xfrm>
              <a:off x="6791325" y="1282700"/>
              <a:ext cx="334962" cy="185737"/>
            </a:xfrm>
            <a:custGeom>
              <a:avLst/>
              <a:gdLst>
                <a:gd name="T0" fmla="*/ 384 w 385"/>
                <a:gd name="T1" fmla="*/ 212 h 214"/>
                <a:gd name="T2" fmla="*/ 176 w 385"/>
                <a:gd name="T3" fmla="*/ 125 h 214"/>
                <a:gd name="T4" fmla="*/ 3 w 385"/>
                <a:gd name="T5" fmla="*/ 0 h 214"/>
                <a:gd name="T6" fmla="*/ 1 w 385"/>
                <a:gd name="T7" fmla="*/ 2 h 214"/>
                <a:gd name="T8" fmla="*/ 168 w 385"/>
                <a:gd name="T9" fmla="*/ 123 h 214"/>
                <a:gd name="T10" fmla="*/ 383 w 385"/>
                <a:gd name="T11" fmla="*/ 214 h 214"/>
                <a:gd name="T12" fmla="*/ 384 w 385"/>
                <a:gd name="T13" fmla="*/ 212 h 214"/>
              </a:gdLst>
              <a:ahLst/>
              <a:cxnLst>
                <a:cxn ang="0">
                  <a:pos x="T0" y="T1"/>
                </a:cxn>
                <a:cxn ang="0">
                  <a:pos x="T2" y="T3"/>
                </a:cxn>
                <a:cxn ang="0">
                  <a:pos x="T4" y="T5"/>
                </a:cxn>
                <a:cxn ang="0">
                  <a:pos x="T6" y="T7"/>
                </a:cxn>
                <a:cxn ang="0">
                  <a:pos x="T8" y="T9"/>
                </a:cxn>
                <a:cxn ang="0">
                  <a:pos x="T10" y="T11"/>
                </a:cxn>
                <a:cxn ang="0">
                  <a:pos x="T12" y="T13"/>
                </a:cxn>
              </a:cxnLst>
              <a:rect l="0" t="0" r="r" b="b"/>
              <a:pathLst>
                <a:path w="385" h="214">
                  <a:moveTo>
                    <a:pt x="384" y="212"/>
                  </a:moveTo>
                  <a:cubicBezTo>
                    <a:pt x="312" y="189"/>
                    <a:pt x="243" y="161"/>
                    <a:pt x="176" y="125"/>
                  </a:cubicBezTo>
                  <a:cubicBezTo>
                    <a:pt x="113" y="91"/>
                    <a:pt x="51" y="54"/>
                    <a:pt x="3" y="0"/>
                  </a:cubicBezTo>
                  <a:cubicBezTo>
                    <a:pt x="3" y="0"/>
                    <a:pt x="0" y="1"/>
                    <a:pt x="1" y="2"/>
                  </a:cubicBezTo>
                  <a:cubicBezTo>
                    <a:pt x="47" y="54"/>
                    <a:pt x="107" y="89"/>
                    <a:pt x="168" y="123"/>
                  </a:cubicBezTo>
                  <a:cubicBezTo>
                    <a:pt x="237" y="160"/>
                    <a:pt x="309" y="189"/>
                    <a:pt x="383" y="214"/>
                  </a:cubicBezTo>
                  <a:cubicBezTo>
                    <a:pt x="385" y="214"/>
                    <a:pt x="385" y="213"/>
                    <a:pt x="384" y="2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642"/>
            <p:cNvSpPr/>
            <p:nvPr/>
          </p:nvSpPr>
          <p:spPr bwMode="auto">
            <a:xfrm>
              <a:off x="7146925" y="1473200"/>
              <a:ext cx="301625" cy="71437"/>
            </a:xfrm>
            <a:custGeom>
              <a:avLst/>
              <a:gdLst>
                <a:gd name="T0" fmla="*/ 346 w 347"/>
                <a:gd name="T1" fmla="*/ 79 h 81"/>
                <a:gd name="T2" fmla="*/ 3 w 347"/>
                <a:gd name="T3" fmla="*/ 0 h 81"/>
                <a:gd name="T4" fmla="*/ 2 w 347"/>
                <a:gd name="T5" fmla="*/ 2 h 81"/>
                <a:gd name="T6" fmla="*/ 345 w 347"/>
                <a:gd name="T7" fmla="*/ 81 h 81"/>
                <a:gd name="T8" fmla="*/ 346 w 347"/>
                <a:gd name="T9" fmla="*/ 79 h 81"/>
              </a:gdLst>
              <a:ahLst/>
              <a:cxnLst>
                <a:cxn ang="0">
                  <a:pos x="T0" y="T1"/>
                </a:cxn>
                <a:cxn ang="0">
                  <a:pos x="T2" y="T3"/>
                </a:cxn>
                <a:cxn ang="0">
                  <a:pos x="T4" y="T5"/>
                </a:cxn>
                <a:cxn ang="0">
                  <a:pos x="T6" y="T7"/>
                </a:cxn>
                <a:cxn ang="0">
                  <a:pos x="T8" y="T9"/>
                </a:cxn>
              </a:cxnLst>
              <a:rect l="0" t="0" r="r" b="b"/>
              <a:pathLst>
                <a:path w="347" h="81">
                  <a:moveTo>
                    <a:pt x="346" y="79"/>
                  </a:moveTo>
                  <a:cubicBezTo>
                    <a:pt x="233" y="53"/>
                    <a:pt x="114" y="34"/>
                    <a:pt x="3" y="0"/>
                  </a:cubicBezTo>
                  <a:cubicBezTo>
                    <a:pt x="1" y="0"/>
                    <a:pt x="0" y="2"/>
                    <a:pt x="2" y="2"/>
                  </a:cubicBezTo>
                  <a:cubicBezTo>
                    <a:pt x="113" y="36"/>
                    <a:pt x="232" y="54"/>
                    <a:pt x="345" y="81"/>
                  </a:cubicBezTo>
                  <a:cubicBezTo>
                    <a:pt x="347" y="81"/>
                    <a:pt x="347" y="80"/>
                    <a:pt x="346"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643"/>
            <p:cNvSpPr/>
            <p:nvPr/>
          </p:nvSpPr>
          <p:spPr bwMode="auto">
            <a:xfrm>
              <a:off x="6780213" y="1216025"/>
              <a:ext cx="657225" cy="320675"/>
            </a:xfrm>
            <a:custGeom>
              <a:avLst/>
              <a:gdLst>
                <a:gd name="T0" fmla="*/ 751 w 752"/>
                <a:gd name="T1" fmla="*/ 368 h 369"/>
                <a:gd name="T2" fmla="*/ 367 w 752"/>
                <a:gd name="T3" fmla="*/ 249 h 369"/>
                <a:gd name="T4" fmla="*/ 160 w 752"/>
                <a:gd name="T5" fmla="*/ 138 h 369"/>
                <a:gd name="T6" fmla="*/ 3 w 752"/>
                <a:gd name="T7" fmla="*/ 0 h 369"/>
                <a:gd name="T8" fmla="*/ 0 w 752"/>
                <a:gd name="T9" fmla="*/ 0 h 369"/>
                <a:gd name="T10" fmla="*/ 135 w 752"/>
                <a:gd name="T11" fmla="*/ 123 h 369"/>
                <a:gd name="T12" fmla="*/ 336 w 752"/>
                <a:gd name="T13" fmla="*/ 239 h 369"/>
                <a:gd name="T14" fmla="*/ 750 w 752"/>
                <a:gd name="T15" fmla="*/ 369 h 369"/>
                <a:gd name="T16" fmla="*/ 751 w 752"/>
                <a:gd name="T17" fmla="*/ 36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2" h="369">
                  <a:moveTo>
                    <a:pt x="751" y="368"/>
                  </a:moveTo>
                  <a:cubicBezTo>
                    <a:pt x="620" y="329"/>
                    <a:pt x="494" y="299"/>
                    <a:pt x="367" y="249"/>
                  </a:cubicBezTo>
                  <a:cubicBezTo>
                    <a:pt x="296" y="221"/>
                    <a:pt x="223" y="181"/>
                    <a:pt x="160" y="138"/>
                  </a:cubicBezTo>
                  <a:cubicBezTo>
                    <a:pt x="103" y="99"/>
                    <a:pt x="45" y="56"/>
                    <a:pt x="3" y="0"/>
                  </a:cubicBezTo>
                  <a:cubicBezTo>
                    <a:pt x="2" y="0"/>
                    <a:pt x="0" y="0"/>
                    <a:pt x="0" y="0"/>
                  </a:cubicBezTo>
                  <a:cubicBezTo>
                    <a:pt x="37" y="49"/>
                    <a:pt x="86" y="88"/>
                    <a:pt x="135" y="123"/>
                  </a:cubicBezTo>
                  <a:cubicBezTo>
                    <a:pt x="198" y="169"/>
                    <a:pt x="265" y="208"/>
                    <a:pt x="336" y="239"/>
                  </a:cubicBezTo>
                  <a:cubicBezTo>
                    <a:pt x="469" y="296"/>
                    <a:pt x="612" y="327"/>
                    <a:pt x="750" y="369"/>
                  </a:cubicBezTo>
                  <a:cubicBezTo>
                    <a:pt x="751" y="369"/>
                    <a:pt x="752" y="369"/>
                    <a:pt x="751" y="3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644"/>
            <p:cNvSpPr/>
            <p:nvPr/>
          </p:nvSpPr>
          <p:spPr bwMode="auto">
            <a:xfrm>
              <a:off x="6781800" y="1150938"/>
              <a:ext cx="639762" cy="377825"/>
            </a:xfrm>
            <a:custGeom>
              <a:avLst/>
              <a:gdLst>
                <a:gd name="T0" fmla="*/ 732 w 734"/>
                <a:gd name="T1" fmla="*/ 434 h 435"/>
                <a:gd name="T2" fmla="*/ 310 w 734"/>
                <a:gd name="T3" fmla="*/ 259 h 435"/>
                <a:gd name="T4" fmla="*/ 3 w 734"/>
                <a:gd name="T5" fmla="*/ 1 h 435"/>
                <a:gd name="T6" fmla="*/ 1 w 734"/>
                <a:gd name="T7" fmla="*/ 1 h 435"/>
                <a:gd name="T8" fmla="*/ 295 w 734"/>
                <a:gd name="T9" fmla="*/ 253 h 435"/>
                <a:gd name="T10" fmla="*/ 732 w 734"/>
                <a:gd name="T11" fmla="*/ 435 h 435"/>
                <a:gd name="T12" fmla="*/ 732 w 734"/>
                <a:gd name="T13" fmla="*/ 434 h 435"/>
              </a:gdLst>
              <a:ahLst/>
              <a:cxnLst>
                <a:cxn ang="0">
                  <a:pos x="T0" y="T1"/>
                </a:cxn>
                <a:cxn ang="0">
                  <a:pos x="T2" y="T3"/>
                </a:cxn>
                <a:cxn ang="0">
                  <a:pos x="T4" y="T5"/>
                </a:cxn>
                <a:cxn ang="0">
                  <a:pos x="T6" y="T7"/>
                </a:cxn>
                <a:cxn ang="0">
                  <a:pos x="T8" y="T9"/>
                </a:cxn>
                <a:cxn ang="0">
                  <a:pos x="T10" y="T11"/>
                </a:cxn>
                <a:cxn ang="0">
                  <a:pos x="T12" y="T13"/>
                </a:cxn>
              </a:cxnLst>
              <a:rect l="0" t="0" r="r" b="b"/>
              <a:pathLst>
                <a:path w="734" h="435">
                  <a:moveTo>
                    <a:pt x="732" y="434"/>
                  </a:moveTo>
                  <a:cubicBezTo>
                    <a:pt x="589" y="381"/>
                    <a:pt x="444" y="332"/>
                    <a:pt x="310" y="259"/>
                  </a:cubicBezTo>
                  <a:cubicBezTo>
                    <a:pt x="195" y="197"/>
                    <a:pt x="76" y="112"/>
                    <a:pt x="3" y="1"/>
                  </a:cubicBezTo>
                  <a:cubicBezTo>
                    <a:pt x="3" y="0"/>
                    <a:pt x="0" y="0"/>
                    <a:pt x="1" y="1"/>
                  </a:cubicBezTo>
                  <a:cubicBezTo>
                    <a:pt x="71" y="109"/>
                    <a:pt x="185" y="190"/>
                    <a:pt x="295" y="253"/>
                  </a:cubicBezTo>
                  <a:cubicBezTo>
                    <a:pt x="433" y="331"/>
                    <a:pt x="584" y="380"/>
                    <a:pt x="732" y="435"/>
                  </a:cubicBezTo>
                  <a:cubicBezTo>
                    <a:pt x="733" y="435"/>
                    <a:pt x="734" y="434"/>
                    <a:pt x="732" y="4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645"/>
            <p:cNvSpPr/>
            <p:nvPr/>
          </p:nvSpPr>
          <p:spPr bwMode="auto">
            <a:xfrm>
              <a:off x="6799263" y="1085850"/>
              <a:ext cx="923925" cy="542925"/>
            </a:xfrm>
            <a:custGeom>
              <a:avLst/>
              <a:gdLst>
                <a:gd name="T0" fmla="*/ 1057 w 1059"/>
                <a:gd name="T1" fmla="*/ 622 h 624"/>
                <a:gd name="T2" fmla="*/ 807 w 1059"/>
                <a:gd name="T3" fmla="*/ 529 h 624"/>
                <a:gd name="T4" fmla="*/ 537 w 1059"/>
                <a:gd name="T5" fmla="*/ 373 h 624"/>
                <a:gd name="T6" fmla="*/ 3 w 1059"/>
                <a:gd name="T7" fmla="*/ 0 h 624"/>
                <a:gd name="T8" fmla="*/ 1 w 1059"/>
                <a:gd name="T9" fmla="*/ 1 h 624"/>
                <a:gd name="T10" fmla="*/ 543 w 1059"/>
                <a:gd name="T11" fmla="*/ 379 h 624"/>
                <a:gd name="T12" fmla="*/ 814 w 1059"/>
                <a:gd name="T13" fmla="*/ 534 h 624"/>
                <a:gd name="T14" fmla="*/ 1057 w 1059"/>
                <a:gd name="T15" fmla="*/ 623 h 624"/>
                <a:gd name="T16" fmla="*/ 1057 w 1059"/>
                <a:gd name="T17" fmla="*/ 622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9" h="624">
                  <a:moveTo>
                    <a:pt x="1057" y="622"/>
                  </a:moveTo>
                  <a:cubicBezTo>
                    <a:pt x="968" y="604"/>
                    <a:pt x="889" y="568"/>
                    <a:pt x="807" y="529"/>
                  </a:cubicBezTo>
                  <a:cubicBezTo>
                    <a:pt x="713" y="485"/>
                    <a:pt x="624" y="430"/>
                    <a:pt x="537" y="373"/>
                  </a:cubicBezTo>
                  <a:cubicBezTo>
                    <a:pt x="355" y="255"/>
                    <a:pt x="177" y="129"/>
                    <a:pt x="3" y="0"/>
                  </a:cubicBezTo>
                  <a:cubicBezTo>
                    <a:pt x="2" y="0"/>
                    <a:pt x="0" y="0"/>
                    <a:pt x="1" y="1"/>
                  </a:cubicBezTo>
                  <a:cubicBezTo>
                    <a:pt x="178" y="131"/>
                    <a:pt x="359" y="259"/>
                    <a:pt x="543" y="379"/>
                  </a:cubicBezTo>
                  <a:cubicBezTo>
                    <a:pt x="630" y="435"/>
                    <a:pt x="720" y="490"/>
                    <a:pt x="814" y="534"/>
                  </a:cubicBezTo>
                  <a:cubicBezTo>
                    <a:pt x="894" y="570"/>
                    <a:pt x="970" y="606"/>
                    <a:pt x="1057" y="623"/>
                  </a:cubicBezTo>
                  <a:cubicBezTo>
                    <a:pt x="1058" y="624"/>
                    <a:pt x="1059" y="622"/>
                    <a:pt x="1057" y="6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646"/>
            <p:cNvSpPr/>
            <p:nvPr/>
          </p:nvSpPr>
          <p:spPr bwMode="auto">
            <a:xfrm>
              <a:off x="6792913" y="1098550"/>
              <a:ext cx="923925" cy="539750"/>
            </a:xfrm>
            <a:custGeom>
              <a:avLst/>
              <a:gdLst>
                <a:gd name="T0" fmla="*/ 1055 w 1057"/>
                <a:gd name="T1" fmla="*/ 621 h 622"/>
                <a:gd name="T2" fmla="*/ 794 w 1057"/>
                <a:gd name="T3" fmla="*/ 522 h 622"/>
                <a:gd name="T4" fmla="*/ 498 w 1057"/>
                <a:gd name="T5" fmla="*/ 355 h 622"/>
                <a:gd name="T6" fmla="*/ 236 w 1057"/>
                <a:gd name="T7" fmla="*/ 193 h 622"/>
                <a:gd name="T8" fmla="*/ 3 w 1057"/>
                <a:gd name="T9" fmla="*/ 1 h 622"/>
                <a:gd name="T10" fmla="*/ 1 w 1057"/>
                <a:gd name="T11" fmla="*/ 1 h 622"/>
                <a:gd name="T12" fmla="*/ 228 w 1057"/>
                <a:gd name="T13" fmla="*/ 189 h 622"/>
                <a:gd name="T14" fmla="*/ 511 w 1057"/>
                <a:gd name="T15" fmla="*/ 364 h 622"/>
                <a:gd name="T16" fmla="*/ 801 w 1057"/>
                <a:gd name="T17" fmla="*/ 526 h 622"/>
                <a:gd name="T18" fmla="*/ 1055 w 1057"/>
                <a:gd name="T19" fmla="*/ 622 h 622"/>
                <a:gd name="T20" fmla="*/ 1055 w 1057"/>
                <a:gd name="T21" fmla="*/ 621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7" h="622">
                  <a:moveTo>
                    <a:pt x="1055" y="621"/>
                  </a:moveTo>
                  <a:cubicBezTo>
                    <a:pt x="963" y="602"/>
                    <a:pt x="878" y="564"/>
                    <a:pt x="794" y="522"/>
                  </a:cubicBezTo>
                  <a:cubicBezTo>
                    <a:pt x="693" y="471"/>
                    <a:pt x="596" y="412"/>
                    <a:pt x="498" y="355"/>
                  </a:cubicBezTo>
                  <a:cubicBezTo>
                    <a:pt x="410" y="303"/>
                    <a:pt x="320" y="252"/>
                    <a:pt x="236" y="193"/>
                  </a:cubicBezTo>
                  <a:cubicBezTo>
                    <a:pt x="153" y="135"/>
                    <a:pt x="76" y="70"/>
                    <a:pt x="3" y="1"/>
                  </a:cubicBezTo>
                  <a:cubicBezTo>
                    <a:pt x="3" y="0"/>
                    <a:pt x="0" y="0"/>
                    <a:pt x="1" y="1"/>
                  </a:cubicBezTo>
                  <a:cubicBezTo>
                    <a:pt x="73" y="68"/>
                    <a:pt x="148" y="132"/>
                    <a:pt x="228" y="189"/>
                  </a:cubicBezTo>
                  <a:cubicBezTo>
                    <a:pt x="318" y="253"/>
                    <a:pt x="416" y="308"/>
                    <a:pt x="511" y="364"/>
                  </a:cubicBezTo>
                  <a:cubicBezTo>
                    <a:pt x="607" y="420"/>
                    <a:pt x="702" y="477"/>
                    <a:pt x="801" y="526"/>
                  </a:cubicBezTo>
                  <a:cubicBezTo>
                    <a:pt x="883" y="567"/>
                    <a:pt x="966" y="603"/>
                    <a:pt x="1055" y="622"/>
                  </a:cubicBezTo>
                  <a:cubicBezTo>
                    <a:pt x="1057" y="622"/>
                    <a:pt x="1057" y="621"/>
                    <a:pt x="1055" y="6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647"/>
            <p:cNvSpPr/>
            <p:nvPr/>
          </p:nvSpPr>
          <p:spPr bwMode="auto">
            <a:xfrm>
              <a:off x="6821488" y="1055688"/>
              <a:ext cx="906462" cy="550862"/>
            </a:xfrm>
            <a:custGeom>
              <a:avLst/>
              <a:gdLst>
                <a:gd name="T0" fmla="*/ 1037 w 1038"/>
                <a:gd name="T1" fmla="*/ 632 h 633"/>
                <a:gd name="T2" fmla="*/ 762 w 1038"/>
                <a:gd name="T3" fmla="*/ 517 h 633"/>
                <a:gd name="T4" fmla="*/ 491 w 1038"/>
                <a:gd name="T5" fmla="*/ 334 h 633"/>
                <a:gd name="T6" fmla="*/ 2 w 1038"/>
                <a:gd name="T7" fmla="*/ 0 h 633"/>
                <a:gd name="T8" fmla="*/ 1 w 1038"/>
                <a:gd name="T9" fmla="*/ 2 h 633"/>
                <a:gd name="T10" fmla="*/ 294 w 1038"/>
                <a:gd name="T11" fmla="*/ 165 h 633"/>
                <a:gd name="T12" fmla="*/ 532 w 1038"/>
                <a:gd name="T13" fmla="*/ 367 h 633"/>
                <a:gd name="T14" fmla="*/ 786 w 1038"/>
                <a:gd name="T15" fmla="*/ 533 h 633"/>
                <a:gd name="T16" fmla="*/ 1037 w 1038"/>
                <a:gd name="T17" fmla="*/ 633 h 633"/>
                <a:gd name="T18" fmla="*/ 1037 w 1038"/>
                <a:gd name="T19" fmla="*/ 632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8" h="633">
                  <a:moveTo>
                    <a:pt x="1037" y="632"/>
                  </a:moveTo>
                  <a:cubicBezTo>
                    <a:pt x="940" y="611"/>
                    <a:pt x="847" y="567"/>
                    <a:pt x="762" y="517"/>
                  </a:cubicBezTo>
                  <a:cubicBezTo>
                    <a:pt x="667" y="463"/>
                    <a:pt x="577" y="400"/>
                    <a:pt x="491" y="334"/>
                  </a:cubicBezTo>
                  <a:cubicBezTo>
                    <a:pt x="335" y="212"/>
                    <a:pt x="204" y="44"/>
                    <a:pt x="2" y="0"/>
                  </a:cubicBezTo>
                  <a:cubicBezTo>
                    <a:pt x="0" y="0"/>
                    <a:pt x="0" y="2"/>
                    <a:pt x="1" y="2"/>
                  </a:cubicBezTo>
                  <a:cubicBezTo>
                    <a:pt x="114" y="27"/>
                    <a:pt x="208" y="90"/>
                    <a:pt x="294" y="165"/>
                  </a:cubicBezTo>
                  <a:cubicBezTo>
                    <a:pt x="372" y="234"/>
                    <a:pt x="448" y="304"/>
                    <a:pt x="532" y="367"/>
                  </a:cubicBezTo>
                  <a:cubicBezTo>
                    <a:pt x="613" y="427"/>
                    <a:pt x="698" y="484"/>
                    <a:pt x="786" y="533"/>
                  </a:cubicBezTo>
                  <a:cubicBezTo>
                    <a:pt x="864" y="576"/>
                    <a:pt x="949" y="614"/>
                    <a:pt x="1037" y="633"/>
                  </a:cubicBezTo>
                  <a:cubicBezTo>
                    <a:pt x="1038" y="633"/>
                    <a:pt x="1038" y="632"/>
                    <a:pt x="1037" y="6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648"/>
            <p:cNvSpPr/>
            <p:nvPr/>
          </p:nvSpPr>
          <p:spPr bwMode="auto">
            <a:xfrm>
              <a:off x="6864350" y="1031875"/>
              <a:ext cx="865187" cy="566737"/>
            </a:xfrm>
            <a:custGeom>
              <a:avLst/>
              <a:gdLst>
                <a:gd name="T0" fmla="*/ 990 w 991"/>
                <a:gd name="T1" fmla="*/ 650 h 651"/>
                <a:gd name="T2" fmla="*/ 725 w 991"/>
                <a:gd name="T3" fmla="*/ 536 h 651"/>
                <a:gd name="T4" fmla="*/ 472 w 991"/>
                <a:gd name="T5" fmla="*/ 353 h 651"/>
                <a:gd name="T6" fmla="*/ 4 w 991"/>
                <a:gd name="T7" fmla="*/ 1 h 651"/>
                <a:gd name="T8" fmla="*/ 2 w 991"/>
                <a:gd name="T9" fmla="*/ 2 h 651"/>
                <a:gd name="T10" fmla="*/ 508 w 991"/>
                <a:gd name="T11" fmla="*/ 386 h 651"/>
                <a:gd name="T12" fmla="*/ 989 w 991"/>
                <a:gd name="T13" fmla="*/ 651 h 651"/>
                <a:gd name="T14" fmla="*/ 990 w 991"/>
                <a:gd name="T15" fmla="*/ 650 h 6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1" h="651">
                  <a:moveTo>
                    <a:pt x="990" y="650"/>
                  </a:moveTo>
                  <a:cubicBezTo>
                    <a:pt x="896" y="628"/>
                    <a:pt x="807" y="585"/>
                    <a:pt x="725" y="536"/>
                  </a:cubicBezTo>
                  <a:cubicBezTo>
                    <a:pt x="634" y="482"/>
                    <a:pt x="552" y="421"/>
                    <a:pt x="472" y="353"/>
                  </a:cubicBezTo>
                  <a:cubicBezTo>
                    <a:pt x="324" y="226"/>
                    <a:pt x="191" y="72"/>
                    <a:pt x="4" y="1"/>
                  </a:cubicBezTo>
                  <a:cubicBezTo>
                    <a:pt x="3" y="0"/>
                    <a:pt x="0" y="1"/>
                    <a:pt x="2" y="2"/>
                  </a:cubicBezTo>
                  <a:cubicBezTo>
                    <a:pt x="204" y="79"/>
                    <a:pt x="344" y="252"/>
                    <a:pt x="508" y="386"/>
                  </a:cubicBezTo>
                  <a:cubicBezTo>
                    <a:pt x="647" y="500"/>
                    <a:pt x="812" y="608"/>
                    <a:pt x="989" y="651"/>
                  </a:cubicBezTo>
                  <a:cubicBezTo>
                    <a:pt x="991" y="651"/>
                    <a:pt x="991" y="650"/>
                    <a:pt x="990" y="6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649"/>
            <p:cNvSpPr/>
            <p:nvPr/>
          </p:nvSpPr>
          <p:spPr bwMode="auto">
            <a:xfrm>
              <a:off x="6915150" y="1020763"/>
              <a:ext cx="817562" cy="571500"/>
            </a:xfrm>
            <a:custGeom>
              <a:avLst/>
              <a:gdLst>
                <a:gd name="T0" fmla="*/ 934 w 935"/>
                <a:gd name="T1" fmla="*/ 655 h 657"/>
                <a:gd name="T2" fmla="*/ 429 w 935"/>
                <a:gd name="T3" fmla="*/ 337 h 657"/>
                <a:gd name="T4" fmla="*/ 4 w 935"/>
                <a:gd name="T5" fmla="*/ 0 h 657"/>
                <a:gd name="T6" fmla="*/ 1 w 935"/>
                <a:gd name="T7" fmla="*/ 2 h 657"/>
                <a:gd name="T8" fmla="*/ 459 w 935"/>
                <a:gd name="T9" fmla="*/ 367 h 657"/>
                <a:gd name="T10" fmla="*/ 933 w 935"/>
                <a:gd name="T11" fmla="*/ 657 h 657"/>
                <a:gd name="T12" fmla="*/ 934 w 935"/>
                <a:gd name="T13" fmla="*/ 655 h 657"/>
              </a:gdLst>
              <a:ahLst/>
              <a:cxnLst>
                <a:cxn ang="0">
                  <a:pos x="T0" y="T1"/>
                </a:cxn>
                <a:cxn ang="0">
                  <a:pos x="T2" y="T3"/>
                </a:cxn>
                <a:cxn ang="0">
                  <a:pos x="T4" y="T5"/>
                </a:cxn>
                <a:cxn ang="0">
                  <a:pos x="T6" y="T7"/>
                </a:cxn>
                <a:cxn ang="0">
                  <a:pos x="T8" y="T9"/>
                </a:cxn>
                <a:cxn ang="0">
                  <a:pos x="T10" y="T11"/>
                </a:cxn>
                <a:cxn ang="0">
                  <a:pos x="T12" y="T13"/>
                </a:cxn>
              </a:cxnLst>
              <a:rect l="0" t="0" r="r" b="b"/>
              <a:pathLst>
                <a:path w="935" h="657">
                  <a:moveTo>
                    <a:pt x="934" y="655"/>
                  </a:moveTo>
                  <a:cubicBezTo>
                    <a:pt x="741" y="605"/>
                    <a:pt x="575" y="467"/>
                    <a:pt x="429" y="337"/>
                  </a:cubicBezTo>
                  <a:cubicBezTo>
                    <a:pt x="291" y="216"/>
                    <a:pt x="171" y="82"/>
                    <a:pt x="4" y="0"/>
                  </a:cubicBezTo>
                  <a:cubicBezTo>
                    <a:pt x="3" y="0"/>
                    <a:pt x="0" y="1"/>
                    <a:pt x="1" y="2"/>
                  </a:cubicBezTo>
                  <a:cubicBezTo>
                    <a:pt x="180" y="88"/>
                    <a:pt x="310" y="239"/>
                    <a:pt x="459" y="367"/>
                  </a:cubicBezTo>
                  <a:cubicBezTo>
                    <a:pt x="597" y="487"/>
                    <a:pt x="753" y="609"/>
                    <a:pt x="933" y="657"/>
                  </a:cubicBezTo>
                  <a:cubicBezTo>
                    <a:pt x="935" y="657"/>
                    <a:pt x="935" y="656"/>
                    <a:pt x="934" y="6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650"/>
            <p:cNvSpPr/>
            <p:nvPr/>
          </p:nvSpPr>
          <p:spPr bwMode="auto">
            <a:xfrm>
              <a:off x="6978650" y="1014413"/>
              <a:ext cx="754062" cy="573087"/>
            </a:xfrm>
            <a:custGeom>
              <a:avLst/>
              <a:gdLst>
                <a:gd name="T0" fmla="*/ 862 w 863"/>
                <a:gd name="T1" fmla="*/ 656 h 658"/>
                <a:gd name="T2" fmla="*/ 382 w 863"/>
                <a:gd name="T3" fmla="*/ 332 h 658"/>
                <a:gd name="T4" fmla="*/ 198 w 863"/>
                <a:gd name="T5" fmla="*/ 147 h 658"/>
                <a:gd name="T6" fmla="*/ 4 w 863"/>
                <a:gd name="T7" fmla="*/ 1 h 658"/>
                <a:gd name="T8" fmla="*/ 2 w 863"/>
                <a:gd name="T9" fmla="*/ 2 h 658"/>
                <a:gd name="T10" fmla="*/ 218 w 863"/>
                <a:gd name="T11" fmla="*/ 169 h 658"/>
                <a:gd name="T12" fmla="*/ 420 w 863"/>
                <a:gd name="T13" fmla="*/ 371 h 658"/>
                <a:gd name="T14" fmla="*/ 862 w 863"/>
                <a:gd name="T15" fmla="*/ 657 h 658"/>
                <a:gd name="T16" fmla="*/ 862 w 863"/>
                <a:gd name="T17" fmla="*/ 656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3" h="658">
                  <a:moveTo>
                    <a:pt x="862" y="656"/>
                  </a:moveTo>
                  <a:cubicBezTo>
                    <a:pt x="669" y="605"/>
                    <a:pt x="520" y="469"/>
                    <a:pt x="382" y="332"/>
                  </a:cubicBezTo>
                  <a:cubicBezTo>
                    <a:pt x="320" y="271"/>
                    <a:pt x="259" y="209"/>
                    <a:pt x="198" y="147"/>
                  </a:cubicBezTo>
                  <a:cubicBezTo>
                    <a:pt x="140" y="90"/>
                    <a:pt x="78" y="37"/>
                    <a:pt x="4" y="1"/>
                  </a:cubicBezTo>
                  <a:cubicBezTo>
                    <a:pt x="4" y="0"/>
                    <a:pt x="0" y="1"/>
                    <a:pt x="2" y="2"/>
                  </a:cubicBezTo>
                  <a:cubicBezTo>
                    <a:pt x="85" y="43"/>
                    <a:pt x="153" y="104"/>
                    <a:pt x="218" y="169"/>
                  </a:cubicBezTo>
                  <a:cubicBezTo>
                    <a:pt x="285" y="236"/>
                    <a:pt x="352" y="305"/>
                    <a:pt x="420" y="371"/>
                  </a:cubicBezTo>
                  <a:cubicBezTo>
                    <a:pt x="547" y="495"/>
                    <a:pt x="687" y="611"/>
                    <a:pt x="862" y="657"/>
                  </a:cubicBezTo>
                  <a:cubicBezTo>
                    <a:pt x="863" y="658"/>
                    <a:pt x="863" y="657"/>
                    <a:pt x="862" y="6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651"/>
            <p:cNvSpPr/>
            <p:nvPr/>
          </p:nvSpPr>
          <p:spPr bwMode="auto">
            <a:xfrm>
              <a:off x="7042150" y="1009650"/>
              <a:ext cx="688975" cy="571500"/>
            </a:xfrm>
            <a:custGeom>
              <a:avLst/>
              <a:gdLst>
                <a:gd name="T0" fmla="*/ 787 w 789"/>
                <a:gd name="T1" fmla="*/ 655 h 657"/>
                <a:gd name="T2" fmla="*/ 366 w 789"/>
                <a:gd name="T3" fmla="*/ 349 h 657"/>
                <a:gd name="T4" fmla="*/ 195 w 789"/>
                <a:gd name="T5" fmla="*/ 161 h 657"/>
                <a:gd name="T6" fmla="*/ 5 w 789"/>
                <a:gd name="T7" fmla="*/ 1 h 657"/>
                <a:gd name="T8" fmla="*/ 1 w 789"/>
                <a:gd name="T9" fmla="*/ 2 h 657"/>
                <a:gd name="T10" fmla="*/ 204 w 789"/>
                <a:gd name="T11" fmla="*/ 173 h 657"/>
                <a:gd name="T12" fmla="*/ 381 w 789"/>
                <a:gd name="T13" fmla="*/ 369 h 657"/>
                <a:gd name="T14" fmla="*/ 787 w 789"/>
                <a:gd name="T15" fmla="*/ 657 h 657"/>
                <a:gd name="T16" fmla="*/ 787 w 789"/>
                <a:gd name="T17" fmla="*/ 6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9" h="657">
                  <a:moveTo>
                    <a:pt x="787" y="655"/>
                  </a:moveTo>
                  <a:cubicBezTo>
                    <a:pt x="613" y="613"/>
                    <a:pt x="482" y="478"/>
                    <a:pt x="366" y="349"/>
                  </a:cubicBezTo>
                  <a:cubicBezTo>
                    <a:pt x="309" y="287"/>
                    <a:pt x="253" y="223"/>
                    <a:pt x="195" y="161"/>
                  </a:cubicBezTo>
                  <a:cubicBezTo>
                    <a:pt x="137" y="99"/>
                    <a:pt x="79" y="42"/>
                    <a:pt x="5" y="1"/>
                  </a:cubicBezTo>
                  <a:cubicBezTo>
                    <a:pt x="4" y="0"/>
                    <a:pt x="0" y="1"/>
                    <a:pt x="1" y="2"/>
                  </a:cubicBezTo>
                  <a:cubicBezTo>
                    <a:pt x="80" y="46"/>
                    <a:pt x="142" y="108"/>
                    <a:pt x="204" y="173"/>
                  </a:cubicBezTo>
                  <a:cubicBezTo>
                    <a:pt x="264" y="237"/>
                    <a:pt x="322" y="304"/>
                    <a:pt x="381" y="369"/>
                  </a:cubicBezTo>
                  <a:cubicBezTo>
                    <a:pt x="493" y="492"/>
                    <a:pt x="621" y="616"/>
                    <a:pt x="787" y="657"/>
                  </a:cubicBezTo>
                  <a:cubicBezTo>
                    <a:pt x="788" y="657"/>
                    <a:pt x="789" y="655"/>
                    <a:pt x="787" y="6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652"/>
            <p:cNvSpPr/>
            <p:nvPr/>
          </p:nvSpPr>
          <p:spPr bwMode="auto">
            <a:xfrm>
              <a:off x="7116763" y="1009650"/>
              <a:ext cx="615950" cy="566737"/>
            </a:xfrm>
            <a:custGeom>
              <a:avLst/>
              <a:gdLst>
                <a:gd name="T0" fmla="*/ 704 w 705"/>
                <a:gd name="T1" fmla="*/ 651 h 653"/>
                <a:gd name="T2" fmla="*/ 500 w 705"/>
                <a:gd name="T3" fmla="*/ 544 h 653"/>
                <a:gd name="T4" fmla="*/ 339 w 705"/>
                <a:gd name="T5" fmla="*/ 372 h 653"/>
                <a:gd name="T6" fmla="*/ 2 w 705"/>
                <a:gd name="T7" fmla="*/ 0 h 653"/>
                <a:gd name="T8" fmla="*/ 1 w 705"/>
                <a:gd name="T9" fmla="*/ 1 h 653"/>
                <a:gd name="T10" fmla="*/ 358 w 705"/>
                <a:gd name="T11" fmla="*/ 400 h 653"/>
                <a:gd name="T12" fmla="*/ 510 w 705"/>
                <a:gd name="T13" fmla="*/ 554 h 653"/>
                <a:gd name="T14" fmla="*/ 703 w 705"/>
                <a:gd name="T15" fmla="*/ 653 h 653"/>
                <a:gd name="T16" fmla="*/ 704 w 705"/>
                <a:gd name="T17" fmla="*/ 651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5" h="653">
                  <a:moveTo>
                    <a:pt x="704" y="651"/>
                  </a:moveTo>
                  <a:cubicBezTo>
                    <a:pt x="628" y="636"/>
                    <a:pt x="560" y="592"/>
                    <a:pt x="500" y="544"/>
                  </a:cubicBezTo>
                  <a:cubicBezTo>
                    <a:pt x="438" y="494"/>
                    <a:pt x="386" y="435"/>
                    <a:pt x="339" y="372"/>
                  </a:cubicBezTo>
                  <a:cubicBezTo>
                    <a:pt x="240" y="239"/>
                    <a:pt x="152" y="83"/>
                    <a:pt x="2" y="0"/>
                  </a:cubicBezTo>
                  <a:cubicBezTo>
                    <a:pt x="1" y="0"/>
                    <a:pt x="0" y="1"/>
                    <a:pt x="1" y="1"/>
                  </a:cubicBezTo>
                  <a:cubicBezTo>
                    <a:pt x="161" y="90"/>
                    <a:pt x="250" y="260"/>
                    <a:pt x="358" y="400"/>
                  </a:cubicBezTo>
                  <a:cubicBezTo>
                    <a:pt x="402" y="458"/>
                    <a:pt x="453" y="509"/>
                    <a:pt x="510" y="554"/>
                  </a:cubicBezTo>
                  <a:cubicBezTo>
                    <a:pt x="567" y="599"/>
                    <a:pt x="632" y="638"/>
                    <a:pt x="703" y="653"/>
                  </a:cubicBezTo>
                  <a:cubicBezTo>
                    <a:pt x="705" y="653"/>
                    <a:pt x="705" y="652"/>
                    <a:pt x="704" y="6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653"/>
            <p:cNvSpPr/>
            <p:nvPr/>
          </p:nvSpPr>
          <p:spPr bwMode="auto">
            <a:xfrm>
              <a:off x="7200900" y="1012825"/>
              <a:ext cx="530225" cy="561975"/>
            </a:xfrm>
            <a:custGeom>
              <a:avLst/>
              <a:gdLst>
                <a:gd name="T0" fmla="*/ 606 w 608"/>
                <a:gd name="T1" fmla="*/ 645 h 647"/>
                <a:gd name="T2" fmla="*/ 248 w 608"/>
                <a:gd name="T3" fmla="*/ 318 h 647"/>
                <a:gd name="T4" fmla="*/ 4 w 608"/>
                <a:gd name="T5" fmla="*/ 1 h 647"/>
                <a:gd name="T6" fmla="*/ 1 w 608"/>
                <a:gd name="T7" fmla="*/ 1 h 647"/>
                <a:gd name="T8" fmla="*/ 145 w 608"/>
                <a:gd name="T9" fmla="*/ 157 h 647"/>
                <a:gd name="T10" fmla="*/ 266 w 608"/>
                <a:gd name="T11" fmla="*/ 350 h 647"/>
                <a:gd name="T12" fmla="*/ 606 w 608"/>
                <a:gd name="T13" fmla="*/ 646 h 647"/>
                <a:gd name="T14" fmla="*/ 606 w 608"/>
                <a:gd name="T15" fmla="*/ 645 h 6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8" h="647">
                  <a:moveTo>
                    <a:pt x="606" y="645"/>
                  </a:moveTo>
                  <a:cubicBezTo>
                    <a:pt x="443" y="604"/>
                    <a:pt x="333" y="454"/>
                    <a:pt x="248" y="318"/>
                  </a:cubicBezTo>
                  <a:cubicBezTo>
                    <a:pt x="179" y="208"/>
                    <a:pt x="117" y="73"/>
                    <a:pt x="4" y="1"/>
                  </a:cubicBezTo>
                  <a:cubicBezTo>
                    <a:pt x="3" y="0"/>
                    <a:pt x="0" y="0"/>
                    <a:pt x="1" y="1"/>
                  </a:cubicBezTo>
                  <a:cubicBezTo>
                    <a:pt x="60" y="39"/>
                    <a:pt x="106" y="99"/>
                    <a:pt x="145" y="157"/>
                  </a:cubicBezTo>
                  <a:cubicBezTo>
                    <a:pt x="188" y="220"/>
                    <a:pt x="225" y="286"/>
                    <a:pt x="266" y="350"/>
                  </a:cubicBezTo>
                  <a:cubicBezTo>
                    <a:pt x="347" y="475"/>
                    <a:pt x="455" y="608"/>
                    <a:pt x="606" y="646"/>
                  </a:cubicBezTo>
                  <a:cubicBezTo>
                    <a:pt x="607" y="647"/>
                    <a:pt x="608" y="646"/>
                    <a:pt x="606" y="6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654"/>
            <p:cNvSpPr/>
            <p:nvPr/>
          </p:nvSpPr>
          <p:spPr bwMode="auto">
            <a:xfrm>
              <a:off x="7272338" y="1020763"/>
              <a:ext cx="457200" cy="552450"/>
            </a:xfrm>
            <a:custGeom>
              <a:avLst/>
              <a:gdLst>
                <a:gd name="T0" fmla="*/ 524 w 525"/>
                <a:gd name="T1" fmla="*/ 633 h 634"/>
                <a:gd name="T2" fmla="*/ 216 w 525"/>
                <a:gd name="T3" fmla="*/ 332 h 634"/>
                <a:gd name="T4" fmla="*/ 111 w 525"/>
                <a:gd name="T5" fmla="*/ 146 h 634"/>
                <a:gd name="T6" fmla="*/ 3 w 525"/>
                <a:gd name="T7" fmla="*/ 1 h 634"/>
                <a:gd name="T8" fmla="*/ 1 w 525"/>
                <a:gd name="T9" fmla="*/ 2 h 634"/>
                <a:gd name="T10" fmla="*/ 122 w 525"/>
                <a:gd name="T11" fmla="*/ 169 h 634"/>
                <a:gd name="T12" fmla="*/ 237 w 525"/>
                <a:gd name="T13" fmla="*/ 371 h 634"/>
                <a:gd name="T14" fmla="*/ 523 w 525"/>
                <a:gd name="T15" fmla="*/ 634 h 634"/>
                <a:gd name="T16" fmla="*/ 524 w 525"/>
                <a:gd name="T17" fmla="*/ 633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5" h="634">
                  <a:moveTo>
                    <a:pt x="524" y="633"/>
                  </a:moveTo>
                  <a:cubicBezTo>
                    <a:pt x="374" y="595"/>
                    <a:pt x="289" y="456"/>
                    <a:pt x="216" y="332"/>
                  </a:cubicBezTo>
                  <a:cubicBezTo>
                    <a:pt x="180" y="270"/>
                    <a:pt x="146" y="208"/>
                    <a:pt x="111" y="146"/>
                  </a:cubicBezTo>
                  <a:cubicBezTo>
                    <a:pt x="81" y="93"/>
                    <a:pt x="49" y="41"/>
                    <a:pt x="3" y="1"/>
                  </a:cubicBezTo>
                  <a:cubicBezTo>
                    <a:pt x="2" y="0"/>
                    <a:pt x="0" y="1"/>
                    <a:pt x="1" y="2"/>
                  </a:cubicBezTo>
                  <a:cubicBezTo>
                    <a:pt x="53" y="48"/>
                    <a:pt x="88" y="109"/>
                    <a:pt x="122" y="169"/>
                  </a:cubicBezTo>
                  <a:cubicBezTo>
                    <a:pt x="160" y="236"/>
                    <a:pt x="197" y="304"/>
                    <a:pt x="237" y="371"/>
                  </a:cubicBezTo>
                  <a:cubicBezTo>
                    <a:pt x="305" y="484"/>
                    <a:pt x="388" y="600"/>
                    <a:pt x="523" y="634"/>
                  </a:cubicBezTo>
                  <a:cubicBezTo>
                    <a:pt x="525" y="634"/>
                    <a:pt x="525" y="633"/>
                    <a:pt x="524" y="6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655"/>
            <p:cNvSpPr/>
            <p:nvPr/>
          </p:nvSpPr>
          <p:spPr bwMode="auto">
            <a:xfrm>
              <a:off x="7339013" y="1038225"/>
              <a:ext cx="388937" cy="531812"/>
            </a:xfrm>
            <a:custGeom>
              <a:avLst/>
              <a:gdLst>
                <a:gd name="T0" fmla="*/ 446 w 447"/>
                <a:gd name="T1" fmla="*/ 611 h 612"/>
                <a:gd name="T2" fmla="*/ 192 w 447"/>
                <a:gd name="T3" fmla="*/ 344 h 612"/>
                <a:gd name="T4" fmla="*/ 107 w 447"/>
                <a:gd name="T5" fmla="*/ 167 h 612"/>
                <a:gd name="T6" fmla="*/ 4 w 447"/>
                <a:gd name="T7" fmla="*/ 0 h 612"/>
                <a:gd name="T8" fmla="*/ 1 w 447"/>
                <a:gd name="T9" fmla="*/ 0 h 612"/>
                <a:gd name="T10" fmla="*/ 115 w 447"/>
                <a:gd name="T11" fmla="*/ 188 h 612"/>
                <a:gd name="T12" fmla="*/ 208 w 447"/>
                <a:gd name="T13" fmla="*/ 379 h 612"/>
                <a:gd name="T14" fmla="*/ 445 w 447"/>
                <a:gd name="T15" fmla="*/ 611 h 612"/>
                <a:gd name="T16" fmla="*/ 446 w 447"/>
                <a:gd name="T17" fmla="*/ 611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612">
                  <a:moveTo>
                    <a:pt x="446" y="611"/>
                  </a:moveTo>
                  <a:cubicBezTo>
                    <a:pt x="321" y="578"/>
                    <a:pt x="248" y="451"/>
                    <a:pt x="192" y="344"/>
                  </a:cubicBezTo>
                  <a:cubicBezTo>
                    <a:pt x="162" y="286"/>
                    <a:pt x="135" y="227"/>
                    <a:pt x="107" y="167"/>
                  </a:cubicBezTo>
                  <a:cubicBezTo>
                    <a:pt x="80" y="108"/>
                    <a:pt x="49" y="47"/>
                    <a:pt x="4" y="0"/>
                  </a:cubicBezTo>
                  <a:cubicBezTo>
                    <a:pt x="4" y="0"/>
                    <a:pt x="0" y="0"/>
                    <a:pt x="1" y="0"/>
                  </a:cubicBezTo>
                  <a:cubicBezTo>
                    <a:pt x="51" y="53"/>
                    <a:pt x="84" y="122"/>
                    <a:pt x="115" y="188"/>
                  </a:cubicBezTo>
                  <a:cubicBezTo>
                    <a:pt x="145" y="252"/>
                    <a:pt x="174" y="317"/>
                    <a:pt x="208" y="379"/>
                  </a:cubicBezTo>
                  <a:cubicBezTo>
                    <a:pt x="261" y="475"/>
                    <a:pt x="333" y="582"/>
                    <a:pt x="445" y="611"/>
                  </a:cubicBezTo>
                  <a:cubicBezTo>
                    <a:pt x="447" y="612"/>
                    <a:pt x="447" y="611"/>
                    <a:pt x="446" y="6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656"/>
            <p:cNvSpPr/>
            <p:nvPr/>
          </p:nvSpPr>
          <p:spPr bwMode="auto">
            <a:xfrm>
              <a:off x="7386638" y="1054100"/>
              <a:ext cx="339725" cy="512762"/>
            </a:xfrm>
            <a:custGeom>
              <a:avLst/>
              <a:gdLst>
                <a:gd name="T0" fmla="*/ 387 w 388"/>
                <a:gd name="T1" fmla="*/ 589 h 591"/>
                <a:gd name="T2" fmla="*/ 227 w 388"/>
                <a:gd name="T3" fmla="*/ 448 h 591"/>
                <a:gd name="T4" fmla="*/ 145 w 388"/>
                <a:gd name="T5" fmla="*/ 280 h 591"/>
                <a:gd name="T6" fmla="*/ 85 w 388"/>
                <a:gd name="T7" fmla="*/ 110 h 591"/>
                <a:gd name="T8" fmla="*/ 5 w 388"/>
                <a:gd name="T9" fmla="*/ 1 h 591"/>
                <a:gd name="T10" fmla="*/ 1 w 388"/>
                <a:gd name="T11" fmla="*/ 1 h 591"/>
                <a:gd name="T12" fmla="*/ 94 w 388"/>
                <a:gd name="T13" fmla="*/ 138 h 591"/>
                <a:gd name="T14" fmla="*/ 160 w 388"/>
                <a:gd name="T15" fmla="*/ 327 h 591"/>
                <a:gd name="T16" fmla="*/ 250 w 388"/>
                <a:gd name="T17" fmla="*/ 485 h 591"/>
                <a:gd name="T18" fmla="*/ 387 w 388"/>
                <a:gd name="T19" fmla="*/ 591 h 591"/>
                <a:gd name="T20" fmla="*/ 387 w 388"/>
                <a:gd name="T21" fmla="*/ 589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8" h="591">
                  <a:moveTo>
                    <a:pt x="387" y="589"/>
                  </a:moveTo>
                  <a:cubicBezTo>
                    <a:pt x="315" y="566"/>
                    <a:pt x="266" y="509"/>
                    <a:pt x="227" y="448"/>
                  </a:cubicBezTo>
                  <a:cubicBezTo>
                    <a:pt x="192" y="395"/>
                    <a:pt x="166" y="339"/>
                    <a:pt x="145" y="280"/>
                  </a:cubicBezTo>
                  <a:cubicBezTo>
                    <a:pt x="125" y="223"/>
                    <a:pt x="110" y="165"/>
                    <a:pt x="85" y="110"/>
                  </a:cubicBezTo>
                  <a:cubicBezTo>
                    <a:pt x="67" y="72"/>
                    <a:pt x="43" y="24"/>
                    <a:pt x="5" y="1"/>
                  </a:cubicBezTo>
                  <a:cubicBezTo>
                    <a:pt x="5" y="0"/>
                    <a:pt x="0" y="0"/>
                    <a:pt x="1" y="1"/>
                  </a:cubicBezTo>
                  <a:cubicBezTo>
                    <a:pt x="46" y="29"/>
                    <a:pt x="76" y="90"/>
                    <a:pt x="94" y="138"/>
                  </a:cubicBezTo>
                  <a:cubicBezTo>
                    <a:pt x="119" y="200"/>
                    <a:pt x="136" y="265"/>
                    <a:pt x="160" y="327"/>
                  </a:cubicBezTo>
                  <a:cubicBezTo>
                    <a:pt x="183" y="383"/>
                    <a:pt x="214" y="436"/>
                    <a:pt x="250" y="485"/>
                  </a:cubicBezTo>
                  <a:cubicBezTo>
                    <a:pt x="285" y="533"/>
                    <a:pt x="330" y="572"/>
                    <a:pt x="387" y="591"/>
                  </a:cubicBezTo>
                  <a:cubicBezTo>
                    <a:pt x="388" y="591"/>
                    <a:pt x="388" y="589"/>
                    <a:pt x="387" y="5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657"/>
            <p:cNvSpPr/>
            <p:nvPr/>
          </p:nvSpPr>
          <p:spPr bwMode="auto">
            <a:xfrm>
              <a:off x="7439025" y="1076325"/>
              <a:ext cx="282575" cy="487362"/>
            </a:xfrm>
            <a:custGeom>
              <a:avLst/>
              <a:gdLst>
                <a:gd name="T0" fmla="*/ 322 w 324"/>
                <a:gd name="T1" fmla="*/ 559 h 560"/>
                <a:gd name="T2" fmla="*/ 124 w 324"/>
                <a:gd name="T3" fmla="*/ 266 h 560"/>
                <a:gd name="T4" fmla="*/ 3 w 324"/>
                <a:gd name="T5" fmla="*/ 0 h 560"/>
                <a:gd name="T6" fmla="*/ 1 w 324"/>
                <a:gd name="T7" fmla="*/ 1 h 560"/>
                <a:gd name="T8" fmla="*/ 135 w 324"/>
                <a:gd name="T9" fmla="*/ 313 h 560"/>
                <a:gd name="T10" fmla="*/ 321 w 324"/>
                <a:gd name="T11" fmla="*/ 560 h 560"/>
                <a:gd name="T12" fmla="*/ 322 w 324"/>
                <a:gd name="T13" fmla="*/ 559 h 560"/>
              </a:gdLst>
              <a:ahLst/>
              <a:cxnLst>
                <a:cxn ang="0">
                  <a:pos x="T0" y="T1"/>
                </a:cxn>
                <a:cxn ang="0">
                  <a:pos x="T2" y="T3"/>
                </a:cxn>
                <a:cxn ang="0">
                  <a:pos x="T4" y="T5"/>
                </a:cxn>
                <a:cxn ang="0">
                  <a:pos x="T6" y="T7"/>
                </a:cxn>
                <a:cxn ang="0">
                  <a:pos x="T8" y="T9"/>
                </a:cxn>
                <a:cxn ang="0">
                  <a:pos x="T10" y="T11"/>
                </a:cxn>
                <a:cxn ang="0">
                  <a:pos x="T12" y="T13"/>
                </a:cxn>
              </a:cxnLst>
              <a:rect l="0" t="0" r="r" b="b"/>
              <a:pathLst>
                <a:path w="324" h="560">
                  <a:moveTo>
                    <a:pt x="322" y="559"/>
                  </a:moveTo>
                  <a:cubicBezTo>
                    <a:pt x="208" y="508"/>
                    <a:pt x="155" y="379"/>
                    <a:pt x="124" y="266"/>
                  </a:cubicBezTo>
                  <a:cubicBezTo>
                    <a:pt x="97" y="173"/>
                    <a:pt x="79" y="68"/>
                    <a:pt x="3" y="0"/>
                  </a:cubicBezTo>
                  <a:cubicBezTo>
                    <a:pt x="3" y="0"/>
                    <a:pt x="0" y="0"/>
                    <a:pt x="1" y="1"/>
                  </a:cubicBezTo>
                  <a:cubicBezTo>
                    <a:pt x="89" y="79"/>
                    <a:pt x="102" y="207"/>
                    <a:pt x="135" y="313"/>
                  </a:cubicBezTo>
                  <a:cubicBezTo>
                    <a:pt x="166" y="411"/>
                    <a:pt x="224" y="516"/>
                    <a:pt x="321" y="560"/>
                  </a:cubicBezTo>
                  <a:cubicBezTo>
                    <a:pt x="322" y="560"/>
                    <a:pt x="324" y="559"/>
                    <a:pt x="322" y="5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658"/>
            <p:cNvSpPr/>
            <p:nvPr/>
          </p:nvSpPr>
          <p:spPr bwMode="auto">
            <a:xfrm>
              <a:off x="7508875" y="1123950"/>
              <a:ext cx="212725" cy="438150"/>
            </a:xfrm>
            <a:custGeom>
              <a:avLst/>
              <a:gdLst>
                <a:gd name="T0" fmla="*/ 242 w 243"/>
                <a:gd name="T1" fmla="*/ 503 h 504"/>
                <a:gd name="T2" fmla="*/ 89 w 243"/>
                <a:gd name="T3" fmla="*/ 246 h 504"/>
                <a:gd name="T4" fmla="*/ 3 w 243"/>
                <a:gd name="T5" fmla="*/ 1 h 504"/>
                <a:gd name="T6" fmla="*/ 1 w 243"/>
                <a:gd name="T7" fmla="*/ 1 h 504"/>
                <a:gd name="T8" fmla="*/ 91 w 243"/>
                <a:gd name="T9" fmla="*/ 265 h 504"/>
                <a:gd name="T10" fmla="*/ 241 w 243"/>
                <a:gd name="T11" fmla="*/ 504 h 504"/>
                <a:gd name="T12" fmla="*/ 242 w 243"/>
                <a:gd name="T13" fmla="*/ 503 h 504"/>
              </a:gdLst>
              <a:ahLst/>
              <a:cxnLst>
                <a:cxn ang="0">
                  <a:pos x="T0" y="T1"/>
                </a:cxn>
                <a:cxn ang="0">
                  <a:pos x="T2" y="T3"/>
                </a:cxn>
                <a:cxn ang="0">
                  <a:pos x="T4" y="T5"/>
                </a:cxn>
                <a:cxn ang="0">
                  <a:pos x="T6" y="T7"/>
                </a:cxn>
                <a:cxn ang="0">
                  <a:pos x="T8" y="T9"/>
                </a:cxn>
                <a:cxn ang="0">
                  <a:pos x="T10" y="T11"/>
                </a:cxn>
                <a:cxn ang="0">
                  <a:pos x="T12" y="T13"/>
                </a:cxn>
              </a:cxnLst>
              <a:rect l="0" t="0" r="r" b="b"/>
              <a:pathLst>
                <a:path w="243" h="504">
                  <a:moveTo>
                    <a:pt x="242" y="503"/>
                  </a:moveTo>
                  <a:cubicBezTo>
                    <a:pt x="150" y="448"/>
                    <a:pt x="109" y="347"/>
                    <a:pt x="89" y="246"/>
                  </a:cubicBezTo>
                  <a:cubicBezTo>
                    <a:pt x="73" y="163"/>
                    <a:pt x="64" y="65"/>
                    <a:pt x="3" y="1"/>
                  </a:cubicBezTo>
                  <a:cubicBezTo>
                    <a:pt x="2" y="1"/>
                    <a:pt x="0" y="0"/>
                    <a:pt x="1" y="1"/>
                  </a:cubicBezTo>
                  <a:cubicBezTo>
                    <a:pt x="66" y="69"/>
                    <a:pt x="72" y="176"/>
                    <a:pt x="91" y="265"/>
                  </a:cubicBezTo>
                  <a:cubicBezTo>
                    <a:pt x="110" y="359"/>
                    <a:pt x="155" y="452"/>
                    <a:pt x="241" y="504"/>
                  </a:cubicBezTo>
                  <a:cubicBezTo>
                    <a:pt x="241" y="504"/>
                    <a:pt x="243" y="504"/>
                    <a:pt x="242" y="5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659"/>
            <p:cNvSpPr/>
            <p:nvPr/>
          </p:nvSpPr>
          <p:spPr bwMode="auto">
            <a:xfrm>
              <a:off x="7593013" y="1230313"/>
              <a:ext cx="128587" cy="331787"/>
            </a:xfrm>
            <a:custGeom>
              <a:avLst/>
              <a:gdLst>
                <a:gd name="T0" fmla="*/ 147 w 147"/>
                <a:gd name="T1" fmla="*/ 381 h 382"/>
                <a:gd name="T2" fmla="*/ 41 w 147"/>
                <a:gd name="T3" fmla="*/ 208 h 382"/>
                <a:gd name="T4" fmla="*/ 3 w 147"/>
                <a:gd name="T5" fmla="*/ 0 h 382"/>
                <a:gd name="T6" fmla="*/ 0 w 147"/>
                <a:gd name="T7" fmla="*/ 0 h 382"/>
                <a:gd name="T8" fmla="*/ 38 w 147"/>
                <a:gd name="T9" fmla="*/ 207 h 382"/>
                <a:gd name="T10" fmla="*/ 144 w 147"/>
                <a:gd name="T11" fmla="*/ 381 h 382"/>
                <a:gd name="T12" fmla="*/ 147 w 147"/>
                <a:gd name="T13" fmla="*/ 381 h 382"/>
              </a:gdLst>
              <a:ahLst/>
              <a:cxnLst>
                <a:cxn ang="0">
                  <a:pos x="T0" y="T1"/>
                </a:cxn>
                <a:cxn ang="0">
                  <a:pos x="T2" y="T3"/>
                </a:cxn>
                <a:cxn ang="0">
                  <a:pos x="T4" y="T5"/>
                </a:cxn>
                <a:cxn ang="0">
                  <a:pos x="T6" y="T7"/>
                </a:cxn>
                <a:cxn ang="0">
                  <a:pos x="T8" y="T9"/>
                </a:cxn>
                <a:cxn ang="0">
                  <a:pos x="T10" y="T11"/>
                </a:cxn>
                <a:cxn ang="0">
                  <a:pos x="T12" y="T13"/>
                </a:cxn>
              </a:cxnLst>
              <a:rect l="0" t="0" r="r" b="b"/>
              <a:pathLst>
                <a:path w="147" h="382">
                  <a:moveTo>
                    <a:pt x="147" y="381"/>
                  </a:moveTo>
                  <a:cubicBezTo>
                    <a:pt x="94" y="333"/>
                    <a:pt x="61" y="276"/>
                    <a:pt x="41" y="208"/>
                  </a:cubicBezTo>
                  <a:cubicBezTo>
                    <a:pt x="20" y="140"/>
                    <a:pt x="30" y="66"/>
                    <a:pt x="3" y="0"/>
                  </a:cubicBezTo>
                  <a:cubicBezTo>
                    <a:pt x="2" y="0"/>
                    <a:pt x="0" y="0"/>
                    <a:pt x="0" y="0"/>
                  </a:cubicBezTo>
                  <a:cubicBezTo>
                    <a:pt x="27" y="65"/>
                    <a:pt x="20" y="140"/>
                    <a:pt x="38" y="207"/>
                  </a:cubicBezTo>
                  <a:cubicBezTo>
                    <a:pt x="57" y="276"/>
                    <a:pt x="93" y="333"/>
                    <a:pt x="144" y="381"/>
                  </a:cubicBezTo>
                  <a:cubicBezTo>
                    <a:pt x="145" y="382"/>
                    <a:pt x="147" y="382"/>
                    <a:pt x="147" y="3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660"/>
            <p:cNvSpPr/>
            <p:nvPr/>
          </p:nvSpPr>
          <p:spPr bwMode="auto">
            <a:xfrm>
              <a:off x="7364413" y="2060575"/>
              <a:ext cx="141287" cy="34925"/>
            </a:xfrm>
            <a:custGeom>
              <a:avLst/>
              <a:gdLst>
                <a:gd name="T0" fmla="*/ 2 w 162"/>
                <a:gd name="T1" fmla="*/ 36 h 39"/>
                <a:gd name="T2" fmla="*/ 86 w 162"/>
                <a:gd name="T3" fmla="*/ 34 h 39"/>
                <a:gd name="T4" fmla="*/ 161 w 162"/>
                <a:gd name="T5" fmla="*/ 2 h 39"/>
                <a:gd name="T6" fmla="*/ 159 w 162"/>
                <a:gd name="T7" fmla="*/ 1 h 39"/>
                <a:gd name="T8" fmla="*/ 77 w 162"/>
                <a:gd name="T9" fmla="*/ 34 h 39"/>
                <a:gd name="T10" fmla="*/ 0 w 162"/>
                <a:gd name="T11" fmla="*/ 35 h 39"/>
                <a:gd name="T12" fmla="*/ 2 w 162"/>
                <a:gd name="T13" fmla="*/ 36 h 39"/>
              </a:gdLst>
              <a:ahLst/>
              <a:cxnLst>
                <a:cxn ang="0">
                  <a:pos x="T0" y="T1"/>
                </a:cxn>
                <a:cxn ang="0">
                  <a:pos x="T2" y="T3"/>
                </a:cxn>
                <a:cxn ang="0">
                  <a:pos x="T4" y="T5"/>
                </a:cxn>
                <a:cxn ang="0">
                  <a:pos x="T6" y="T7"/>
                </a:cxn>
                <a:cxn ang="0">
                  <a:pos x="T8" y="T9"/>
                </a:cxn>
                <a:cxn ang="0">
                  <a:pos x="T10" y="T11"/>
                </a:cxn>
                <a:cxn ang="0">
                  <a:pos x="T12" y="T13"/>
                </a:cxn>
              </a:cxnLst>
              <a:rect l="0" t="0" r="r" b="b"/>
              <a:pathLst>
                <a:path w="162" h="39">
                  <a:moveTo>
                    <a:pt x="2" y="36"/>
                  </a:moveTo>
                  <a:cubicBezTo>
                    <a:pt x="30" y="30"/>
                    <a:pt x="58" y="39"/>
                    <a:pt x="86" y="34"/>
                  </a:cubicBezTo>
                  <a:cubicBezTo>
                    <a:pt x="114" y="30"/>
                    <a:pt x="140" y="22"/>
                    <a:pt x="161" y="2"/>
                  </a:cubicBezTo>
                  <a:cubicBezTo>
                    <a:pt x="162" y="1"/>
                    <a:pt x="159" y="0"/>
                    <a:pt x="159" y="1"/>
                  </a:cubicBezTo>
                  <a:cubicBezTo>
                    <a:pt x="137" y="23"/>
                    <a:pt x="107" y="31"/>
                    <a:pt x="77" y="34"/>
                  </a:cubicBezTo>
                  <a:cubicBezTo>
                    <a:pt x="51" y="37"/>
                    <a:pt x="26" y="30"/>
                    <a:pt x="0" y="35"/>
                  </a:cubicBezTo>
                  <a:cubicBezTo>
                    <a:pt x="0" y="35"/>
                    <a:pt x="2" y="36"/>
                    <a:pt x="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661"/>
            <p:cNvSpPr/>
            <p:nvPr/>
          </p:nvSpPr>
          <p:spPr bwMode="auto">
            <a:xfrm>
              <a:off x="7394575" y="2043113"/>
              <a:ext cx="125412" cy="33337"/>
            </a:xfrm>
            <a:custGeom>
              <a:avLst/>
              <a:gdLst>
                <a:gd name="T0" fmla="*/ 1 w 145"/>
                <a:gd name="T1" fmla="*/ 35 h 39"/>
                <a:gd name="T2" fmla="*/ 144 w 145"/>
                <a:gd name="T3" fmla="*/ 2 h 39"/>
                <a:gd name="T4" fmla="*/ 142 w 145"/>
                <a:gd name="T5" fmla="*/ 0 h 39"/>
                <a:gd name="T6" fmla="*/ 1 w 145"/>
                <a:gd name="T7" fmla="*/ 33 h 39"/>
                <a:gd name="T8" fmla="*/ 1 w 145"/>
                <a:gd name="T9" fmla="*/ 35 h 39"/>
              </a:gdLst>
              <a:ahLst/>
              <a:cxnLst>
                <a:cxn ang="0">
                  <a:pos x="T0" y="T1"/>
                </a:cxn>
                <a:cxn ang="0">
                  <a:pos x="T2" y="T3"/>
                </a:cxn>
                <a:cxn ang="0">
                  <a:pos x="T4" y="T5"/>
                </a:cxn>
                <a:cxn ang="0">
                  <a:pos x="T6" y="T7"/>
                </a:cxn>
                <a:cxn ang="0">
                  <a:pos x="T8" y="T9"/>
                </a:cxn>
              </a:cxnLst>
              <a:rect l="0" t="0" r="r" b="b"/>
              <a:pathLst>
                <a:path w="145" h="39">
                  <a:moveTo>
                    <a:pt x="1" y="35"/>
                  </a:moveTo>
                  <a:cubicBezTo>
                    <a:pt x="51" y="39"/>
                    <a:pt x="104" y="34"/>
                    <a:pt x="144" y="2"/>
                  </a:cubicBezTo>
                  <a:cubicBezTo>
                    <a:pt x="145" y="1"/>
                    <a:pt x="143" y="0"/>
                    <a:pt x="142" y="0"/>
                  </a:cubicBezTo>
                  <a:cubicBezTo>
                    <a:pt x="103" y="32"/>
                    <a:pt x="50" y="37"/>
                    <a:pt x="1" y="33"/>
                  </a:cubicBezTo>
                  <a:cubicBezTo>
                    <a:pt x="0" y="33"/>
                    <a:pt x="0" y="34"/>
                    <a:pt x="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662"/>
            <p:cNvSpPr/>
            <p:nvPr/>
          </p:nvSpPr>
          <p:spPr bwMode="auto">
            <a:xfrm>
              <a:off x="7472363" y="2019300"/>
              <a:ext cx="69850" cy="28575"/>
            </a:xfrm>
            <a:custGeom>
              <a:avLst/>
              <a:gdLst>
                <a:gd name="T0" fmla="*/ 3 w 80"/>
                <a:gd name="T1" fmla="*/ 33 h 33"/>
                <a:gd name="T2" fmla="*/ 80 w 80"/>
                <a:gd name="T3" fmla="*/ 1 h 33"/>
                <a:gd name="T4" fmla="*/ 78 w 80"/>
                <a:gd name="T5" fmla="*/ 1 h 33"/>
                <a:gd name="T6" fmla="*/ 1 w 80"/>
                <a:gd name="T7" fmla="*/ 32 h 33"/>
                <a:gd name="T8" fmla="*/ 3 w 80"/>
                <a:gd name="T9" fmla="*/ 33 h 33"/>
              </a:gdLst>
              <a:ahLst/>
              <a:cxnLst>
                <a:cxn ang="0">
                  <a:pos x="T0" y="T1"/>
                </a:cxn>
                <a:cxn ang="0">
                  <a:pos x="T2" y="T3"/>
                </a:cxn>
                <a:cxn ang="0">
                  <a:pos x="T4" y="T5"/>
                </a:cxn>
                <a:cxn ang="0">
                  <a:pos x="T6" y="T7"/>
                </a:cxn>
                <a:cxn ang="0">
                  <a:pos x="T8" y="T9"/>
                </a:cxn>
              </a:cxnLst>
              <a:rect l="0" t="0" r="r" b="b"/>
              <a:pathLst>
                <a:path w="80" h="33">
                  <a:moveTo>
                    <a:pt x="3" y="33"/>
                  </a:moveTo>
                  <a:cubicBezTo>
                    <a:pt x="30" y="26"/>
                    <a:pt x="56" y="15"/>
                    <a:pt x="80" y="1"/>
                  </a:cubicBezTo>
                  <a:cubicBezTo>
                    <a:pt x="80" y="1"/>
                    <a:pt x="79" y="0"/>
                    <a:pt x="78" y="1"/>
                  </a:cubicBezTo>
                  <a:cubicBezTo>
                    <a:pt x="54" y="14"/>
                    <a:pt x="28" y="25"/>
                    <a:pt x="1" y="32"/>
                  </a:cubicBezTo>
                  <a:cubicBezTo>
                    <a:pt x="0" y="32"/>
                    <a:pt x="2" y="33"/>
                    <a:pt x="3"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663"/>
            <p:cNvSpPr/>
            <p:nvPr/>
          </p:nvSpPr>
          <p:spPr bwMode="auto">
            <a:xfrm>
              <a:off x="7510463" y="1985963"/>
              <a:ext cx="66675" cy="30162"/>
            </a:xfrm>
            <a:custGeom>
              <a:avLst/>
              <a:gdLst>
                <a:gd name="T0" fmla="*/ 2 w 77"/>
                <a:gd name="T1" fmla="*/ 35 h 35"/>
                <a:gd name="T2" fmla="*/ 76 w 77"/>
                <a:gd name="T3" fmla="*/ 2 h 35"/>
                <a:gd name="T4" fmla="*/ 74 w 77"/>
                <a:gd name="T5" fmla="*/ 1 h 35"/>
                <a:gd name="T6" fmla="*/ 1 w 77"/>
                <a:gd name="T7" fmla="*/ 34 h 35"/>
                <a:gd name="T8" fmla="*/ 2 w 77"/>
                <a:gd name="T9" fmla="*/ 35 h 35"/>
              </a:gdLst>
              <a:ahLst/>
              <a:cxnLst>
                <a:cxn ang="0">
                  <a:pos x="T0" y="T1"/>
                </a:cxn>
                <a:cxn ang="0">
                  <a:pos x="T2" y="T3"/>
                </a:cxn>
                <a:cxn ang="0">
                  <a:pos x="T4" y="T5"/>
                </a:cxn>
                <a:cxn ang="0">
                  <a:pos x="T6" y="T7"/>
                </a:cxn>
                <a:cxn ang="0">
                  <a:pos x="T8" y="T9"/>
                </a:cxn>
              </a:cxnLst>
              <a:rect l="0" t="0" r="r" b="b"/>
              <a:pathLst>
                <a:path w="77" h="35">
                  <a:moveTo>
                    <a:pt x="2" y="35"/>
                  </a:moveTo>
                  <a:cubicBezTo>
                    <a:pt x="29" y="29"/>
                    <a:pt x="54" y="18"/>
                    <a:pt x="76" y="2"/>
                  </a:cubicBezTo>
                  <a:cubicBezTo>
                    <a:pt x="77" y="1"/>
                    <a:pt x="75" y="0"/>
                    <a:pt x="74" y="1"/>
                  </a:cubicBezTo>
                  <a:cubicBezTo>
                    <a:pt x="52" y="17"/>
                    <a:pt x="28" y="28"/>
                    <a:pt x="1" y="34"/>
                  </a:cubicBezTo>
                  <a:cubicBezTo>
                    <a:pt x="0" y="34"/>
                    <a:pt x="2" y="35"/>
                    <a:pt x="2"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664"/>
            <p:cNvSpPr/>
            <p:nvPr/>
          </p:nvSpPr>
          <p:spPr bwMode="auto">
            <a:xfrm>
              <a:off x="7529513" y="1938338"/>
              <a:ext cx="95250" cy="49212"/>
            </a:xfrm>
            <a:custGeom>
              <a:avLst/>
              <a:gdLst>
                <a:gd name="T0" fmla="*/ 3 w 108"/>
                <a:gd name="T1" fmla="*/ 55 h 56"/>
                <a:gd name="T2" fmla="*/ 107 w 108"/>
                <a:gd name="T3" fmla="*/ 4 h 56"/>
                <a:gd name="T4" fmla="*/ 108 w 108"/>
                <a:gd name="T5" fmla="*/ 1 h 56"/>
                <a:gd name="T6" fmla="*/ 1 w 108"/>
                <a:gd name="T7" fmla="*/ 54 h 56"/>
                <a:gd name="T8" fmla="*/ 3 w 108"/>
                <a:gd name="T9" fmla="*/ 55 h 56"/>
              </a:gdLst>
              <a:ahLst/>
              <a:cxnLst>
                <a:cxn ang="0">
                  <a:pos x="T0" y="T1"/>
                </a:cxn>
                <a:cxn ang="0">
                  <a:pos x="T2" y="T3"/>
                </a:cxn>
                <a:cxn ang="0">
                  <a:pos x="T4" y="T5"/>
                </a:cxn>
                <a:cxn ang="0">
                  <a:pos x="T6" y="T7"/>
                </a:cxn>
                <a:cxn ang="0">
                  <a:pos x="T8" y="T9"/>
                </a:cxn>
              </a:cxnLst>
              <a:rect l="0" t="0" r="r" b="b"/>
              <a:pathLst>
                <a:path w="108" h="56">
                  <a:moveTo>
                    <a:pt x="3" y="55"/>
                  </a:moveTo>
                  <a:cubicBezTo>
                    <a:pt x="41" y="47"/>
                    <a:pt x="74" y="25"/>
                    <a:pt x="107" y="4"/>
                  </a:cubicBezTo>
                  <a:cubicBezTo>
                    <a:pt x="108" y="3"/>
                    <a:pt x="108" y="0"/>
                    <a:pt x="108" y="1"/>
                  </a:cubicBezTo>
                  <a:cubicBezTo>
                    <a:pt x="75" y="22"/>
                    <a:pt x="40" y="46"/>
                    <a:pt x="1" y="54"/>
                  </a:cubicBezTo>
                  <a:cubicBezTo>
                    <a:pt x="0" y="55"/>
                    <a:pt x="2" y="56"/>
                    <a:pt x="3"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665"/>
            <p:cNvSpPr/>
            <p:nvPr/>
          </p:nvSpPr>
          <p:spPr bwMode="auto">
            <a:xfrm>
              <a:off x="7550150" y="1906588"/>
              <a:ext cx="107950" cy="49212"/>
            </a:xfrm>
            <a:custGeom>
              <a:avLst/>
              <a:gdLst>
                <a:gd name="T0" fmla="*/ 2 w 123"/>
                <a:gd name="T1" fmla="*/ 56 h 56"/>
                <a:gd name="T2" fmla="*/ 123 w 123"/>
                <a:gd name="T3" fmla="*/ 1 h 56"/>
                <a:gd name="T4" fmla="*/ 121 w 123"/>
                <a:gd name="T5" fmla="*/ 0 h 56"/>
                <a:gd name="T6" fmla="*/ 0 w 123"/>
                <a:gd name="T7" fmla="*/ 55 h 56"/>
                <a:gd name="T8" fmla="*/ 2 w 123"/>
                <a:gd name="T9" fmla="*/ 56 h 56"/>
              </a:gdLst>
              <a:ahLst/>
              <a:cxnLst>
                <a:cxn ang="0">
                  <a:pos x="T0" y="T1"/>
                </a:cxn>
                <a:cxn ang="0">
                  <a:pos x="T2" y="T3"/>
                </a:cxn>
                <a:cxn ang="0">
                  <a:pos x="T4" y="T5"/>
                </a:cxn>
                <a:cxn ang="0">
                  <a:pos x="T6" y="T7"/>
                </a:cxn>
                <a:cxn ang="0">
                  <a:pos x="T8" y="T9"/>
                </a:cxn>
              </a:cxnLst>
              <a:rect l="0" t="0" r="r" b="b"/>
              <a:pathLst>
                <a:path w="123" h="56">
                  <a:moveTo>
                    <a:pt x="2" y="56"/>
                  </a:moveTo>
                  <a:cubicBezTo>
                    <a:pt x="46" y="45"/>
                    <a:pt x="84" y="23"/>
                    <a:pt x="123" y="1"/>
                  </a:cubicBezTo>
                  <a:cubicBezTo>
                    <a:pt x="123" y="1"/>
                    <a:pt x="121" y="0"/>
                    <a:pt x="121" y="0"/>
                  </a:cubicBezTo>
                  <a:cubicBezTo>
                    <a:pt x="82" y="22"/>
                    <a:pt x="44" y="44"/>
                    <a:pt x="0" y="55"/>
                  </a:cubicBezTo>
                  <a:cubicBezTo>
                    <a:pt x="0" y="56"/>
                    <a:pt x="2" y="56"/>
                    <a:pt x="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666"/>
            <p:cNvSpPr/>
            <p:nvPr/>
          </p:nvSpPr>
          <p:spPr bwMode="auto">
            <a:xfrm>
              <a:off x="7585075" y="1868488"/>
              <a:ext cx="93662" cy="53975"/>
            </a:xfrm>
            <a:custGeom>
              <a:avLst/>
              <a:gdLst>
                <a:gd name="T0" fmla="*/ 2 w 107"/>
                <a:gd name="T1" fmla="*/ 62 h 62"/>
                <a:gd name="T2" fmla="*/ 106 w 107"/>
                <a:gd name="T3" fmla="*/ 2 h 62"/>
                <a:gd name="T4" fmla="*/ 104 w 107"/>
                <a:gd name="T5" fmla="*/ 1 h 62"/>
                <a:gd name="T6" fmla="*/ 1 w 107"/>
                <a:gd name="T7" fmla="*/ 60 h 62"/>
                <a:gd name="T8" fmla="*/ 2 w 107"/>
                <a:gd name="T9" fmla="*/ 62 h 62"/>
              </a:gdLst>
              <a:ahLst/>
              <a:cxnLst>
                <a:cxn ang="0">
                  <a:pos x="T0" y="T1"/>
                </a:cxn>
                <a:cxn ang="0">
                  <a:pos x="T2" y="T3"/>
                </a:cxn>
                <a:cxn ang="0">
                  <a:pos x="T4" y="T5"/>
                </a:cxn>
                <a:cxn ang="0">
                  <a:pos x="T6" y="T7"/>
                </a:cxn>
                <a:cxn ang="0">
                  <a:pos x="T8" y="T9"/>
                </a:cxn>
              </a:cxnLst>
              <a:rect l="0" t="0" r="r" b="b"/>
              <a:pathLst>
                <a:path w="107" h="62">
                  <a:moveTo>
                    <a:pt x="2" y="62"/>
                  </a:moveTo>
                  <a:cubicBezTo>
                    <a:pt x="42" y="52"/>
                    <a:pt x="80" y="34"/>
                    <a:pt x="106" y="2"/>
                  </a:cubicBezTo>
                  <a:cubicBezTo>
                    <a:pt x="107" y="1"/>
                    <a:pt x="104" y="0"/>
                    <a:pt x="104" y="1"/>
                  </a:cubicBezTo>
                  <a:cubicBezTo>
                    <a:pt x="78" y="33"/>
                    <a:pt x="41" y="50"/>
                    <a:pt x="1" y="60"/>
                  </a:cubicBezTo>
                  <a:cubicBezTo>
                    <a:pt x="0" y="60"/>
                    <a:pt x="1" y="62"/>
                    <a:pt x="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667"/>
            <p:cNvSpPr/>
            <p:nvPr/>
          </p:nvSpPr>
          <p:spPr bwMode="auto">
            <a:xfrm>
              <a:off x="7356475" y="2093913"/>
              <a:ext cx="125412" cy="20637"/>
            </a:xfrm>
            <a:custGeom>
              <a:avLst/>
              <a:gdLst>
                <a:gd name="T0" fmla="*/ 3 w 144"/>
                <a:gd name="T1" fmla="*/ 24 h 24"/>
                <a:gd name="T2" fmla="*/ 72 w 144"/>
                <a:gd name="T3" fmla="*/ 22 h 24"/>
                <a:gd name="T4" fmla="*/ 143 w 144"/>
                <a:gd name="T5" fmla="*/ 1 h 24"/>
                <a:gd name="T6" fmla="*/ 141 w 144"/>
                <a:gd name="T7" fmla="*/ 0 h 24"/>
                <a:gd name="T8" fmla="*/ 57 w 144"/>
                <a:gd name="T9" fmla="*/ 21 h 24"/>
                <a:gd name="T10" fmla="*/ 1 w 144"/>
                <a:gd name="T11" fmla="*/ 23 h 24"/>
                <a:gd name="T12" fmla="*/ 3 w 144"/>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44" h="24">
                  <a:moveTo>
                    <a:pt x="3" y="24"/>
                  </a:moveTo>
                  <a:cubicBezTo>
                    <a:pt x="26" y="18"/>
                    <a:pt x="49" y="22"/>
                    <a:pt x="72" y="22"/>
                  </a:cubicBezTo>
                  <a:cubicBezTo>
                    <a:pt x="98" y="22"/>
                    <a:pt x="121" y="14"/>
                    <a:pt x="143" y="1"/>
                  </a:cubicBezTo>
                  <a:cubicBezTo>
                    <a:pt x="144" y="1"/>
                    <a:pt x="141" y="0"/>
                    <a:pt x="141" y="0"/>
                  </a:cubicBezTo>
                  <a:cubicBezTo>
                    <a:pt x="114" y="16"/>
                    <a:pt x="87" y="22"/>
                    <a:pt x="57" y="21"/>
                  </a:cubicBezTo>
                  <a:cubicBezTo>
                    <a:pt x="38" y="20"/>
                    <a:pt x="20" y="18"/>
                    <a:pt x="1" y="23"/>
                  </a:cubicBezTo>
                  <a:cubicBezTo>
                    <a:pt x="0" y="23"/>
                    <a:pt x="2" y="24"/>
                    <a:pt x="3"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668"/>
            <p:cNvSpPr/>
            <p:nvPr/>
          </p:nvSpPr>
          <p:spPr bwMode="auto">
            <a:xfrm>
              <a:off x="7348538" y="2116138"/>
              <a:ext cx="115887" cy="19050"/>
            </a:xfrm>
            <a:custGeom>
              <a:avLst/>
              <a:gdLst>
                <a:gd name="T0" fmla="*/ 2 w 133"/>
                <a:gd name="T1" fmla="*/ 23 h 23"/>
                <a:gd name="T2" fmla="*/ 132 w 133"/>
                <a:gd name="T3" fmla="*/ 2 h 23"/>
                <a:gd name="T4" fmla="*/ 130 w 133"/>
                <a:gd name="T5" fmla="*/ 1 h 23"/>
                <a:gd name="T6" fmla="*/ 1 w 133"/>
                <a:gd name="T7" fmla="*/ 21 h 23"/>
                <a:gd name="T8" fmla="*/ 2 w 133"/>
                <a:gd name="T9" fmla="*/ 23 h 23"/>
              </a:gdLst>
              <a:ahLst/>
              <a:cxnLst>
                <a:cxn ang="0">
                  <a:pos x="T0" y="T1"/>
                </a:cxn>
                <a:cxn ang="0">
                  <a:pos x="T2" y="T3"/>
                </a:cxn>
                <a:cxn ang="0">
                  <a:pos x="T4" y="T5"/>
                </a:cxn>
                <a:cxn ang="0">
                  <a:pos x="T6" y="T7"/>
                </a:cxn>
                <a:cxn ang="0">
                  <a:pos x="T8" y="T9"/>
                </a:cxn>
              </a:cxnLst>
              <a:rect l="0" t="0" r="r" b="b"/>
              <a:pathLst>
                <a:path w="133" h="23">
                  <a:moveTo>
                    <a:pt x="2" y="23"/>
                  </a:moveTo>
                  <a:cubicBezTo>
                    <a:pt x="46" y="23"/>
                    <a:pt x="92" y="23"/>
                    <a:pt x="132" y="2"/>
                  </a:cubicBezTo>
                  <a:cubicBezTo>
                    <a:pt x="133" y="1"/>
                    <a:pt x="130" y="0"/>
                    <a:pt x="130" y="1"/>
                  </a:cubicBezTo>
                  <a:cubicBezTo>
                    <a:pt x="91" y="22"/>
                    <a:pt x="45" y="22"/>
                    <a:pt x="1" y="21"/>
                  </a:cubicBezTo>
                  <a:cubicBezTo>
                    <a:pt x="0" y="21"/>
                    <a:pt x="1" y="23"/>
                    <a:pt x="2"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669"/>
            <p:cNvSpPr/>
            <p:nvPr/>
          </p:nvSpPr>
          <p:spPr bwMode="auto">
            <a:xfrm>
              <a:off x="7335838" y="2136775"/>
              <a:ext cx="112712" cy="23812"/>
            </a:xfrm>
            <a:custGeom>
              <a:avLst/>
              <a:gdLst>
                <a:gd name="T0" fmla="*/ 1 w 129"/>
                <a:gd name="T1" fmla="*/ 26 h 27"/>
                <a:gd name="T2" fmla="*/ 62 w 129"/>
                <a:gd name="T3" fmla="*/ 21 h 27"/>
                <a:gd name="T4" fmla="*/ 127 w 129"/>
                <a:gd name="T5" fmla="*/ 2 h 27"/>
                <a:gd name="T6" fmla="*/ 126 w 129"/>
                <a:gd name="T7" fmla="*/ 0 h 27"/>
                <a:gd name="T8" fmla="*/ 61 w 129"/>
                <a:gd name="T9" fmla="*/ 19 h 27"/>
                <a:gd name="T10" fmla="*/ 1 w 129"/>
                <a:gd name="T11" fmla="*/ 24 h 27"/>
                <a:gd name="T12" fmla="*/ 1 w 129"/>
                <a:gd name="T13" fmla="*/ 26 h 27"/>
              </a:gdLst>
              <a:ahLst/>
              <a:cxnLst>
                <a:cxn ang="0">
                  <a:pos x="T0" y="T1"/>
                </a:cxn>
                <a:cxn ang="0">
                  <a:pos x="T2" y="T3"/>
                </a:cxn>
                <a:cxn ang="0">
                  <a:pos x="T4" y="T5"/>
                </a:cxn>
                <a:cxn ang="0">
                  <a:pos x="T6" y="T7"/>
                </a:cxn>
                <a:cxn ang="0">
                  <a:pos x="T8" y="T9"/>
                </a:cxn>
                <a:cxn ang="0">
                  <a:pos x="T10" y="T11"/>
                </a:cxn>
                <a:cxn ang="0">
                  <a:pos x="T12" y="T13"/>
                </a:cxn>
              </a:cxnLst>
              <a:rect l="0" t="0" r="r" b="b"/>
              <a:pathLst>
                <a:path w="129" h="27">
                  <a:moveTo>
                    <a:pt x="1" y="26"/>
                  </a:moveTo>
                  <a:cubicBezTo>
                    <a:pt x="22" y="27"/>
                    <a:pt x="42" y="23"/>
                    <a:pt x="62" y="21"/>
                  </a:cubicBezTo>
                  <a:cubicBezTo>
                    <a:pt x="85" y="19"/>
                    <a:pt x="107" y="12"/>
                    <a:pt x="127" y="2"/>
                  </a:cubicBezTo>
                  <a:cubicBezTo>
                    <a:pt x="129" y="1"/>
                    <a:pt x="127" y="0"/>
                    <a:pt x="126" y="0"/>
                  </a:cubicBezTo>
                  <a:cubicBezTo>
                    <a:pt x="105" y="10"/>
                    <a:pt x="84" y="16"/>
                    <a:pt x="61" y="19"/>
                  </a:cubicBezTo>
                  <a:cubicBezTo>
                    <a:pt x="42" y="22"/>
                    <a:pt x="21" y="26"/>
                    <a:pt x="1" y="24"/>
                  </a:cubicBezTo>
                  <a:cubicBezTo>
                    <a:pt x="0" y="24"/>
                    <a:pt x="0" y="26"/>
                    <a:pt x="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670"/>
            <p:cNvSpPr/>
            <p:nvPr/>
          </p:nvSpPr>
          <p:spPr bwMode="auto">
            <a:xfrm>
              <a:off x="7313613" y="2151063"/>
              <a:ext cx="122237" cy="34925"/>
            </a:xfrm>
            <a:custGeom>
              <a:avLst/>
              <a:gdLst>
                <a:gd name="T0" fmla="*/ 3 w 139"/>
                <a:gd name="T1" fmla="*/ 37 h 40"/>
                <a:gd name="T2" fmla="*/ 138 w 139"/>
                <a:gd name="T3" fmla="*/ 1 h 40"/>
                <a:gd name="T4" fmla="*/ 136 w 139"/>
                <a:gd name="T5" fmla="*/ 1 h 40"/>
                <a:gd name="T6" fmla="*/ 2 w 139"/>
                <a:gd name="T7" fmla="*/ 36 h 40"/>
                <a:gd name="T8" fmla="*/ 3 w 139"/>
                <a:gd name="T9" fmla="*/ 37 h 40"/>
              </a:gdLst>
              <a:ahLst/>
              <a:cxnLst>
                <a:cxn ang="0">
                  <a:pos x="T0" y="T1"/>
                </a:cxn>
                <a:cxn ang="0">
                  <a:pos x="T2" y="T3"/>
                </a:cxn>
                <a:cxn ang="0">
                  <a:pos x="T4" y="T5"/>
                </a:cxn>
                <a:cxn ang="0">
                  <a:pos x="T6" y="T7"/>
                </a:cxn>
                <a:cxn ang="0">
                  <a:pos x="T8" y="T9"/>
                </a:cxn>
              </a:cxnLst>
              <a:rect l="0" t="0" r="r" b="b"/>
              <a:pathLst>
                <a:path w="139" h="40">
                  <a:moveTo>
                    <a:pt x="3" y="37"/>
                  </a:moveTo>
                  <a:cubicBezTo>
                    <a:pt x="49" y="40"/>
                    <a:pt x="99" y="24"/>
                    <a:pt x="138" y="1"/>
                  </a:cubicBezTo>
                  <a:cubicBezTo>
                    <a:pt x="139" y="1"/>
                    <a:pt x="137" y="0"/>
                    <a:pt x="136" y="1"/>
                  </a:cubicBezTo>
                  <a:cubicBezTo>
                    <a:pt x="97" y="23"/>
                    <a:pt x="48" y="38"/>
                    <a:pt x="2" y="36"/>
                  </a:cubicBezTo>
                  <a:cubicBezTo>
                    <a:pt x="0" y="35"/>
                    <a:pt x="2" y="36"/>
                    <a:pt x="3"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671"/>
            <p:cNvSpPr/>
            <p:nvPr/>
          </p:nvSpPr>
          <p:spPr bwMode="auto">
            <a:xfrm>
              <a:off x="7292975" y="2171700"/>
              <a:ext cx="119062" cy="34925"/>
            </a:xfrm>
            <a:custGeom>
              <a:avLst/>
              <a:gdLst>
                <a:gd name="T0" fmla="*/ 2 w 137"/>
                <a:gd name="T1" fmla="*/ 38 h 41"/>
                <a:gd name="T2" fmla="*/ 136 w 137"/>
                <a:gd name="T3" fmla="*/ 2 h 41"/>
                <a:gd name="T4" fmla="*/ 134 w 137"/>
                <a:gd name="T5" fmla="*/ 1 h 41"/>
                <a:gd name="T6" fmla="*/ 1 w 137"/>
                <a:gd name="T7" fmla="*/ 36 h 41"/>
                <a:gd name="T8" fmla="*/ 2 w 137"/>
                <a:gd name="T9" fmla="*/ 38 h 41"/>
              </a:gdLst>
              <a:ahLst/>
              <a:cxnLst>
                <a:cxn ang="0">
                  <a:pos x="T0" y="T1"/>
                </a:cxn>
                <a:cxn ang="0">
                  <a:pos x="T2" y="T3"/>
                </a:cxn>
                <a:cxn ang="0">
                  <a:pos x="T4" y="T5"/>
                </a:cxn>
                <a:cxn ang="0">
                  <a:pos x="T6" y="T7"/>
                </a:cxn>
                <a:cxn ang="0">
                  <a:pos x="T8" y="T9"/>
                </a:cxn>
              </a:cxnLst>
              <a:rect l="0" t="0" r="r" b="b"/>
              <a:pathLst>
                <a:path w="137" h="41">
                  <a:moveTo>
                    <a:pt x="2" y="38"/>
                  </a:moveTo>
                  <a:cubicBezTo>
                    <a:pt x="48" y="41"/>
                    <a:pt x="96" y="25"/>
                    <a:pt x="136" y="2"/>
                  </a:cubicBezTo>
                  <a:cubicBezTo>
                    <a:pt x="137" y="1"/>
                    <a:pt x="135" y="0"/>
                    <a:pt x="134" y="1"/>
                  </a:cubicBezTo>
                  <a:cubicBezTo>
                    <a:pt x="94" y="24"/>
                    <a:pt x="47" y="39"/>
                    <a:pt x="1" y="36"/>
                  </a:cubicBezTo>
                  <a:cubicBezTo>
                    <a:pt x="0" y="36"/>
                    <a:pt x="0" y="38"/>
                    <a:pt x="2"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672"/>
            <p:cNvSpPr/>
            <p:nvPr/>
          </p:nvSpPr>
          <p:spPr bwMode="auto">
            <a:xfrm>
              <a:off x="7259638" y="2189163"/>
              <a:ext cx="136525" cy="38100"/>
            </a:xfrm>
            <a:custGeom>
              <a:avLst/>
              <a:gdLst>
                <a:gd name="T0" fmla="*/ 2 w 157"/>
                <a:gd name="T1" fmla="*/ 44 h 44"/>
                <a:gd name="T2" fmla="*/ 156 w 157"/>
                <a:gd name="T3" fmla="*/ 2 h 44"/>
                <a:gd name="T4" fmla="*/ 154 w 157"/>
                <a:gd name="T5" fmla="*/ 1 h 44"/>
                <a:gd name="T6" fmla="*/ 1 w 157"/>
                <a:gd name="T7" fmla="*/ 42 h 44"/>
                <a:gd name="T8" fmla="*/ 2 w 157"/>
                <a:gd name="T9" fmla="*/ 44 h 44"/>
              </a:gdLst>
              <a:ahLst/>
              <a:cxnLst>
                <a:cxn ang="0">
                  <a:pos x="T0" y="T1"/>
                </a:cxn>
                <a:cxn ang="0">
                  <a:pos x="T2" y="T3"/>
                </a:cxn>
                <a:cxn ang="0">
                  <a:pos x="T4" y="T5"/>
                </a:cxn>
                <a:cxn ang="0">
                  <a:pos x="T6" y="T7"/>
                </a:cxn>
                <a:cxn ang="0">
                  <a:pos x="T8" y="T9"/>
                </a:cxn>
              </a:cxnLst>
              <a:rect l="0" t="0" r="r" b="b"/>
              <a:pathLst>
                <a:path w="157" h="44">
                  <a:moveTo>
                    <a:pt x="2" y="44"/>
                  </a:moveTo>
                  <a:cubicBezTo>
                    <a:pt x="56" y="43"/>
                    <a:pt x="110" y="32"/>
                    <a:pt x="156" y="2"/>
                  </a:cubicBezTo>
                  <a:cubicBezTo>
                    <a:pt x="157" y="1"/>
                    <a:pt x="155" y="0"/>
                    <a:pt x="154" y="1"/>
                  </a:cubicBezTo>
                  <a:cubicBezTo>
                    <a:pt x="109" y="30"/>
                    <a:pt x="54" y="42"/>
                    <a:pt x="1" y="42"/>
                  </a:cubicBezTo>
                  <a:cubicBezTo>
                    <a:pt x="0" y="42"/>
                    <a:pt x="1" y="44"/>
                    <a:pt x="2"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673"/>
            <p:cNvSpPr/>
            <p:nvPr/>
          </p:nvSpPr>
          <p:spPr bwMode="auto">
            <a:xfrm>
              <a:off x="7229475" y="2216150"/>
              <a:ext cx="138112" cy="30162"/>
            </a:xfrm>
            <a:custGeom>
              <a:avLst/>
              <a:gdLst>
                <a:gd name="T0" fmla="*/ 3 w 158"/>
                <a:gd name="T1" fmla="*/ 35 h 35"/>
                <a:gd name="T2" fmla="*/ 156 w 158"/>
                <a:gd name="T3" fmla="*/ 1 h 35"/>
                <a:gd name="T4" fmla="*/ 155 w 158"/>
                <a:gd name="T5" fmla="*/ 0 h 35"/>
                <a:gd name="T6" fmla="*/ 2 w 158"/>
                <a:gd name="T7" fmla="*/ 33 h 35"/>
                <a:gd name="T8" fmla="*/ 3 w 158"/>
                <a:gd name="T9" fmla="*/ 35 h 35"/>
              </a:gdLst>
              <a:ahLst/>
              <a:cxnLst>
                <a:cxn ang="0">
                  <a:pos x="T0" y="T1"/>
                </a:cxn>
                <a:cxn ang="0">
                  <a:pos x="T2" y="T3"/>
                </a:cxn>
                <a:cxn ang="0">
                  <a:pos x="T4" y="T5"/>
                </a:cxn>
                <a:cxn ang="0">
                  <a:pos x="T6" y="T7"/>
                </a:cxn>
                <a:cxn ang="0">
                  <a:pos x="T8" y="T9"/>
                </a:cxn>
              </a:cxnLst>
              <a:rect l="0" t="0" r="r" b="b"/>
              <a:pathLst>
                <a:path w="158" h="35">
                  <a:moveTo>
                    <a:pt x="3" y="35"/>
                  </a:moveTo>
                  <a:cubicBezTo>
                    <a:pt x="58" y="33"/>
                    <a:pt x="106" y="24"/>
                    <a:pt x="156" y="1"/>
                  </a:cubicBezTo>
                  <a:cubicBezTo>
                    <a:pt x="158" y="1"/>
                    <a:pt x="156" y="0"/>
                    <a:pt x="155" y="0"/>
                  </a:cubicBezTo>
                  <a:cubicBezTo>
                    <a:pt x="105" y="22"/>
                    <a:pt x="56" y="32"/>
                    <a:pt x="2" y="33"/>
                  </a:cubicBezTo>
                  <a:cubicBezTo>
                    <a:pt x="0" y="34"/>
                    <a:pt x="2" y="35"/>
                    <a:pt x="3"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674"/>
            <p:cNvSpPr/>
            <p:nvPr/>
          </p:nvSpPr>
          <p:spPr bwMode="auto">
            <a:xfrm>
              <a:off x="7196138" y="2233613"/>
              <a:ext cx="149225" cy="34925"/>
            </a:xfrm>
            <a:custGeom>
              <a:avLst/>
              <a:gdLst>
                <a:gd name="T0" fmla="*/ 1 w 171"/>
                <a:gd name="T1" fmla="*/ 41 h 41"/>
                <a:gd name="T2" fmla="*/ 171 w 171"/>
                <a:gd name="T3" fmla="*/ 1 h 41"/>
                <a:gd name="T4" fmla="*/ 169 w 171"/>
                <a:gd name="T5" fmla="*/ 1 h 41"/>
                <a:gd name="T6" fmla="*/ 1 w 171"/>
                <a:gd name="T7" fmla="*/ 39 h 41"/>
                <a:gd name="T8" fmla="*/ 1 w 171"/>
                <a:gd name="T9" fmla="*/ 41 h 41"/>
              </a:gdLst>
              <a:ahLst/>
              <a:cxnLst>
                <a:cxn ang="0">
                  <a:pos x="T0" y="T1"/>
                </a:cxn>
                <a:cxn ang="0">
                  <a:pos x="T2" y="T3"/>
                </a:cxn>
                <a:cxn ang="0">
                  <a:pos x="T4" y="T5"/>
                </a:cxn>
                <a:cxn ang="0">
                  <a:pos x="T6" y="T7"/>
                </a:cxn>
                <a:cxn ang="0">
                  <a:pos x="T8" y="T9"/>
                </a:cxn>
              </a:cxnLst>
              <a:rect l="0" t="0" r="r" b="b"/>
              <a:pathLst>
                <a:path w="171" h="41">
                  <a:moveTo>
                    <a:pt x="1" y="41"/>
                  </a:moveTo>
                  <a:cubicBezTo>
                    <a:pt x="60" y="38"/>
                    <a:pt x="117" y="29"/>
                    <a:pt x="171" y="1"/>
                  </a:cubicBezTo>
                  <a:cubicBezTo>
                    <a:pt x="171" y="1"/>
                    <a:pt x="169" y="0"/>
                    <a:pt x="169" y="1"/>
                  </a:cubicBezTo>
                  <a:cubicBezTo>
                    <a:pt x="115" y="29"/>
                    <a:pt x="61" y="37"/>
                    <a:pt x="1" y="39"/>
                  </a:cubicBezTo>
                  <a:cubicBezTo>
                    <a:pt x="0" y="39"/>
                    <a:pt x="0" y="41"/>
                    <a:pt x="1"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675"/>
            <p:cNvSpPr/>
            <p:nvPr/>
          </p:nvSpPr>
          <p:spPr bwMode="auto">
            <a:xfrm>
              <a:off x="7153275" y="2246313"/>
              <a:ext cx="171450" cy="44450"/>
            </a:xfrm>
            <a:custGeom>
              <a:avLst/>
              <a:gdLst>
                <a:gd name="T0" fmla="*/ 2 w 197"/>
                <a:gd name="T1" fmla="*/ 51 h 51"/>
                <a:gd name="T2" fmla="*/ 195 w 197"/>
                <a:gd name="T3" fmla="*/ 4 h 51"/>
                <a:gd name="T4" fmla="*/ 196 w 197"/>
                <a:gd name="T5" fmla="*/ 1 h 51"/>
                <a:gd name="T6" fmla="*/ 1 w 197"/>
                <a:gd name="T7" fmla="*/ 49 h 51"/>
                <a:gd name="T8" fmla="*/ 2 w 197"/>
                <a:gd name="T9" fmla="*/ 51 h 51"/>
              </a:gdLst>
              <a:ahLst/>
              <a:cxnLst>
                <a:cxn ang="0">
                  <a:pos x="T0" y="T1"/>
                </a:cxn>
                <a:cxn ang="0">
                  <a:pos x="T2" y="T3"/>
                </a:cxn>
                <a:cxn ang="0">
                  <a:pos x="T4" y="T5"/>
                </a:cxn>
                <a:cxn ang="0">
                  <a:pos x="T6" y="T7"/>
                </a:cxn>
                <a:cxn ang="0">
                  <a:pos x="T8" y="T9"/>
                </a:cxn>
              </a:cxnLst>
              <a:rect l="0" t="0" r="r" b="b"/>
              <a:pathLst>
                <a:path w="197" h="51">
                  <a:moveTo>
                    <a:pt x="2" y="51"/>
                  </a:moveTo>
                  <a:cubicBezTo>
                    <a:pt x="70" y="49"/>
                    <a:pt x="135" y="38"/>
                    <a:pt x="195" y="4"/>
                  </a:cubicBezTo>
                  <a:cubicBezTo>
                    <a:pt x="196" y="3"/>
                    <a:pt x="197" y="0"/>
                    <a:pt x="196" y="1"/>
                  </a:cubicBezTo>
                  <a:cubicBezTo>
                    <a:pt x="136" y="35"/>
                    <a:pt x="69" y="47"/>
                    <a:pt x="1" y="49"/>
                  </a:cubicBezTo>
                  <a:cubicBezTo>
                    <a:pt x="0" y="49"/>
                    <a:pt x="0" y="51"/>
                    <a:pt x="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676"/>
            <p:cNvSpPr/>
            <p:nvPr/>
          </p:nvSpPr>
          <p:spPr bwMode="auto">
            <a:xfrm>
              <a:off x="7102475" y="2276475"/>
              <a:ext cx="177800" cy="36512"/>
            </a:xfrm>
            <a:custGeom>
              <a:avLst/>
              <a:gdLst>
                <a:gd name="T0" fmla="*/ 2 w 204"/>
                <a:gd name="T1" fmla="*/ 39 h 41"/>
                <a:gd name="T2" fmla="*/ 203 w 204"/>
                <a:gd name="T3" fmla="*/ 2 h 41"/>
                <a:gd name="T4" fmla="*/ 201 w 204"/>
                <a:gd name="T5" fmla="*/ 0 h 41"/>
                <a:gd name="T6" fmla="*/ 2 w 204"/>
                <a:gd name="T7" fmla="*/ 38 h 41"/>
                <a:gd name="T8" fmla="*/ 2 w 204"/>
                <a:gd name="T9" fmla="*/ 39 h 41"/>
              </a:gdLst>
              <a:ahLst/>
              <a:cxnLst>
                <a:cxn ang="0">
                  <a:pos x="T0" y="T1"/>
                </a:cxn>
                <a:cxn ang="0">
                  <a:pos x="T2" y="T3"/>
                </a:cxn>
                <a:cxn ang="0">
                  <a:pos x="T4" y="T5"/>
                </a:cxn>
                <a:cxn ang="0">
                  <a:pos x="T6" y="T7"/>
                </a:cxn>
                <a:cxn ang="0">
                  <a:pos x="T8" y="T9"/>
                </a:cxn>
              </a:cxnLst>
              <a:rect l="0" t="0" r="r" b="b"/>
              <a:pathLst>
                <a:path w="204" h="41">
                  <a:moveTo>
                    <a:pt x="2" y="39"/>
                  </a:moveTo>
                  <a:cubicBezTo>
                    <a:pt x="73" y="41"/>
                    <a:pt x="138" y="31"/>
                    <a:pt x="203" y="2"/>
                  </a:cubicBezTo>
                  <a:cubicBezTo>
                    <a:pt x="204" y="1"/>
                    <a:pt x="202" y="0"/>
                    <a:pt x="201" y="0"/>
                  </a:cubicBezTo>
                  <a:cubicBezTo>
                    <a:pt x="137" y="29"/>
                    <a:pt x="72" y="40"/>
                    <a:pt x="2" y="38"/>
                  </a:cubicBezTo>
                  <a:cubicBezTo>
                    <a:pt x="0" y="37"/>
                    <a:pt x="1" y="39"/>
                    <a:pt x="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677"/>
            <p:cNvSpPr/>
            <p:nvPr/>
          </p:nvSpPr>
          <p:spPr bwMode="auto">
            <a:xfrm>
              <a:off x="7558088" y="1698625"/>
              <a:ext cx="53975" cy="17462"/>
            </a:xfrm>
            <a:custGeom>
              <a:avLst/>
              <a:gdLst>
                <a:gd name="T0" fmla="*/ 3 w 62"/>
                <a:gd name="T1" fmla="*/ 19 h 19"/>
                <a:gd name="T2" fmla="*/ 60 w 62"/>
                <a:gd name="T3" fmla="*/ 1 h 19"/>
                <a:gd name="T4" fmla="*/ 59 w 62"/>
                <a:gd name="T5" fmla="*/ 0 h 19"/>
                <a:gd name="T6" fmla="*/ 2 w 62"/>
                <a:gd name="T7" fmla="*/ 18 h 19"/>
                <a:gd name="T8" fmla="*/ 3 w 62"/>
                <a:gd name="T9" fmla="*/ 19 h 19"/>
              </a:gdLst>
              <a:ahLst/>
              <a:cxnLst>
                <a:cxn ang="0">
                  <a:pos x="T0" y="T1"/>
                </a:cxn>
                <a:cxn ang="0">
                  <a:pos x="T2" y="T3"/>
                </a:cxn>
                <a:cxn ang="0">
                  <a:pos x="T4" y="T5"/>
                </a:cxn>
                <a:cxn ang="0">
                  <a:pos x="T6" y="T7"/>
                </a:cxn>
                <a:cxn ang="0">
                  <a:pos x="T8" y="T9"/>
                </a:cxn>
              </a:cxnLst>
              <a:rect l="0" t="0" r="r" b="b"/>
              <a:pathLst>
                <a:path w="62" h="19">
                  <a:moveTo>
                    <a:pt x="3" y="19"/>
                  </a:moveTo>
                  <a:cubicBezTo>
                    <a:pt x="23" y="14"/>
                    <a:pt x="41" y="5"/>
                    <a:pt x="60" y="1"/>
                  </a:cubicBezTo>
                  <a:cubicBezTo>
                    <a:pt x="62" y="1"/>
                    <a:pt x="60" y="0"/>
                    <a:pt x="59" y="0"/>
                  </a:cubicBezTo>
                  <a:cubicBezTo>
                    <a:pt x="39" y="3"/>
                    <a:pt x="21" y="13"/>
                    <a:pt x="2" y="18"/>
                  </a:cubicBezTo>
                  <a:cubicBezTo>
                    <a:pt x="0" y="18"/>
                    <a:pt x="2" y="19"/>
                    <a:pt x="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678"/>
            <p:cNvSpPr/>
            <p:nvPr/>
          </p:nvSpPr>
          <p:spPr bwMode="auto">
            <a:xfrm>
              <a:off x="7562850" y="1697038"/>
              <a:ext cx="85725" cy="31750"/>
            </a:xfrm>
            <a:custGeom>
              <a:avLst/>
              <a:gdLst>
                <a:gd name="T0" fmla="*/ 3 w 97"/>
                <a:gd name="T1" fmla="*/ 37 h 37"/>
                <a:gd name="T2" fmla="*/ 96 w 97"/>
                <a:gd name="T3" fmla="*/ 2 h 37"/>
                <a:gd name="T4" fmla="*/ 94 w 97"/>
                <a:gd name="T5" fmla="*/ 1 h 37"/>
                <a:gd name="T6" fmla="*/ 1 w 97"/>
                <a:gd name="T7" fmla="*/ 36 h 37"/>
                <a:gd name="T8" fmla="*/ 3 w 97"/>
                <a:gd name="T9" fmla="*/ 37 h 37"/>
              </a:gdLst>
              <a:ahLst/>
              <a:cxnLst>
                <a:cxn ang="0">
                  <a:pos x="T0" y="T1"/>
                </a:cxn>
                <a:cxn ang="0">
                  <a:pos x="T2" y="T3"/>
                </a:cxn>
                <a:cxn ang="0">
                  <a:pos x="T4" y="T5"/>
                </a:cxn>
                <a:cxn ang="0">
                  <a:pos x="T6" y="T7"/>
                </a:cxn>
                <a:cxn ang="0">
                  <a:pos x="T8" y="T9"/>
                </a:cxn>
              </a:cxnLst>
              <a:rect l="0" t="0" r="r" b="b"/>
              <a:pathLst>
                <a:path w="97" h="37">
                  <a:moveTo>
                    <a:pt x="3" y="37"/>
                  </a:moveTo>
                  <a:cubicBezTo>
                    <a:pt x="36" y="30"/>
                    <a:pt x="64" y="12"/>
                    <a:pt x="96" y="2"/>
                  </a:cubicBezTo>
                  <a:cubicBezTo>
                    <a:pt x="97" y="1"/>
                    <a:pt x="95" y="0"/>
                    <a:pt x="94" y="1"/>
                  </a:cubicBezTo>
                  <a:cubicBezTo>
                    <a:pt x="63" y="11"/>
                    <a:pt x="34" y="29"/>
                    <a:pt x="1" y="36"/>
                  </a:cubicBezTo>
                  <a:cubicBezTo>
                    <a:pt x="0" y="36"/>
                    <a:pt x="2" y="37"/>
                    <a:pt x="3"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679"/>
            <p:cNvSpPr/>
            <p:nvPr/>
          </p:nvSpPr>
          <p:spPr bwMode="auto">
            <a:xfrm>
              <a:off x="7578725" y="1654175"/>
              <a:ext cx="115887" cy="19050"/>
            </a:xfrm>
            <a:custGeom>
              <a:avLst/>
              <a:gdLst>
                <a:gd name="T0" fmla="*/ 2 w 133"/>
                <a:gd name="T1" fmla="*/ 21 h 21"/>
                <a:gd name="T2" fmla="*/ 131 w 133"/>
                <a:gd name="T3" fmla="*/ 3 h 21"/>
                <a:gd name="T4" fmla="*/ 132 w 133"/>
                <a:gd name="T5" fmla="*/ 1 h 21"/>
                <a:gd name="T6" fmla="*/ 1 w 133"/>
                <a:gd name="T7" fmla="*/ 19 h 21"/>
                <a:gd name="T8" fmla="*/ 2 w 133"/>
                <a:gd name="T9" fmla="*/ 21 h 21"/>
              </a:gdLst>
              <a:ahLst/>
              <a:cxnLst>
                <a:cxn ang="0">
                  <a:pos x="T0" y="T1"/>
                </a:cxn>
                <a:cxn ang="0">
                  <a:pos x="T2" y="T3"/>
                </a:cxn>
                <a:cxn ang="0">
                  <a:pos x="T4" y="T5"/>
                </a:cxn>
                <a:cxn ang="0">
                  <a:pos x="T6" y="T7"/>
                </a:cxn>
                <a:cxn ang="0">
                  <a:pos x="T8" y="T9"/>
                </a:cxn>
              </a:cxnLst>
              <a:rect l="0" t="0" r="r" b="b"/>
              <a:pathLst>
                <a:path w="133" h="21">
                  <a:moveTo>
                    <a:pt x="2" y="21"/>
                  </a:moveTo>
                  <a:cubicBezTo>
                    <a:pt x="46" y="11"/>
                    <a:pt x="86" y="2"/>
                    <a:pt x="131" y="3"/>
                  </a:cubicBezTo>
                  <a:cubicBezTo>
                    <a:pt x="132" y="3"/>
                    <a:pt x="133" y="1"/>
                    <a:pt x="132" y="1"/>
                  </a:cubicBezTo>
                  <a:cubicBezTo>
                    <a:pt x="87" y="0"/>
                    <a:pt x="45" y="9"/>
                    <a:pt x="1" y="19"/>
                  </a:cubicBezTo>
                  <a:cubicBezTo>
                    <a:pt x="0" y="20"/>
                    <a:pt x="2" y="21"/>
                    <a:pt x="2"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680"/>
            <p:cNvSpPr/>
            <p:nvPr/>
          </p:nvSpPr>
          <p:spPr bwMode="auto">
            <a:xfrm>
              <a:off x="7599363" y="1647825"/>
              <a:ext cx="95250" cy="7937"/>
            </a:xfrm>
            <a:custGeom>
              <a:avLst/>
              <a:gdLst>
                <a:gd name="T0" fmla="*/ 2 w 108"/>
                <a:gd name="T1" fmla="*/ 9 h 9"/>
                <a:gd name="T2" fmla="*/ 106 w 108"/>
                <a:gd name="T3" fmla="*/ 9 h 9"/>
                <a:gd name="T4" fmla="*/ 106 w 108"/>
                <a:gd name="T5" fmla="*/ 7 h 9"/>
                <a:gd name="T6" fmla="*/ 1 w 108"/>
                <a:gd name="T7" fmla="*/ 7 h 9"/>
                <a:gd name="T8" fmla="*/ 2 w 108"/>
                <a:gd name="T9" fmla="*/ 9 h 9"/>
              </a:gdLst>
              <a:ahLst/>
              <a:cxnLst>
                <a:cxn ang="0">
                  <a:pos x="T0" y="T1"/>
                </a:cxn>
                <a:cxn ang="0">
                  <a:pos x="T2" y="T3"/>
                </a:cxn>
                <a:cxn ang="0">
                  <a:pos x="T4" y="T5"/>
                </a:cxn>
                <a:cxn ang="0">
                  <a:pos x="T6" y="T7"/>
                </a:cxn>
                <a:cxn ang="0">
                  <a:pos x="T8" y="T9"/>
                </a:cxn>
              </a:cxnLst>
              <a:rect l="0" t="0" r="r" b="b"/>
              <a:pathLst>
                <a:path w="108" h="9">
                  <a:moveTo>
                    <a:pt x="2" y="9"/>
                  </a:moveTo>
                  <a:cubicBezTo>
                    <a:pt x="37" y="3"/>
                    <a:pt x="71" y="1"/>
                    <a:pt x="106" y="9"/>
                  </a:cubicBezTo>
                  <a:cubicBezTo>
                    <a:pt x="107" y="9"/>
                    <a:pt x="108" y="8"/>
                    <a:pt x="106" y="7"/>
                  </a:cubicBezTo>
                  <a:cubicBezTo>
                    <a:pt x="71" y="0"/>
                    <a:pt x="37" y="1"/>
                    <a:pt x="1" y="7"/>
                  </a:cubicBezTo>
                  <a:cubicBezTo>
                    <a:pt x="0" y="8"/>
                    <a:pt x="1" y="9"/>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681"/>
            <p:cNvSpPr/>
            <p:nvPr/>
          </p:nvSpPr>
          <p:spPr bwMode="auto">
            <a:xfrm>
              <a:off x="7431088" y="1900238"/>
              <a:ext cx="38100" cy="34925"/>
            </a:xfrm>
            <a:custGeom>
              <a:avLst/>
              <a:gdLst>
                <a:gd name="T0" fmla="*/ 4 w 44"/>
                <a:gd name="T1" fmla="*/ 38 h 40"/>
                <a:gd name="T2" fmla="*/ 43 w 44"/>
                <a:gd name="T3" fmla="*/ 3 h 40"/>
                <a:gd name="T4" fmla="*/ 38 w 44"/>
                <a:gd name="T5" fmla="*/ 1 h 40"/>
                <a:gd name="T6" fmla="*/ 2 w 44"/>
                <a:gd name="T7" fmla="*/ 34 h 40"/>
                <a:gd name="T8" fmla="*/ 4 w 44"/>
                <a:gd name="T9" fmla="*/ 38 h 40"/>
              </a:gdLst>
              <a:ahLst/>
              <a:cxnLst>
                <a:cxn ang="0">
                  <a:pos x="T0" y="T1"/>
                </a:cxn>
                <a:cxn ang="0">
                  <a:pos x="T2" y="T3"/>
                </a:cxn>
                <a:cxn ang="0">
                  <a:pos x="T4" y="T5"/>
                </a:cxn>
                <a:cxn ang="0">
                  <a:pos x="T6" y="T7"/>
                </a:cxn>
                <a:cxn ang="0">
                  <a:pos x="T8" y="T9"/>
                </a:cxn>
              </a:cxnLst>
              <a:rect l="0" t="0" r="r" b="b"/>
              <a:pathLst>
                <a:path w="44" h="40">
                  <a:moveTo>
                    <a:pt x="4" y="38"/>
                  </a:moveTo>
                  <a:cubicBezTo>
                    <a:pt x="18" y="29"/>
                    <a:pt x="32" y="16"/>
                    <a:pt x="43" y="3"/>
                  </a:cubicBezTo>
                  <a:cubicBezTo>
                    <a:pt x="44" y="2"/>
                    <a:pt x="40" y="0"/>
                    <a:pt x="38" y="1"/>
                  </a:cubicBezTo>
                  <a:cubicBezTo>
                    <a:pt x="28" y="14"/>
                    <a:pt x="16" y="25"/>
                    <a:pt x="2" y="34"/>
                  </a:cubicBezTo>
                  <a:cubicBezTo>
                    <a:pt x="0" y="36"/>
                    <a:pt x="3" y="40"/>
                    <a:pt x="4"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682"/>
            <p:cNvSpPr/>
            <p:nvPr/>
          </p:nvSpPr>
          <p:spPr bwMode="auto">
            <a:xfrm>
              <a:off x="7219950" y="1949450"/>
              <a:ext cx="184150" cy="44450"/>
            </a:xfrm>
            <a:custGeom>
              <a:avLst/>
              <a:gdLst>
                <a:gd name="T0" fmla="*/ 4 w 211"/>
                <a:gd name="T1" fmla="*/ 44 h 51"/>
                <a:gd name="T2" fmla="*/ 209 w 211"/>
                <a:gd name="T3" fmla="*/ 3 h 51"/>
                <a:gd name="T4" fmla="*/ 205 w 211"/>
                <a:gd name="T5" fmla="*/ 1 h 51"/>
                <a:gd name="T6" fmla="*/ 3 w 211"/>
                <a:gd name="T7" fmla="*/ 41 h 51"/>
                <a:gd name="T8" fmla="*/ 4 w 211"/>
                <a:gd name="T9" fmla="*/ 44 h 51"/>
              </a:gdLst>
              <a:ahLst/>
              <a:cxnLst>
                <a:cxn ang="0">
                  <a:pos x="T0" y="T1"/>
                </a:cxn>
                <a:cxn ang="0">
                  <a:pos x="T2" y="T3"/>
                </a:cxn>
                <a:cxn ang="0">
                  <a:pos x="T4" y="T5"/>
                </a:cxn>
                <a:cxn ang="0">
                  <a:pos x="T6" y="T7"/>
                </a:cxn>
                <a:cxn ang="0">
                  <a:pos x="T8" y="T9"/>
                </a:cxn>
              </a:cxnLst>
              <a:rect l="0" t="0" r="r" b="b"/>
              <a:pathLst>
                <a:path w="211" h="51">
                  <a:moveTo>
                    <a:pt x="4" y="44"/>
                  </a:moveTo>
                  <a:cubicBezTo>
                    <a:pt x="74" y="51"/>
                    <a:pt x="145" y="33"/>
                    <a:pt x="209" y="3"/>
                  </a:cubicBezTo>
                  <a:cubicBezTo>
                    <a:pt x="211" y="2"/>
                    <a:pt x="207" y="0"/>
                    <a:pt x="205" y="1"/>
                  </a:cubicBezTo>
                  <a:cubicBezTo>
                    <a:pt x="143" y="30"/>
                    <a:pt x="73" y="48"/>
                    <a:pt x="3" y="41"/>
                  </a:cubicBezTo>
                  <a:cubicBezTo>
                    <a:pt x="0" y="41"/>
                    <a:pt x="1" y="44"/>
                    <a:pt x="4"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683"/>
            <p:cNvSpPr/>
            <p:nvPr/>
          </p:nvSpPr>
          <p:spPr bwMode="auto">
            <a:xfrm>
              <a:off x="7216775" y="1971675"/>
              <a:ext cx="198437" cy="46037"/>
            </a:xfrm>
            <a:custGeom>
              <a:avLst/>
              <a:gdLst>
                <a:gd name="T0" fmla="*/ 3 w 227"/>
                <a:gd name="T1" fmla="*/ 41 h 52"/>
                <a:gd name="T2" fmla="*/ 224 w 227"/>
                <a:gd name="T3" fmla="*/ 4 h 52"/>
                <a:gd name="T4" fmla="*/ 221 w 227"/>
                <a:gd name="T5" fmla="*/ 1 h 52"/>
                <a:gd name="T6" fmla="*/ 3 w 227"/>
                <a:gd name="T7" fmla="*/ 38 h 52"/>
                <a:gd name="T8" fmla="*/ 3 w 227"/>
                <a:gd name="T9" fmla="*/ 41 h 52"/>
              </a:gdLst>
              <a:ahLst/>
              <a:cxnLst>
                <a:cxn ang="0">
                  <a:pos x="T0" y="T1"/>
                </a:cxn>
                <a:cxn ang="0">
                  <a:pos x="T2" y="T3"/>
                </a:cxn>
                <a:cxn ang="0">
                  <a:pos x="T4" y="T5"/>
                </a:cxn>
                <a:cxn ang="0">
                  <a:pos x="T6" y="T7"/>
                </a:cxn>
                <a:cxn ang="0">
                  <a:pos x="T8" y="T9"/>
                </a:cxn>
              </a:cxnLst>
              <a:rect l="0" t="0" r="r" b="b"/>
              <a:pathLst>
                <a:path w="227" h="52">
                  <a:moveTo>
                    <a:pt x="3" y="41"/>
                  </a:moveTo>
                  <a:cubicBezTo>
                    <a:pt x="78" y="52"/>
                    <a:pt x="153" y="26"/>
                    <a:pt x="224" y="4"/>
                  </a:cubicBezTo>
                  <a:cubicBezTo>
                    <a:pt x="227" y="3"/>
                    <a:pt x="223" y="0"/>
                    <a:pt x="221" y="1"/>
                  </a:cubicBezTo>
                  <a:cubicBezTo>
                    <a:pt x="151" y="23"/>
                    <a:pt x="77" y="49"/>
                    <a:pt x="3" y="38"/>
                  </a:cubicBezTo>
                  <a:cubicBezTo>
                    <a:pt x="0" y="37"/>
                    <a:pt x="1" y="41"/>
                    <a:pt x="3"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684"/>
            <p:cNvSpPr/>
            <p:nvPr/>
          </p:nvSpPr>
          <p:spPr bwMode="auto">
            <a:xfrm>
              <a:off x="7439025" y="1808163"/>
              <a:ext cx="201612" cy="149225"/>
            </a:xfrm>
            <a:custGeom>
              <a:avLst/>
              <a:gdLst>
                <a:gd name="T0" fmla="*/ 8 w 231"/>
                <a:gd name="T1" fmla="*/ 171 h 172"/>
                <a:gd name="T2" fmla="*/ 228 w 231"/>
                <a:gd name="T3" fmla="*/ 3 h 172"/>
                <a:gd name="T4" fmla="*/ 220 w 231"/>
                <a:gd name="T5" fmla="*/ 3 h 172"/>
                <a:gd name="T6" fmla="*/ 4 w 231"/>
                <a:gd name="T7" fmla="*/ 166 h 172"/>
                <a:gd name="T8" fmla="*/ 8 w 231"/>
                <a:gd name="T9" fmla="*/ 171 h 172"/>
              </a:gdLst>
              <a:ahLst/>
              <a:cxnLst>
                <a:cxn ang="0">
                  <a:pos x="T0" y="T1"/>
                </a:cxn>
                <a:cxn ang="0">
                  <a:pos x="T2" y="T3"/>
                </a:cxn>
                <a:cxn ang="0">
                  <a:pos x="T4" y="T5"/>
                </a:cxn>
                <a:cxn ang="0">
                  <a:pos x="T6" y="T7"/>
                </a:cxn>
                <a:cxn ang="0">
                  <a:pos x="T8" y="T9"/>
                </a:cxn>
              </a:cxnLst>
              <a:rect l="0" t="0" r="r" b="b"/>
              <a:pathLst>
                <a:path w="231" h="172">
                  <a:moveTo>
                    <a:pt x="8" y="171"/>
                  </a:moveTo>
                  <a:cubicBezTo>
                    <a:pt x="89" y="128"/>
                    <a:pt x="169" y="73"/>
                    <a:pt x="228" y="3"/>
                  </a:cubicBezTo>
                  <a:cubicBezTo>
                    <a:pt x="231" y="0"/>
                    <a:pt x="222" y="0"/>
                    <a:pt x="220" y="3"/>
                  </a:cubicBezTo>
                  <a:cubicBezTo>
                    <a:pt x="161" y="72"/>
                    <a:pt x="84" y="124"/>
                    <a:pt x="4" y="166"/>
                  </a:cubicBezTo>
                  <a:cubicBezTo>
                    <a:pt x="0" y="168"/>
                    <a:pt x="5" y="172"/>
                    <a:pt x="8" y="1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685"/>
            <p:cNvSpPr/>
            <p:nvPr/>
          </p:nvSpPr>
          <p:spPr bwMode="auto">
            <a:xfrm>
              <a:off x="7445375" y="1933575"/>
              <a:ext cx="36512" cy="31750"/>
            </a:xfrm>
            <a:custGeom>
              <a:avLst/>
              <a:gdLst>
                <a:gd name="T0" fmla="*/ 4 w 42"/>
                <a:gd name="T1" fmla="*/ 37 h 38"/>
                <a:gd name="T2" fmla="*/ 40 w 42"/>
                <a:gd name="T3" fmla="*/ 3 h 38"/>
                <a:gd name="T4" fmla="*/ 36 w 42"/>
                <a:gd name="T5" fmla="*/ 1 h 38"/>
                <a:gd name="T6" fmla="*/ 1 w 42"/>
                <a:gd name="T7" fmla="*/ 33 h 38"/>
                <a:gd name="T8" fmla="*/ 4 w 42"/>
                <a:gd name="T9" fmla="*/ 37 h 38"/>
              </a:gdLst>
              <a:ahLst/>
              <a:cxnLst>
                <a:cxn ang="0">
                  <a:pos x="T0" y="T1"/>
                </a:cxn>
                <a:cxn ang="0">
                  <a:pos x="T2" y="T3"/>
                </a:cxn>
                <a:cxn ang="0">
                  <a:pos x="T4" y="T5"/>
                </a:cxn>
                <a:cxn ang="0">
                  <a:pos x="T6" y="T7"/>
                </a:cxn>
                <a:cxn ang="0">
                  <a:pos x="T8" y="T9"/>
                </a:cxn>
              </a:cxnLst>
              <a:rect l="0" t="0" r="r" b="b"/>
              <a:pathLst>
                <a:path w="42" h="38">
                  <a:moveTo>
                    <a:pt x="4" y="37"/>
                  </a:moveTo>
                  <a:cubicBezTo>
                    <a:pt x="16" y="26"/>
                    <a:pt x="29" y="14"/>
                    <a:pt x="40" y="3"/>
                  </a:cubicBezTo>
                  <a:cubicBezTo>
                    <a:pt x="42" y="1"/>
                    <a:pt x="38" y="0"/>
                    <a:pt x="36" y="1"/>
                  </a:cubicBezTo>
                  <a:cubicBezTo>
                    <a:pt x="25" y="12"/>
                    <a:pt x="13" y="23"/>
                    <a:pt x="1" y="33"/>
                  </a:cubicBezTo>
                  <a:cubicBezTo>
                    <a:pt x="0" y="35"/>
                    <a:pt x="3" y="38"/>
                    <a:pt x="4"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686"/>
            <p:cNvSpPr/>
            <p:nvPr/>
          </p:nvSpPr>
          <p:spPr bwMode="auto">
            <a:xfrm>
              <a:off x="7186613" y="1982788"/>
              <a:ext cx="233362" cy="107950"/>
            </a:xfrm>
            <a:custGeom>
              <a:avLst/>
              <a:gdLst>
                <a:gd name="T0" fmla="*/ 2 w 266"/>
                <a:gd name="T1" fmla="*/ 122 h 124"/>
                <a:gd name="T2" fmla="*/ 265 w 266"/>
                <a:gd name="T3" fmla="*/ 3 h 124"/>
                <a:gd name="T4" fmla="*/ 261 w 266"/>
                <a:gd name="T5" fmla="*/ 1 h 124"/>
                <a:gd name="T6" fmla="*/ 4 w 266"/>
                <a:gd name="T7" fmla="*/ 118 h 124"/>
                <a:gd name="T8" fmla="*/ 2 w 266"/>
                <a:gd name="T9" fmla="*/ 123 h 124"/>
                <a:gd name="T10" fmla="*/ 2 w 266"/>
                <a:gd name="T11" fmla="*/ 122 h 124"/>
              </a:gdLst>
              <a:ahLst/>
              <a:cxnLst>
                <a:cxn ang="0">
                  <a:pos x="T0" y="T1"/>
                </a:cxn>
                <a:cxn ang="0">
                  <a:pos x="T2" y="T3"/>
                </a:cxn>
                <a:cxn ang="0">
                  <a:pos x="T4" y="T5"/>
                </a:cxn>
                <a:cxn ang="0">
                  <a:pos x="T6" y="T7"/>
                </a:cxn>
                <a:cxn ang="0">
                  <a:pos x="T8" y="T9"/>
                </a:cxn>
                <a:cxn ang="0">
                  <a:pos x="T10" y="T11"/>
                </a:cxn>
              </a:cxnLst>
              <a:rect l="0" t="0" r="r" b="b"/>
              <a:pathLst>
                <a:path w="266" h="124">
                  <a:moveTo>
                    <a:pt x="2" y="122"/>
                  </a:moveTo>
                  <a:cubicBezTo>
                    <a:pt x="89" y="80"/>
                    <a:pt x="186" y="56"/>
                    <a:pt x="265" y="3"/>
                  </a:cubicBezTo>
                  <a:cubicBezTo>
                    <a:pt x="266" y="2"/>
                    <a:pt x="262" y="0"/>
                    <a:pt x="261" y="1"/>
                  </a:cubicBezTo>
                  <a:cubicBezTo>
                    <a:pt x="182" y="55"/>
                    <a:pt x="88" y="74"/>
                    <a:pt x="4" y="118"/>
                  </a:cubicBezTo>
                  <a:cubicBezTo>
                    <a:pt x="3" y="119"/>
                    <a:pt x="0" y="124"/>
                    <a:pt x="2" y="123"/>
                  </a:cubicBezTo>
                  <a:lnTo>
                    <a:pt x="2" y="1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687"/>
            <p:cNvSpPr/>
            <p:nvPr/>
          </p:nvSpPr>
          <p:spPr bwMode="auto">
            <a:xfrm>
              <a:off x="7451725" y="1873250"/>
              <a:ext cx="119062" cy="112712"/>
            </a:xfrm>
            <a:custGeom>
              <a:avLst/>
              <a:gdLst>
                <a:gd name="T0" fmla="*/ 6 w 136"/>
                <a:gd name="T1" fmla="*/ 128 h 129"/>
                <a:gd name="T2" fmla="*/ 135 w 136"/>
                <a:gd name="T3" fmla="*/ 1 h 129"/>
                <a:gd name="T4" fmla="*/ 130 w 136"/>
                <a:gd name="T5" fmla="*/ 1 h 129"/>
                <a:gd name="T6" fmla="*/ 1 w 136"/>
                <a:gd name="T7" fmla="*/ 127 h 129"/>
                <a:gd name="T8" fmla="*/ 6 w 136"/>
                <a:gd name="T9" fmla="*/ 128 h 129"/>
              </a:gdLst>
              <a:ahLst/>
              <a:cxnLst>
                <a:cxn ang="0">
                  <a:pos x="T0" y="T1"/>
                </a:cxn>
                <a:cxn ang="0">
                  <a:pos x="T2" y="T3"/>
                </a:cxn>
                <a:cxn ang="0">
                  <a:pos x="T4" y="T5"/>
                </a:cxn>
                <a:cxn ang="0">
                  <a:pos x="T6" y="T7"/>
                </a:cxn>
                <a:cxn ang="0">
                  <a:pos x="T8" y="T9"/>
                </a:cxn>
              </a:cxnLst>
              <a:rect l="0" t="0" r="r" b="b"/>
              <a:pathLst>
                <a:path w="136" h="129">
                  <a:moveTo>
                    <a:pt x="6" y="128"/>
                  </a:moveTo>
                  <a:cubicBezTo>
                    <a:pt x="54" y="91"/>
                    <a:pt x="96" y="47"/>
                    <a:pt x="135" y="1"/>
                  </a:cubicBezTo>
                  <a:cubicBezTo>
                    <a:pt x="136" y="0"/>
                    <a:pt x="131" y="0"/>
                    <a:pt x="130" y="1"/>
                  </a:cubicBezTo>
                  <a:cubicBezTo>
                    <a:pt x="90" y="47"/>
                    <a:pt x="49" y="89"/>
                    <a:pt x="1" y="127"/>
                  </a:cubicBezTo>
                  <a:cubicBezTo>
                    <a:pt x="0" y="127"/>
                    <a:pt x="5" y="129"/>
                    <a:pt x="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688"/>
            <p:cNvSpPr/>
            <p:nvPr/>
          </p:nvSpPr>
          <p:spPr bwMode="auto">
            <a:xfrm>
              <a:off x="7180263" y="2001838"/>
              <a:ext cx="249237" cy="117475"/>
            </a:xfrm>
            <a:custGeom>
              <a:avLst/>
              <a:gdLst>
                <a:gd name="T0" fmla="*/ 5 w 286"/>
                <a:gd name="T1" fmla="*/ 134 h 135"/>
                <a:gd name="T2" fmla="*/ 138 w 286"/>
                <a:gd name="T3" fmla="*/ 69 h 135"/>
                <a:gd name="T4" fmla="*/ 285 w 286"/>
                <a:gd name="T5" fmla="*/ 2 h 135"/>
                <a:gd name="T6" fmla="*/ 281 w 286"/>
                <a:gd name="T7" fmla="*/ 0 h 135"/>
                <a:gd name="T8" fmla="*/ 120 w 286"/>
                <a:gd name="T9" fmla="*/ 72 h 135"/>
                <a:gd name="T10" fmla="*/ 1 w 286"/>
                <a:gd name="T11" fmla="*/ 132 h 135"/>
                <a:gd name="T12" fmla="*/ 5 w 286"/>
                <a:gd name="T13" fmla="*/ 134 h 135"/>
              </a:gdLst>
              <a:ahLst/>
              <a:cxnLst>
                <a:cxn ang="0">
                  <a:pos x="T0" y="T1"/>
                </a:cxn>
                <a:cxn ang="0">
                  <a:pos x="T2" y="T3"/>
                </a:cxn>
                <a:cxn ang="0">
                  <a:pos x="T4" y="T5"/>
                </a:cxn>
                <a:cxn ang="0">
                  <a:pos x="T6" y="T7"/>
                </a:cxn>
                <a:cxn ang="0">
                  <a:pos x="T8" y="T9"/>
                </a:cxn>
                <a:cxn ang="0">
                  <a:pos x="T10" y="T11"/>
                </a:cxn>
                <a:cxn ang="0">
                  <a:pos x="T12" y="T13"/>
                </a:cxn>
              </a:cxnLst>
              <a:rect l="0" t="0" r="r" b="b"/>
              <a:pathLst>
                <a:path w="286" h="135">
                  <a:moveTo>
                    <a:pt x="5" y="134"/>
                  </a:moveTo>
                  <a:cubicBezTo>
                    <a:pt x="40" y="97"/>
                    <a:pt x="93" y="87"/>
                    <a:pt x="138" y="69"/>
                  </a:cubicBezTo>
                  <a:cubicBezTo>
                    <a:pt x="189" y="49"/>
                    <a:pt x="239" y="30"/>
                    <a:pt x="285" y="2"/>
                  </a:cubicBezTo>
                  <a:cubicBezTo>
                    <a:pt x="286" y="1"/>
                    <a:pt x="282" y="0"/>
                    <a:pt x="281" y="0"/>
                  </a:cubicBezTo>
                  <a:cubicBezTo>
                    <a:pt x="231" y="31"/>
                    <a:pt x="175" y="51"/>
                    <a:pt x="120" y="72"/>
                  </a:cubicBezTo>
                  <a:cubicBezTo>
                    <a:pt x="78" y="89"/>
                    <a:pt x="33" y="98"/>
                    <a:pt x="1" y="132"/>
                  </a:cubicBezTo>
                  <a:cubicBezTo>
                    <a:pt x="0" y="133"/>
                    <a:pt x="4" y="135"/>
                    <a:pt x="5"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689"/>
            <p:cNvSpPr/>
            <p:nvPr/>
          </p:nvSpPr>
          <p:spPr bwMode="auto">
            <a:xfrm>
              <a:off x="7151688" y="1838325"/>
              <a:ext cx="30162" cy="257175"/>
            </a:xfrm>
            <a:custGeom>
              <a:avLst/>
              <a:gdLst>
                <a:gd name="T0" fmla="*/ 31 w 34"/>
                <a:gd name="T1" fmla="*/ 1 h 295"/>
                <a:gd name="T2" fmla="*/ 24 w 34"/>
                <a:gd name="T3" fmla="*/ 56 h 295"/>
                <a:gd name="T4" fmla="*/ 21 w 34"/>
                <a:gd name="T5" fmla="*/ 143 h 295"/>
                <a:gd name="T6" fmla="*/ 3 w 34"/>
                <a:gd name="T7" fmla="*/ 292 h 295"/>
                <a:gd name="T8" fmla="*/ 7 w 34"/>
                <a:gd name="T9" fmla="*/ 294 h 295"/>
                <a:gd name="T10" fmla="*/ 23 w 34"/>
                <a:gd name="T11" fmla="*/ 143 h 295"/>
                <a:gd name="T12" fmla="*/ 28 w 34"/>
                <a:gd name="T13" fmla="*/ 80 h 295"/>
                <a:gd name="T14" fmla="*/ 33 w 34"/>
                <a:gd name="T15" fmla="*/ 2 h 295"/>
                <a:gd name="T16" fmla="*/ 31 w 34"/>
                <a:gd name="T17" fmla="*/ 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95">
                  <a:moveTo>
                    <a:pt x="31" y="1"/>
                  </a:moveTo>
                  <a:cubicBezTo>
                    <a:pt x="20" y="18"/>
                    <a:pt x="22" y="36"/>
                    <a:pt x="24" y="56"/>
                  </a:cubicBezTo>
                  <a:cubicBezTo>
                    <a:pt x="26" y="85"/>
                    <a:pt x="25" y="114"/>
                    <a:pt x="21" y="143"/>
                  </a:cubicBezTo>
                  <a:cubicBezTo>
                    <a:pt x="14" y="192"/>
                    <a:pt x="0" y="242"/>
                    <a:pt x="3" y="292"/>
                  </a:cubicBezTo>
                  <a:cubicBezTo>
                    <a:pt x="3" y="293"/>
                    <a:pt x="7" y="295"/>
                    <a:pt x="7" y="294"/>
                  </a:cubicBezTo>
                  <a:cubicBezTo>
                    <a:pt x="3" y="244"/>
                    <a:pt x="15" y="192"/>
                    <a:pt x="23" y="143"/>
                  </a:cubicBezTo>
                  <a:cubicBezTo>
                    <a:pt x="27" y="122"/>
                    <a:pt x="28" y="101"/>
                    <a:pt x="28" y="80"/>
                  </a:cubicBezTo>
                  <a:cubicBezTo>
                    <a:pt x="27" y="53"/>
                    <a:pt x="18" y="26"/>
                    <a:pt x="33" y="2"/>
                  </a:cubicBezTo>
                  <a:cubicBezTo>
                    <a:pt x="34" y="1"/>
                    <a:pt x="32" y="0"/>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690"/>
            <p:cNvSpPr/>
            <p:nvPr/>
          </p:nvSpPr>
          <p:spPr bwMode="auto">
            <a:xfrm>
              <a:off x="7042150" y="1449388"/>
              <a:ext cx="119062" cy="234950"/>
            </a:xfrm>
            <a:custGeom>
              <a:avLst/>
              <a:gdLst>
                <a:gd name="T0" fmla="*/ 122 w 137"/>
                <a:gd name="T1" fmla="*/ 6 h 269"/>
                <a:gd name="T2" fmla="*/ 118 w 137"/>
                <a:gd name="T3" fmla="*/ 28 h 269"/>
                <a:gd name="T4" fmla="*/ 104 w 137"/>
                <a:gd name="T5" fmla="*/ 62 h 269"/>
                <a:gd name="T6" fmla="*/ 80 w 137"/>
                <a:gd name="T7" fmla="*/ 148 h 269"/>
                <a:gd name="T8" fmla="*/ 47 w 137"/>
                <a:gd name="T9" fmla="*/ 211 h 269"/>
                <a:gd name="T10" fmla="*/ 30 w 137"/>
                <a:gd name="T11" fmla="*/ 239 h 269"/>
                <a:gd name="T12" fmla="*/ 15 w 137"/>
                <a:gd name="T13" fmla="*/ 245 h 269"/>
                <a:gd name="T14" fmla="*/ 34 w 137"/>
                <a:gd name="T15" fmla="*/ 198 h 269"/>
                <a:gd name="T16" fmla="*/ 65 w 137"/>
                <a:gd name="T17" fmla="*/ 122 h 269"/>
                <a:gd name="T18" fmla="*/ 82 w 137"/>
                <a:gd name="T19" fmla="*/ 60 h 269"/>
                <a:gd name="T20" fmla="*/ 94 w 137"/>
                <a:gd name="T21" fmla="*/ 32 h 269"/>
                <a:gd name="T22" fmla="*/ 120 w 137"/>
                <a:gd name="T23" fmla="*/ 5 h 269"/>
                <a:gd name="T24" fmla="*/ 124 w 137"/>
                <a:gd name="T25" fmla="*/ 4 h 269"/>
                <a:gd name="T26" fmla="*/ 99 w 137"/>
                <a:gd name="T27" fmla="*/ 17 h 269"/>
                <a:gd name="T28" fmla="*/ 67 w 137"/>
                <a:gd name="T29" fmla="*/ 99 h 269"/>
                <a:gd name="T30" fmla="*/ 30 w 137"/>
                <a:gd name="T31" fmla="*/ 197 h 269"/>
                <a:gd name="T32" fmla="*/ 16 w 137"/>
                <a:gd name="T33" fmla="*/ 258 h 269"/>
                <a:gd name="T34" fmla="*/ 21 w 137"/>
                <a:gd name="T35" fmla="*/ 260 h 269"/>
                <a:gd name="T36" fmla="*/ 32 w 137"/>
                <a:gd name="T37" fmla="*/ 247 h 269"/>
                <a:gd name="T38" fmla="*/ 55 w 137"/>
                <a:gd name="T39" fmla="*/ 208 h 269"/>
                <a:gd name="T40" fmla="*/ 96 w 137"/>
                <a:gd name="T41" fmla="*/ 118 h 269"/>
                <a:gd name="T42" fmla="*/ 126 w 137"/>
                <a:gd name="T43" fmla="*/ 25 h 269"/>
                <a:gd name="T44" fmla="*/ 124 w 137"/>
                <a:gd name="T45" fmla="*/ 4 h 269"/>
                <a:gd name="T46" fmla="*/ 122 w 137"/>
                <a:gd name="T47"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269">
                  <a:moveTo>
                    <a:pt x="122" y="6"/>
                  </a:moveTo>
                  <a:cubicBezTo>
                    <a:pt x="137" y="10"/>
                    <a:pt x="122" y="23"/>
                    <a:pt x="118" y="28"/>
                  </a:cubicBezTo>
                  <a:cubicBezTo>
                    <a:pt x="111" y="38"/>
                    <a:pt x="108" y="51"/>
                    <a:pt x="104" y="62"/>
                  </a:cubicBezTo>
                  <a:cubicBezTo>
                    <a:pt x="96" y="91"/>
                    <a:pt x="92" y="120"/>
                    <a:pt x="80" y="148"/>
                  </a:cubicBezTo>
                  <a:cubicBezTo>
                    <a:pt x="71" y="170"/>
                    <a:pt x="61" y="192"/>
                    <a:pt x="47" y="211"/>
                  </a:cubicBezTo>
                  <a:cubicBezTo>
                    <a:pt x="41" y="220"/>
                    <a:pt x="35" y="229"/>
                    <a:pt x="30" y="239"/>
                  </a:cubicBezTo>
                  <a:cubicBezTo>
                    <a:pt x="25" y="248"/>
                    <a:pt x="17" y="269"/>
                    <a:pt x="15" y="245"/>
                  </a:cubicBezTo>
                  <a:cubicBezTo>
                    <a:pt x="14" y="229"/>
                    <a:pt x="27" y="211"/>
                    <a:pt x="34" y="198"/>
                  </a:cubicBezTo>
                  <a:cubicBezTo>
                    <a:pt x="48" y="174"/>
                    <a:pt x="57" y="148"/>
                    <a:pt x="65" y="122"/>
                  </a:cubicBezTo>
                  <a:cubicBezTo>
                    <a:pt x="71" y="101"/>
                    <a:pt x="76" y="80"/>
                    <a:pt x="82" y="60"/>
                  </a:cubicBezTo>
                  <a:cubicBezTo>
                    <a:pt x="85" y="50"/>
                    <a:pt x="89" y="41"/>
                    <a:pt x="94" y="32"/>
                  </a:cubicBezTo>
                  <a:cubicBezTo>
                    <a:pt x="96" y="27"/>
                    <a:pt x="113" y="1"/>
                    <a:pt x="120" y="5"/>
                  </a:cubicBezTo>
                  <a:cubicBezTo>
                    <a:pt x="121" y="6"/>
                    <a:pt x="126" y="5"/>
                    <a:pt x="124" y="4"/>
                  </a:cubicBezTo>
                  <a:cubicBezTo>
                    <a:pt x="115" y="0"/>
                    <a:pt x="104" y="10"/>
                    <a:pt x="99" y="17"/>
                  </a:cubicBezTo>
                  <a:cubicBezTo>
                    <a:pt x="80" y="40"/>
                    <a:pt x="74" y="70"/>
                    <a:pt x="67" y="99"/>
                  </a:cubicBezTo>
                  <a:cubicBezTo>
                    <a:pt x="58" y="133"/>
                    <a:pt x="47" y="166"/>
                    <a:pt x="30" y="197"/>
                  </a:cubicBezTo>
                  <a:cubicBezTo>
                    <a:pt x="20" y="213"/>
                    <a:pt x="0" y="241"/>
                    <a:pt x="16" y="258"/>
                  </a:cubicBezTo>
                  <a:cubicBezTo>
                    <a:pt x="17" y="259"/>
                    <a:pt x="19" y="260"/>
                    <a:pt x="21" y="260"/>
                  </a:cubicBezTo>
                  <a:cubicBezTo>
                    <a:pt x="26" y="260"/>
                    <a:pt x="28" y="257"/>
                    <a:pt x="32" y="247"/>
                  </a:cubicBezTo>
                  <a:cubicBezTo>
                    <a:pt x="37" y="232"/>
                    <a:pt x="46" y="220"/>
                    <a:pt x="55" y="208"/>
                  </a:cubicBezTo>
                  <a:cubicBezTo>
                    <a:pt x="74" y="182"/>
                    <a:pt x="86" y="149"/>
                    <a:pt x="96" y="118"/>
                  </a:cubicBezTo>
                  <a:cubicBezTo>
                    <a:pt x="106" y="87"/>
                    <a:pt x="106" y="52"/>
                    <a:pt x="126" y="25"/>
                  </a:cubicBezTo>
                  <a:cubicBezTo>
                    <a:pt x="135" y="14"/>
                    <a:pt x="132" y="9"/>
                    <a:pt x="124" y="4"/>
                  </a:cubicBezTo>
                  <a:cubicBezTo>
                    <a:pt x="121" y="3"/>
                    <a:pt x="119" y="5"/>
                    <a:pt x="12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691"/>
            <p:cNvSpPr/>
            <p:nvPr/>
          </p:nvSpPr>
          <p:spPr bwMode="auto">
            <a:xfrm>
              <a:off x="7240588" y="1566863"/>
              <a:ext cx="117475" cy="233362"/>
            </a:xfrm>
            <a:custGeom>
              <a:avLst/>
              <a:gdLst>
                <a:gd name="T0" fmla="*/ 49 w 134"/>
                <a:gd name="T1" fmla="*/ 266 h 268"/>
                <a:gd name="T2" fmla="*/ 66 w 134"/>
                <a:gd name="T3" fmla="*/ 199 h 268"/>
                <a:gd name="T4" fmla="*/ 99 w 134"/>
                <a:gd name="T5" fmla="*/ 112 h 268"/>
                <a:gd name="T6" fmla="*/ 106 w 134"/>
                <a:gd name="T7" fmla="*/ 9 h 268"/>
                <a:gd name="T8" fmla="*/ 66 w 134"/>
                <a:gd name="T9" fmla="*/ 61 h 268"/>
                <a:gd name="T10" fmla="*/ 64 w 134"/>
                <a:gd name="T11" fmla="*/ 109 h 268"/>
                <a:gd name="T12" fmla="*/ 52 w 134"/>
                <a:gd name="T13" fmla="*/ 144 h 268"/>
                <a:gd name="T14" fmla="*/ 48 w 134"/>
                <a:gd name="T15" fmla="*/ 266 h 268"/>
                <a:gd name="T16" fmla="*/ 47 w 134"/>
                <a:gd name="T17" fmla="*/ 262 h 268"/>
                <a:gd name="T18" fmla="*/ 36 w 134"/>
                <a:gd name="T19" fmla="*/ 207 h 268"/>
                <a:gd name="T20" fmla="*/ 58 w 134"/>
                <a:gd name="T21" fmla="*/ 141 h 268"/>
                <a:gd name="T22" fmla="*/ 70 w 134"/>
                <a:gd name="T23" fmla="*/ 85 h 268"/>
                <a:gd name="T24" fmla="*/ 104 w 134"/>
                <a:gd name="T25" fmla="*/ 11 h 268"/>
                <a:gd name="T26" fmla="*/ 111 w 134"/>
                <a:gd name="T27" fmla="*/ 23 h 268"/>
                <a:gd name="T28" fmla="*/ 109 w 134"/>
                <a:gd name="T29" fmla="*/ 54 h 268"/>
                <a:gd name="T30" fmla="*/ 93 w 134"/>
                <a:gd name="T31" fmla="*/ 115 h 268"/>
                <a:gd name="T32" fmla="*/ 65 w 134"/>
                <a:gd name="T33" fmla="*/ 189 h 268"/>
                <a:gd name="T34" fmla="*/ 58 w 134"/>
                <a:gd name="T35" fmla="*/ 227 h 268"/>
                <a:gd name="T36" fmla="*/ 45 w 134"/>
                <a:gd name="T37" fmla="*/ 264 h 268"/>
                <a:gd name="T38" fmla="*/ 49 w 134"/>
                <a:gd name="T39" fmla="*/ 266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 h="268">
                  <a:moveTo>
                    <a:pt x="49" y="266"/>
                  </a:moveTo>
                  <a:cubicBezTo>
                    <a:pt x="56" y="247"/>
                    <a:pt x="59" y="219"/>
                    <a:pt x="66" y="199"/>
                  </a:cubicBezTo>
                  <a:cubicBezTo>
                    <a:pt x="76" y="169"/>
                    <a:pt x="90" y="141"/>
                    <a:pt x="99" y="112"/>
                  </a:cubicBezTo>
                  <a:cubicBezTo>
                    <a:pt x="106" y="92"/>
                    <a:pt x="134" y="18"/>
                    <a:pt x="106" y="9"/>
                  </a:cubicBezTo>
                  <a:cubicBezTo>
                    <a:pt x="76" y="0"/>
                    <a:pt x="67" y="45"/>
                    <a:pt x="66" y="61"/>
                  </a:cubicBezTo>
                  <a:cubicBezTo>
                    <a:pt x="65" y="77"/>
                    <a:pt x="66" y="93"/>
                    <a:pt x="64" y="109"/>
                  </a:cubicBezTo>
                  <a:cubicBezTo>
                    <a:pt x="63" y="121"/>
                    <a:pt x="56" y="133"/>
                    <a:pt x="52" y="144"/>
                  </a:cubicBezTo>
                  <a:cubicBezTo>
                    <a:pt x="45" y="162"/>
                    <a:pt x="0" y="268"/>
                    <a:pt x="48" y="266"/>
                  </a:cubicBezTo>
                  <a:cubicBezTo>
                    <a:pt x="51" y="266"/>
                    <a:pt x="48" y="262"/>
                    <a:pt x="47" y="262"/>
                  </a:cubicBezTo>
                  <a:cubicBezTo>
                    <a:pt x="26" y="261"/>
                    <a:pt x="33" y="218"/>
                    <a:pt x="36" y="207"/>
                  </a:cubicBezTo>
                  <a:cubicBezTo>
                    <a:pt x="41" y="184"/>
                    <a:pt x="50" y="162"/>
                    <a:pt x="58" y="141"/>
                  </a:cubicBezTo>
                  <a:cubicBezTo>
                    <a:pt x="66" y="122"/>
                    <a:pt x="70" y="106"/>
                    <a:pt x="70" y="85"/>
                  </a:cubicBezTo>
                  <a:cubicBezTo>
                    <a:pt x="70" y="57"/>
                    <a:pt x="69" y="13"/>
                    <a:pt x="104" y="11"/>
                  </a:cubicBezTo>
                  <a:cubicBezTo>
                    <a:pt x="106" y="11"/>
                    <a:pt x="110" y="16"/>
                    <a:pt x="111" y="23"/>
                  </a:cubicBezTo>
                  <a:cubicBezTo>
                    <a:pt x="112" y="33"/>
                    <a:pt x="111" y="44"/>
                    <a:pt x="109" y="54"/>
                  </a:cubicBezTo>
                  <a:cubicBezTo>
                    <a:pt x="106" y="75"/>
                    <a:pt x="100" y="95"/>
                    <a:pt x="93" y="115"/>
                  </a:cubicBezTo>
                  <a:cubicBezTo>
                    <a:pt x="85" y="140"/>
                    <a:pt x="72" y="163"/>
                    <a:pt x="65" y="189"/>
                  </a:cubicBezTo>
                  <a:cubicBezTo>
                    <a:pt x="61" y="204"/>
                    <a:pt x="60" y="212"/>
                    <a:pt x="58" y="227"/>
                  </a:cubicBezTo>
                  <a:cubicBezTo>
                    <a:pt x="57" y="238"/>
                    <a:pt x="53" y="255"/>
                    <a:pt x="45" y="264"/>
                  </a:cubicBezTo>
                  <a:cubicBezTo>
                    <a:pt x="44" y="265"/>
                    <a:pt x="49" y="267"/>
                    <a:pt x="49" y="2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692"/>
            <p:cNvSpPr/>
            <p:nvPr/>
          </p:nvSpPr>
          <p:spPr bwMode="auto">
            <a:xfrm>
              <a:off x="7262813" y="1695450"/>
              <a:ext cx="65087" cy="215900"/>
            </a:xfrm>
            <a:custGeom>
              <a:avLst/>
              <a:gdLst>
                <a:gd name="T0" fmla="*/ 46 w 76"/>
                <a:gd name="T1" fmla="*/ 46 h 249"/>
                <a:gd name="T2" fmla="*/ 53 w 76"/>
                <a:gd name="T3" fmla="*/ 25 h 249"/>
                <a:gd name="T4" fmla="*/ 65 w 76"/>
                <a:gd name="T5" fmla="*/ 16 h 249"/>
                <a:gd name="T6" fmla="*/ 65 w 76"/>
                <a:gd name="T7" fmla="*/ 95 h 249"/>
                <a:gd name="T8" fmla="*/ 40 w 76"/>
                <a:gd name="T9" fmla="*/ 198 h 249"/>
                <a:gd name="T10" fmla="*/ 27 w 76"/>
                <a:gd name="T11" fmla="*/ 223 h 249"/>
                <a:gd name="T12" fmla="*/ 7 w 76"/>
                <a:gd name="T13" fmla="*/ 205 h 249"/>
                <a:gd name="T14" fmla="*/ 18 w 76"/>
                <a:gd name="T15" fmla="*/ 143 h 249"/>
                <a:gd name="T16" fmla="*/ 48 w 76"/>
                <a:gd name="T17" fmla="*/ 35 h 249"/>
                <a:gd name="T18" fmla="*/ 44 w 76"/>
                <a:gd name="T19" fmla="*/ 34 h 249"/>
                <a:gd name="T20" fmla="*/ 43 w 76"/>
                <a:gd name="T21" fmla="*/ 36 h 249"/>
                <a:gd name="T22" fmla="*/ 43 w 76"/>
                <a:gd name="T23" fmla="*/ 36 h 249"/>
                <a:gd name="T24" fmla="*/ 27 w 76"/>
                <a:gd name="T25" fmla="*/ 98 h 249"/>
                <a:gd name="T26" fmla="*/ 5 w 76"/>
                <a:gd name="T27" fmla="*/ 172 h 249"/>
                <a:gd name="T28" fmla="*/ 29 w 76"/>
                <a:gd name="T29" fmla="*/ 227 h 249"/>
                <a:gd name="T30" fmla="*/ 51 w 76"/>
                <a:gd name="T31" fmla="*/ 181 h 249"/>
                <a:gd name="T32" fmla="*/ 64 w 76"/>
                <a:gd name="T33" fmla="*/ 120 h 249"/>
                <a:gd name="T34" fmla="*/ 75 w 76"/>
                <a:gd name="T35" fmla="*/ 48 h 249"/>
                <a:gd name="T36" fmla="*/ 59 w 76"/>
                <a:gd name="T37" fmla="*/ 2 h 249"/>
                <a:gd name="T38" fmla="*/ 57 w 76"/>
                <a:gd name="T39" fmla="*/ 3 h 249"/>
                <a:gd name="T40" fmla="*/ 43 w 76"/>
                <a:gd name="T41" fmla="*/ 35 h 249"/>
                <a:gd name="T42" fmla="*/ 46 w 76"/>
                <a:gd name="T43" fmla="*/ 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249">
                  <a:moveTo>
                    <a:pt x="46" y="46"/>
                  </a:moveTo>
                  <a:cubicBezTo>
                    <a:pt x="47" y="41"/>
                    <a:pt x="52" y="29"/>
                    <a:pt x="53" y="25"/>
                  </a:cubicBezTo>
                  <a:cubicBezTo>
                    <a:pt x="57" y="14"/>
                    <a:pt x="57" y="0"/>
                    <a:pt x="65" y="16"/>
                  </a:cubicBezTo>
                  <a:cubicBezTo>
                    <a:pt x="76" y="39"/>
                    <a:pt x="69" y="70"/>
                    <a:pt x="65" y="95"/>
                  </a:cubicBezTo>
                  <a:cubicBezTo>
                    <a:pt x="59" y="129"/>
                    <a:pt x="52" y="165"/>
                    <a:pt x="40" y="198"/>
                  </a:cubicBezTo>
                  <a:cubicBezTo>
                    <a:pt x="37" y="207"/>
                    <a:pt x="33" y="216"/>
                    <a:pt x="27" y="223"/>
                  </a:cubicBezTo>
                  <a:cubicBezTo>
                    <a:pt x="15" y="237"/>
                    <a:pt x="8" y="213"/>
                    <a:pt x="7" y="205"/>
                  </a:cubicBezTo>
                  <a:cubicBezTo>
                    <a:pt x="5" y="184"/>
                    <a:pt x="12" y="162"/>
                    <a:pt x="18" y="143"/>
                  </a:cubicBezTo>
                  <a:cubicBezTo>
                    <a:pt x="29" y="108"/>
                    <a:pt x="34" y="97"/>
                    <a:pt x="48" y="35"/>
                  </a:cubicBezTo>
                  <a:cubicBezTo>
                    <a:pt x="49" y="33"/>
                    <a:pt x="45" y="32"/>
                    <a:pt x="44" y="34"/>
                  </a:cubicBezTo>
                  <a:cubicBezTo>
                    <a:pt x="44" y="34"/>
                    <a:pt x="44" y="36"/>
                    <a:pt x="43" y="36"/>
                  </a:cubicBezTo>
                  <a:cubicBezTo>
                    <a:pt x="42" y="39"/>
                    <a:pt x="42" y="38"/>
                    <a:pt x="43" y="36"/>
                  </a:cubicBezTo>
                  <a:cubicBezTo>
                    <a:pt x="34" y="55"/>
                    <a:pt x="34" y="78"/>
                    <a:pt x="27" y="98"/>
                  </a:cubicBezTo>
                  <a:cubicBezTo>
                    <a:pt x="19" y="122"/>
                    <a:pt x="10" y="148"/>
                    <a:pt x="5" y="172"/>
                  </a:cubicBezTo>
                  <a:cubicBezTo>
                    <a:pt x="2" y="186"/>
                    <a:pt x="0" y="249"/>
                    <a:pt x="29" y="227"/>
                  </a:cubicBezTo>
                  <a:cubicBezTo>
                    <a:pt x="42" y="218"/>
                    <a:pt x="47" y="195"/>
                    <a:pt x="51" y="181"/>
                  </a:cubicBezTo>
                  <a:cubicBezTo>
                    <a:pt x="56" y="161"/>
                    <a:pt x="59" y="140"/>
                    <a:pt x="64" y="120"/>
                  </a:cubicBezTo>
                  <a:cubicBezTo>
                    <a:pt x="70" y="97"/>
                    <a:pt x="74" y="73"/>
                    <a:pt x="75" y="48"/>
                  </a:cubicBezTo>
                  <a:cubicBezTo>
                    <a:pt x="75" y="37"/>
                    <a:pt x="73" y="6"/>
                    <a:pt x="59" y="2"/>
                  </a:cubicBezTo>
                  <a:cubicBezTo>
                    <a:pt x="58" y="2"/>
                    <a:pt x="57" y="2"/>
                    <a:pt x="57" y="3"/>
                  </a:cubicBezTo>
                  <a:cubicBezTo>
                    <a:pt x="53" y="13"/>
                    <a:pt x="50" y="28"/>
                    <a:pt x="43" y="35"/>
                  </a:cubicBezTo>
                  <a:cubicBezTo>
                    <a:pt x="42" y="36"/>
                    <a:pt x="45" y="48"/>
                    <a:pt x="46"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693"/>
            <p:cNvSpPr/>
            <p:nvPr/>
          </p:nvSpPr>
          <p:spPr bwMode="auto">
            <a:xfrm>
              <a:off x="7308850" y="1784350"/>
              <a:ext cx="173037" cy="246062"/>
            </a:xfrm>
            <a:custGeom>
              <a:avLst/>
              <a:gdLst>
                <a:gd name="T0" fmla="*/ 5 w 198"/>
                <a:gd name="T1" fmla="*/ 47 h 282"/>
                <a:gd name="T2" fmla="*/ 12 w 198"/>
                <a:gd name="T3" fmla="*/ 12 h 282"/>
                <a:gd name="T4" fmla="*/ 35 w 198"/>
                <a:gd name="T5" fmla="*/ 28 h 282"/>
                <a:gd name="T6" fmla="*/ 55 w 198"/>
                <a:gd name="T7" fmla="*/ 51 h 282"/>
                <a:gd name="T8" fmla="*/ 112 w 198"/>
                <a:gd name="T9" fmla="*/ 124 h 282"/>
                <a:gd name="T10" fmla="*/ 150 w 198"/>
                <a:gd name="T11" fmla="*/ 191 h 282"/>
                <a:gd name="T12" fmla="*/ 164 w 198"/>
                <a:gd name="T13" fmla="*/ 254 h 282"/>
                <a:gd name="T14" fmla="*/ 120 w 198"/>
                <a:gd name="T15" fmla="*/ 214 h 282"/>
                <a:gd name="T16" fmla="*/ 89 w 198"/>
                <a:gd name="T17" fmla="*/ 147 h 282"/>
                <a:gd name="T18" fmla="*/ 49 w 198"/>
                <a:gd name="T19" fmla="*/ 100 h 282"/>
                <a:gd name="T20" fmla="*/ 5 w 198"/>
                <a:gd name="T21" fmla="*/ 45 h 282"/>
                <a:gd name="T22" fmla="*/ 2 w 198"/>
                <a:gd name="T23" fmla="*/ 44 h 282"/>
                <a:gd name="T24" fmla="*/ 1 w 198"/>
                <a:gd name="T25" fmla="*/ 47 h 282"/>
                <a:gd name="T26" fmla="*/ 5 w 198"/>
                <a:gd name="T27" fmla="*/ 46 h 282"/>
                <a:gd name="T28" fmla="*/ 2 w 198"/>
                <a:gd name="T29" fmla="*/ 50 h 282"/>
                <a:gd name="T30" fmla="*/ 5 w 198"/>
                <a:gd name="T31" fmla="*/ 56 h 282"/>
                <a:gd name="T32" fmla="*/ 13 w 198"/>
                <a:gd name="T33" fmla="*/ 68 h 282"/>
                <a:gd name="T34" fmla="*/ 49 w 198"/>
                <a:gd name="T35" fmla="*/ 104 h 282"/>
                <a:gd name="T36" fmla="*/ 97 w 198"/>
                <a:gd name="T37" fmla="*/ 172 h 282"/>
                <a:gd name="T38" fmla="*/ 161 w 198"/>
                <a:gd name="T39" fmla="*/ 264 h 282"/>
                <a:gd name="T40" fmla="*/ 122 w 198"/>
                <a:gd name="T41" fmla="*/ 133 h 282"/>
                <a:gd name="T42" fmla="*/ 59 w 198"/>
                <a:gd name="T43" fmla="*/ 51 h 282"/>
                <a:gd name="T44" fmla="*/ 11 w 198"/>
                <a:gd name="T45" fmla="*/ 6 h 282"/>
                <a:gd name="T46" fmla="*/ 11 w 198"/>
                <a:gd name="T47" fmla="*/ 6 h 282"/>
                <a:gd name="T48" fmla="*/ 2 w 198"/>
                <a:gd name="T49" fmla="*/ 44 h 282"/>
                <a:gd name="T50" fmla="*/ 5 w 198"/>
                <a:gd name="T51" fmla="*/ 47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8" h="282">
                  <a:moveTo>
                    <a:pt x="5" y="47"/>
                  </a:moveTo>
                  <a:cubicBezTo>
                    <a:pt x="7" y="36"/>
                    <a:pt x="8" y="22"/>
                    <a:pt x="12" y="12"/>
                  </a:cubicBezTo>
                  <a:cubicBezTo>
                    <a:pt x="15" y="3"/>
                    <a:pt x="35" y="28"/>
                    <a:pt x="35" y="28"/>
                  </a:cubicBezTo>
                  <a:cubicBezTo>
                    <a:pt x="41" y="36"/>
                    <a:pt x="48" y="44"/>
                    <a:pt x="55" y="51"/>
                  </a:cubicBezTo>
                  <a:cubicBezTo>
                    <a:pt x="76" y="75"/>
                    <a:pt x="96" y="97"/>
                    <a:pt x="112" y="124"/>
                  </a:cubicBezTo>
                  <a:cubicBezTo>
                    <a:pt x="126" y="146"/>
                    <a:pt x="139" y="168"/>
                    <a:pt x="150" y="191"/>
                  </a:cubicBezTo>
                  <a:cubicBezTo>
                    <a:pt x="158" y="209"/>
                    <a:pt x="170" y="234"/>
                    <a:pt x="164" y="254"/>
                  </a:cubicBezTo>
                  <a:cubicBezTo>
                    <a:pt x="156" y="282"/>
                    <a:pt x="124" y="221"/>
                    <a:pt x="120" y="214"/>
                  </a:cubicBezTo>
                  <a:cubicBezTo>
                    <a:pt x="109" y="192"/>
                    <a:pt x="101" y="169"/>
                    <a:pt x="89" y="147"/>
                  </a:cubicBezTo>
                  <a:cubicBezTo>
                    <a:pt x="79" y="129"/>
                    <a:pt x="64" y="115"/>
                    <a:pt x="49" y="100"/>
                  </a:cubicBezTo>
                  <a:cubicBezTo>
                    <a:pt x="35" y="86"/>
                    <a:pt x="8" y="66"/>
                    <a:pt x="5" y="45"/>
                  </a:cubicBezTo>
                  <a:cubicBezTo>
                    <a:pt x="5" y="44"/>
                    <a:pt x="2" y="42"/>
                    <a:pt x="2" y="44"/>
                  </a:cubicBezTo>
                  <a:cubicBezTo>
                    <a:pt x="2" y="44"/>
                    <a:pt x="1" y="47"/>
                    <a:pt x="1" y="47"/>
                  </a:cubicBezTo>
                  <a:cubicBezTo>
                    <a:pt x="1" y="49"/>
                    <a:pt x="5" y="48"/>
                    <a:pt x="5" y="46"/>
                  </a:cubicBezTo>
                  <a:cubicBezTo>
                    <a:pt x="1" y="46"/>
                    <a:pt x="0" y="47"/>
                    <a:pt x="2" y="50"/>
                  </a:cubicBezTo>
                  <a:cubicBezTo>
                    <a:pt x="3" y="52"/>
                    <a:pt x="4" y="54"/>
                    <a:pt x="5" y="56"/>
                  </a:cubicBezTo>
                  <a:cubicBezTo>
                    <a:pt x="7" y="60"/>
                    <a:pt x="11" y="64"/>
                    <a:pt x="13" y="68"/>
                  </a:cubicBezTo>
                  <a:cubicBezTo>
                    <a:pt x="24" y="81"/>
                    <a:pt x="37" y="92"/>
                    <a:pt x="49" y="104"/>
                  </a:cubicBezTo>
                  <a:cubicBezTo>
                    <a:pt x="70" y="125"/>
                    <a:pt x="85" y="145"/>
                    <a:pt x="97" y="172"/>
                  </a:cubicBezTo>
                  <a:cubicBezTo>
                    <a:pt x="104" y="188"/>
                    <a:pt x="132" y="275"/>
                    <a:pt x="161" y="264"/>
                  </a:cubicBezTo>
                  <a:cubicBezTo>
                    <a:pt x="198" y="250"/>
                    <a:pt x="132" y="149"/>
                    <a:pt x="122" y="133"/>
                  </a:cubicBezTo>
                  <a:cubicBezTo>
                    <a:pt x="104" y="103"/>
                    <a:pt x="82" y="77"/>
                    <a:pt x="59" y="51"/>
                  </a:cubicBezTo>
                  <a:cubicBezTo>
                    <a:pt x="50" y="41"/>
                    <a:pt x="30" y="0"/>
                    <a:pt x="11" y="6"/>
                  </a:cubicBezTo>
                  <a:cubicBezTo>
                    <a:pt x="11" y="6"/>
                    <a:pt x="14" y="6"/>
                    <a:pt x="11" y="6"/>
                  </a:cubicBezTo>
                  <a:cubicBezTo>
                    <a:pt x="8" y="21"/>
                    <a:pt x="7" y="32"/>
                    <a:pt x="2" y="44"/>
                  </a:cubicBezTo>
                  <a:cubicBezTo>
                    <a:pt x="2" y="45"/>
                    <a:pt x="5" y="48"/>
                    <a:pt x="5"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694"/>
            <p:cNvSpPr/>
            <p:nvPr/>
          </p:nvSpPr>
          <p:spPr bwMode="auto">
            <a:xfrm>
              <a:off x="7150100" y="1897063"/>
              <a:ext cx="87312" cy="266700"/>
            </a:xfrm>
            <a:custGeom>
              <a:avLst/>
              <a:gdLst>
                <a:gd name="T0" fmla="*/ 45 w 101"/>
                <a:gd name="T1" fmla="*/ 232 h 307"/>
                <a:gd name="T2" fmla="*/ 71 w 101"/>
                <a:gd name="T3" fmla="*/ 163 h 307"/>
                <a:gd name="T4" fmla="*/ 88 w 101"/>
                <a:gd name="T5" fmla="*/ 92 h 307"/>
                <a:gd name="T6" fmla="*/ 78 w 101"/>
                <a:gd name="T7" fmla="*/ 16 h 307"/>
                <a:gd name="T8" fmla="*/ 39 w 101"/>
                <a:gd name="T9" fmla="*/ 60 h 307"/>
                <a:gd name="T10" fmla="*/ 38 w 101"/>
                <a:gd name="T11" fmla="*/ 71 h 307"/>
                <a:gd name="T12" fmla="*/ 41 w 101"/>
                <a:gd name="T13" fmla="*/ 71 h 307"/>
                <a:gd name="T14" fmla="*/ 40 w 101"/>
                <a:gd name="T15" fmla="*/ 76 h 307"/>
                <a:gd name="T16" fmla="*/ 44 w 101"/>
                <a:gd name="T17" fmla="*/ 57 h 307"/>
                <a:gd name="T18" fmla="*/ 63 w 101"/>
                <a:gd name="T19" fmla="*/ 24 h 307"/>
                <a:gd name="T20" fmla="*/ 84 w 101"/>
                <a:gd name="T21" fmla="*/ 77 h 307"/>
                <a:gd name="T22" fmla="*/ 44 w 101"/>
                <a:gd name="T23" fmla="*/ 218 h 307"/>
                <a:gd name="T24" fmla="*/ 33 w 101"/>
                <a:gd name="T25" fmla="*/ 262 h 307"/>
                <a:gd name="T26" fmla="*/ 18 w 101"/>
                <a:gd name="T27" fmla="*/ 303 h 307"/>
                <a:gd name="T28" fmla="*/ 6 w 101"/>
                <a:gd name="T29" fmla="*/ 283 h 307"/>
                <a:gd name="T30" fmla="*/ 11 w 101"/>
                <a:gd name="T31" fmla="*/ 254 h 307"/>
                <a:gd name="T32" fmla="*/ 18 w 101"/>
                <a:gd name="T33" fmla="*/ 227 h 307"/>
                <a:gd name="T34" fmla="*/ 20 w 101"/>
                <a:gd name="T35" fmla="*/ 207 h 307"/>
                <a:gd name="T36" fmla="*/ 15 w 101"/>
                <a:gd name="T37" fmla="*/ 211 h 307"/>
                <a:gd name="T38" fmla="*/ 12 w 101"/>
                <a:gd name="T39" fmla="*/ 231 h 307"/>
                <a:gd name="T40" fmla="*/ 3 w 101"/>
                <a:gd name="T41" fmla="*/ 268 h 307"/>
                <a:gd name="T42" fmla="*/ 3 w 101"/>
                <a:gd name="T43" fmla="*/ 291 h 307"/>
                <a:gd name="T44" fmla="*/ 15 w 101"/>
                <a:gd name="T45" fmla="*/ 305 h 307"/>
                <a:gd name="T46" fmla="*/ 18 w 101"/>
                <a:gd name="T47" fmla="*/ 306 h 307"/>
                <a:gd name="T48" fmla="*/ 45 w 101"/>
                <a:gd name="T49" fmla="*/ 232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307">
                  <a:moveTo>
                    <a:pt x="45" y="232"/>
                  </a:moveTo>
                  <a:cubicBezTo>
                    <a:pt x="51" y="207"/>
                    <a:pt x="63" y="186"/>
                    <a:pt x="71" y="163"/>
                  </a:cubicBezTo>
                  <a:cubicBezTo>
                    <a:pt x="79" y="140"/>
                    <a:pt x="84" y="116"/>
                    <a:pt x="88" y="92"/>
                  </a:cubicBezTo>
                  <a:cubicBezTo>
                    <a:pt x="91" y="76"/>
                    <a:pt x="101" y="22"/>
                    <a:pt x="78" y="16"/>
                  </a:cubicBezTo>
                  <a:cubicBezTo>
                    <a:pt x="56" y="11"/>
                    <a:pt x="43" y="41"/>
                    <a:pt x="39" y="60"/>
                  </a:cubicBezTo>
                  <a:cubicBezTo>
                    <a:pt x="39" y="63"/>
                    <a:pt x="39" y="67"/>
                    <a:pt x="38" y="71"/>
                  </a:cubicBezTo>
                  <a:cubicBezTo>
                    <a:pt x="39" y="71"/>
                    <a:pt x="40" y="71"/>
                    <a:pt x="41" y="71"/>
                  </a:cubicBezTo>
                  <a:cubicBezTo>
                    <a:pt x="41" y="71"/>
                    <a:pt x="40" y="76"/>
                    <a:pt x="40" y="76"/>
                  </a:cubicBezTo>
                  <a:cubicBezTo>
                    <a:pt x="41" y="71"/>
                    <a:pt x="43" y="62"/>
                    <a:pt x="44" y="57"/>
                  </a:cubicBezTo>
                  <a:cubicBezTo>
                    <a:pt x="47" y="46"/>
                    <a:pt x="51" y="36"/>
                    <a:pt x="63" y="24"/>
                  </a:cubicBezTo>
                  <a:cubicBezTo>
                    <a:pt x="91" y="0"/>
                    <a:pt x="85" y="68"/>
                    <a:pt x="84" y="77"/>
                  </a:cubicBezTo>
                  <a:cubicBezTo>
                    <a:pt x="79" y="126"/>
                    <a:pt x="64" y="173"/>
                    <a:pt x="44" y="218"/>
                  </a:cubicBezTo>
                  <a:cubicBezTo>
                    <a:pt x="38" y="232"/>
                    <a:pt x="36" y="247"/>
                    <a:pt x="33" y="262"/>
                  </a:cubicBezTo>
                  <a:cubicBezTo>
                    <a:pt x="32" y="268"/>
                    <a:pt x="21" y="305"/>
                    <a:pt x="18" y="303"/>
                  </a:cubicBezTo>
                  <a:cubicBezTo>
                    <a:pt x="12" y="297"/>
                    <a:pt x="8" y="294"/>
                    <a:pt x="6" y="283"/>
                  </a:cubicBezTo>
                  <a:cubicBezTo>
                    <a:pt x="5" y="273"/>
                    <a:pt x="9" y="263"/>
                    <a:pt x="11" y="254"/>
                  </a:cubicBezTo>
                  <a:cubicBezTo>
                    <a:pt x="13" y="245"/>
                    <a:pt x="16" y="236"/>
                    <a:pt x="18" y="227"/>
                  </a:cubicBezTo>
                  <a:cubicBezTo>
                    <a:pt x="19" y="221"/>
                    <a:pt x="20" y="211"/>
                    <a:pt x="20" y="207"/>
                  </a:cubicBezTo>
                  <a:cubicBezTo>
                    <a:pt x="19" y="207"/>
                    <a:pt x="17" y="211"/>
                    <a:pt x="15" y="211"/>
                  </a:cubicBezTo>
                  <a:cubicBezTo>
                    <a:pt x="15" y="218"/>
                    <a:pt x="14" y="225"/>
                    <a:pt x="12" y="231"/>
                  </a:cubicBezTo>
                  <a:cubicBezTo>
                    <a:pt x="9" y="244"/>
                    <a:pt x="5" y="256"/>
                    <a:pt x="3" y="268"/>
                  </a:cubicBezTo>
                  <a:cubicBezTo>
                    <a:pt x="1" y="275"/>
                    <a:pt x="0" y="284"/>
                    <a:pt x="3" y="291"/>
                  </a:cubicBezTo>
                  <a:cubicBezTo>
                    <a:pt x="6" y="296"/>
                    <a:pt x="9" y="302"/>
                    <a:pt x="15" y="305"/>
                  </a:cubicBezTo>
                  <a:cubicBezTo>
                    <a:pt x="16" y="305"/>
                    <a:pt x="17" y="307"/>
                    <a:pt x="18" y="306"/>
                  </a:cubicBezTo>
                  <a:cubicBezTo>
                    <a:pt x="32" y="305"/>
                    <a:pt x="41" y="250"/>
                    <a:pt x="45"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695"/>
            <p:cNvSpPr/>
            <p:nvPr/>
          </p:nvSpPr>
          <p:spPr bwMode="auto">
            <a:xfrm>
              <a:off x="7142163" y="1835150"/>
              <a:ext cx="58737" cy="263525"/>
            </a:xfrm>
            <a:custGeom>
              <a:avLst/>
              <a:gdLst>
                <a:gd name="T0" fmla="*/ 41 w 67"/>
                <a:gd name="T1" fmla="*/ 2 h 304"/>
                <a:gd name="T2" fmla="*/ 52 w 67"/>
                <a:gd name="T3" fmla="*/ 93 h 304"/>
                <a:gd name="T4" fmla="*/ 37 w 67"/>
                <a:gd name="T5" fmla="*/ 185 h 304"/>
                <a:gd name="T6" fmla="*/ 23 w 67"/>
                <a:gd name="T7" fmla="*/ 282 h 304"/>
                <a:gd name="T8" fmla="*/ 12 w 67"/>
                <a:gd name="T9" fmla="*/ 292 h 304"/>
                <a:gd name="T10" fmla="*/ 5 w 67"/>
                <a:gd name="T11" fmla="*/ 266 h 304"/>
                <a:gd name="T12" fmla="*/ 22 w 67"/>
                <a:gd name="T13" fmla="*/ 133 h 304"/>
                <a:gd name="T14" fmla="*/ 17 w 67"/>
                <a:gd name="T15" fmla="*/ 74 h 304"/>
                <a:gd name="T16" fmla="*/ 46 w 67"/>
                <a:gd name="T17" fmla="*/ 3 h 304"/>
                <a:gd name="T18" fmla="*/ 41 w 67"/>
                <a:gd name="T19" fmla="*/ 2 h 304"/>
                <a:gd name="T20" fmla="*/ 12 w 67"/>
                <a:gd name="T21" fmla="*/ 73 h 304"/>
                <a:gd name="T22" fmla="*/ 18 w 67"/>
                <a:gd name="T23" fmla="*/ 127 h 304"/>
                <a:gd name="T24" fmla="*/ 13 w 67"/>
                <a:gd name="T25" fmla="*/ 160 h 304"/>
                <a:gd name="T26" fmla="*/ 0 w 67"/>
                <a:gd name="T27" fmla="*/ 252 h 304"/>
                <a:gd name="T28" fmla="*/ 3 w 67"/>
                <a:gd name="T29" fmla="*/ 284 h 304"/>
                <a:gd name="T30" fmla="*/ 14 w 67"/>
                <a:gd name="T31" fmla="*/ 299 h 304"/>
                <a:gd name="T32" fmla="*/ 19 w 67"/>
                <a:gd name="T33" fmla="*/ 300 h 304"/>
                <a:gd name="T34" fmla="*/ 35 w 67"/>
                <a:gd name="T35" fmla="*/ 231 h 304"/>
                <a:gd name="T36" fmla="*/ 51 w 67"/>
                <a:gd name="T37" fmla="*/ 138 h 304"/>
                <a:gd name="T38" fmla="*/ 46 w 67"/>
                <a:gd name="T39" fmla="*/ 2 h 304"/>
                <a:gd name="T40" fmla="*/ 41 w 67"/>
                <a:gd name="T41" fmla="*/ 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304">
                  <a:moveTo>
                    <a:pt x="41" y="2"/>
                  </a:moveTo>
                  <a:cubicBezTo>
                    <a:pt x="56" y="30"/>
                    <a:pt x="54" y="63"/>
                    <a:pt x="52" y="93"/>
                  </a:cubicBezTo>
                  <a:cubicBezTo>
                    <a:pt x="50" y="122"/>
                    <a:pt x="44" y="156"/>
                    <a:pt x="37" y="185"/>
                  </a:cubicBezTo>
                  <a:cubicBezTo>
                    <a:pt x="29" y="225"/>
                    <a:pt x="30" y="249"/>
                    <a:pt x="23" y="282"/>
                  </a:cubicBezTo>
                  <a:cubicBezTo>
                    <a:pt x="21" y="292"/>
                    <a:pt x="22" y="304"/>
                    <a:pt x="12" y="292"/>
                  </a:cubicBezTo>
                  <a:cubicBezTo>
                    <a:pt x="6" y="286"/>
                    <a:pt x="5" y="275"/>
                    <a:pt x="5" y="266"/>
                  </a:cubicBezTo>
                  <a:cubicBezTo>
                    <a:pt x="1" y="222"/>
                    <a:pt x="17" y="177"/>
                    <a:pt x="22" y="133"/>
                  </a:cubicBezTo>
                  <a:cubicBezTo>
                    <a:pt x="25" y="114"/>
                    <a:pt x="19" y="94"/>
                    <a:pt x="17" y="74"/>
                  </a:cubicBezTo>
                  <a:cubicBezTo>
                    <a:pt x="14" y="44"/>
                    <a:pt x="24" y="23"/>
                    <a:pt x="46" y="3"/>
                  </a:cubicBezTo>
                  <a:cubicBezTo>
                    <a:pt x="47" y="2"/>
                    <a:pt x="42" y="0"/>
                    <a:pt x="41" y="2"/>
                  </a:cubicBezTo>
                  <a:cubicBezTo>
                    <a:pt x="18" y="22"/>
                    <a:pt x="10" y="42"/>
                    <a:pt x="12" y="73"/>
                  </a:cubicBezTo>
                  <a:cubicBezTo>
                    <a:pt x="13" y="91"/>
                    <a:pt x="19" y="109"/>
                    <a:pt x="18" y="127"/>
                  </a:cubicBezTo>
                  <a:cubicBezTo>
                    <a:pt x="18" y="138"/>
                    <a:pt x="15" y="149"/>
                    <a:pt x="13" y="160"/>
                  </a:cubicBezTo>
                  <a:cubicBezTo>
                    <a:pt x="7" y="190"/>
                    <a:pt x="1" y="221"/>
                    <a:pt x="0" y="252"/>
                  </a:cubicBezTo>
                  <a:cubicBezTo>
                    <a:pt x="0" y="263"/>
                    <a:pt x="0" y="274"/>
                    <a:pt x="3" y="284"/>
                  </a:cubicBezTo>
                  <a:cubicBezTo>
                    <a:pt x="5" y="291"/>
                    <a:pt x="9" y="297"/>
                    <a:pt x="14" y="299"/>
                  </a:cubicBezTo>
                  <a:cubicBezTo>
                    <a:pt x="15" y="300"/>
                    <a:pt x="18" y="301"/>
                    <a:pt x="19" y="300"/>
                  </a:cubicBezTo>
                  <a:cubicBezTo>
                    <a:pt x="32" y="292"/>
                    <a:pt x="31" y="254"/>
                    <a:pt x="35" y="231"/>
                  </a:cubicBezTo>
                  <a:cubicBezTo>
                    <a:pt x="41" y="200"/>
                    <a:pt x="47" y="170"/>
                    <a:pt x="51" y="138"/>
                  </a:cubicBezTo>
                  <a:cubicBezTo>
                    <a:pt x="57" y="95"/>
                    <a:pt x="67" y="43"/>
                    <a:pt x="46" y="2"/>
                  </a:cubicBezTo>
                  <a:cubicBezTo>
                    <a:pt x="45" y="1"/>
                    <a:pt x="40" y="1"/>
                    <a:pt x="4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164"/>
                                        </p:tgtEl>
                                        <p:attrNameLst>
                                          <p:attrName>style.visibility</p:attrName>
                                        </p:attrNameLst>
                                      </p:cBhvr>
                                      <p:to>
                                        <p:strVal val="visible"/>
                                      </p:to>
                                    </p:set>
                                    <p:animEffect transition="in" filter="fade">
                                      <p:cBhvr>
                                        <p:cTn id="27" dur="1000"/>
                                        <p:tgtEl>
                                          <p:spTgt spid="164"/>
                                        </p:tgtEl>
                                      </p:cBhvr>
                                    </p:animEffect>
                                    <p:anim calcmode="lin" valueType="num">
                                      <p:cBhvr>
                                        <p:cTn id="28" dur="1000" fill="hold"/>
                                        <p:tgtEl>
                                          <p:spTgt spid="164"/>
                                        </p:tgtEl>
                                        <p:attrNameLst>
                                          <p:attrName>ppt_x</p:attrName>
                                        </p:attrNameLst>
                                      </p:cBhvr>
                                      <p:tavLst>
                                        <p:tav tm="0">
                                          <p:val>
                                            <p:strVal val="#ppt_x"/>
                                          </p:val>
                                        </p:tav>
                                        <p:tav tm="100000">
                                          <p:val>
                                            <p:strVal val="#ppt_x"/>
                                          </p:val>
                                        </p:tav>
                                      </p:tavLst>
                                    </p:anim>
                                    <p:anim calcmode="lin" valueType="num">
                                      <p:cBhvr>
                                        <p:cTn id="29" dur="1000" fill="hold"/>
                                        <p:tgtEl>
                                          <p:spTgt spid="16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165"/>
                                        </p:tgtEl>
                                        <p:attrNameLst>
                                          <p:attrName>style.visibility</p:attrName>
                                        </p:attrNameLst>
                                      </p:cBhvr>
                                      <p:to>
                                        <p:strVal val="visible"/>
                                      </p:to>
                                    </p:set>
                                    <p:animEffect transition="in" filter="fade">
                                      <p:cBhvr>
                                        <p:cTn id="32" dur="1000"/>
                                        <p:tgtEl>
                                          <p:spTgt spid="165"/>
                                        </p:tgtEl>
                                      </p:cBhvr>
                                    </p:animEffect>
                                    <p:anim calcmode="lin" valueType="num">
                                      <p:cBhvr>
                                        <p:cTn id="33" dur="1000" fill="hold"/>
                                        <p:tgtEl>
                                          <p:spTgt spid="165"/>
                                        </p:tgtEl>
                                        <p:attrNameLst>
                                          <p:attrName>ppt_x</p:attrName>
                                        </p:attrNameLst>
                                      </p:cBhvr>
                                      <p:tavLst>
                                        <p:tav tm="0">
                                          <p:val>
                                            <p:strVal val="#ppt_x"/>
                                          </p:val>
                                        </p:tav>
                                        <p:tav tm="100000">
                                          <p:val>
                                            <p:strVal val="#ppt_x"/>
                                          </p:val>
                                        </p:tav>
                                      </p:tavLst>
                                    </p:anim>
                                    <p:anim calcmode="lin" valueType="num">
                                      <p:cBhvr>
                                        <p:cTn id="34" dur="1000" fill="hold"/>
                                        <p:tgtEl>
                                          <p:spTgt spid="16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166"/>
                                        </p:tgtEl>
                                        <p:attrNameLst>
                                          <p:attrName>style.visibility</p:attrName>
                                        </p:attrNameLst>
                                      </p:cBhvr>
                                      <p:to>
                                        <p:strVal val="visible"/>
                                      </p:to>
                                    </p:set>
                                    <p:animEffect transition="in" filter="fade">
                                      <p:cBhvr>
                                        <p:cTn id="37" dur="1000"/>
                                        <p:tgtEl>
                                          <p:spTgt spid="166"/>
                                        </p:tgtEl>
                                      </p:cBhvr>
                                    </p:animEffect>
                                    <p:anim calcmode="lin" valueType="num">
                                      <p:cBhvr>
                                        <p:cTn id="38" dur="1000" fill="hold"/>
                                        <p:tgtEl>
                                          <p:spTgt spid="166"/>
                                        </p:tgtEl>
                                        <p:attrNameLst>
                                          <p:attrName>ppt_x</p:attrName>
                                        </p:attrNameLst>
                                      </p:cBhvr>
                                      <p:tavLst>
                                        <p:tav tm="0">
                                          <p:val>
                                            <p:strVal val="#ppt_x"/>
                                          </p:val>
                                        </p:tav>
                                        <p:tav tm="100000">
                                          <p:val>
                                            <p:strVal val="#ppt_x"/>
                                          </p:val>
                                        </p:tav>
                                      </p:tavLst>
                                    </p:anim>
                                    <p:anim calcmode="lin" valueType="num">
                                      <p:cBhvr>
                                        <p:cTn id="39" dur="1000" fill="hold"/>
                                        <p:tgtEl>
                                          <p:spTgt spid="1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64" grpId="0" animBg="1"/>
      <p:bldP spid="16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_矩形 1"/>
          <p:cNvSpPr/>
          <p:nvPr/>
        </p:nvSpPr>
        <p:spPr>
          <a:xfrm rot="16200000">
            <a:off x="5976424" y="-1185204"/>
            <a:ext cx="239152" cy="2609557"/>
          </a:xfrm>
          <a:prstGeom prst="rect">
            <a:avLst/>
          </a:prstGeom>
          <a:solidFill>
            <a:srgbClr val="E39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PA_文本框 2"/>
          <p:cNvSpPr txBox="1"/>
          <p:nvPr/>
        </p:nvSpPr>
        <p:spPr>
          <a:xfrm>
            <a:off x="5362466" y="379825"/>
            <a:ext cx="1712328" cy="400110"/>
          </a:xfrm>
          <a:prstGeom prst="rect">
            <a:avLst/>
          </a:prstGeom>
          <a:noFill/>
        </p:spPr>
        <p:txBody>
          <a:bodyPr wrap="none" rtlCol="0">
            <a:spAutoFit/>
          </a:bodyPr>
          <a:lstStyle/>
          <a:p>
            <a:r>
              <a:rPr lang="en-US" altLang="zh-CN" sz="2000" dirty="0">
                <a:latin typeface="Arial" pitchFamily="34" charset="0"/>
                <a:cs typeface="Arial" pitchFamily="34" charset="0"/>
              </a:rPr>
              <a:t>NAME HERE</a:t>
            </a:r>
            <a:endParaRPr lang="zh-CN" altLang="en-US" sz="2000" dirty="0">
              <a:latin typeface="Arial" pitchFamily="34" charset="0"/>
              <a:cs typeface="Arial" pitchFamily="34" charset="0"/>
            </a:endParaRPr>
          </a:p>
        </p:txBody>
      </p:sp>
      <p:grpSp>
        <p:nvGrpSpPr>
          <p:cNvPr id="4" name="PA_组合 3"/>
          <p:cNvGrpSpPr/>
          <p:nvPr/>
        </p:nvGrpSpPr>
        <p:grpSpPr>
          <a:xfrm>
            <a:off x="3517677" y="1489749"/>
            <a:ext cx="5156646" cy="3571557"/>
            <a:chOff x="3548166" y="2081040"/>
            <a:chExt cx="5156646" cy="3571557"/>
          </a:xfrm>
        </p:grpSpPr>
        <p:sp>
          <p:nvSpPr>
            <p:cNvPr id="5" name="矩形 4"/>
            <p:cNvSpPr/>
            <p:nvPr/>
          </p:nvSpPr>
          <p:spPr>
            <a:xfrm>
              <a:off x="3548166" y="5578586"/>
              <a:ext cx="5156646" cy="74011"/>
            </a:xfrm>
            <a:prstGeom prst="rect">
              <a:avLst/>
            </a:prstGeom>
            <a:solidFill>
              <a:srgbClr val="E39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166" y="2081040"/>
              <a:ext cx="1652370" cy="326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304" y="2081040"/>
              <a:ext cx="1652370" cy="326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2442" y="2081040"/>
              <a:ext cx="1652370" cy="326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PA_文本框 6"/>
          <p:cNvSpPr txBox="1"/>
          <p:nvPr/>
        </p:nvSpPr>
        <p:spPr>
          <a:xfrm>
            <a:off x="1818457" y="5636937"/>
            <a:ext cx="1055097" cy="707886"/>
          </a:xfrm>
          <a:prstGeom prst="rect">
            <a:avLst/>
          </a:prstGeom>
          <a:noFill/>
        </p:spPr>
        <p:txBody>
          <a:bodyPr wrap="none" rtlCol="0">
            <a:spAutoFit/>
          </a:bodyPr>
          <a:lstStyle/>
          <a:p>
            <a:r>
              <a:rPr lang="en-US" altLang="zh-CN" sz="4000" dirty="0">
                <a:solidFill>
                  <a:schemeClr val="bg1">
                    <a:lumMod val="50000"/>
                  </a:schemeClr>
                </a:solidFill>
                <a:latin typeface="Arial" pitchFamily="34" charset="0"/>
                <a:cs typeface="Arial" pitchFamily="34" charset="0"/>
              </a:rPr>
              <a:t>57 plus</a:t>
            </a:r>
            <a:endParaRPr lang="zh-CN" altLang="en-US" sz="4000" dirty="0">
              <a:solidFill>
                <a:schemeClr val="bg1">
                  <a:lumMod val="50000"/>
                </a:schemeClr>
              </a:solidFill>
              <a:latin typeface="Arial" pitchFamily="34" charset="0"/>
              <a:cs typeface="Arial" pitchFamily="34" charset="0"/>
            </a:endParaRPr>
          </a:p>
        </p:txBody>
      </p:sp>
      <p:pic>
        <p:nvPicPr>
          <p:cNvPr id="16" name="PA_图片 15"/>
          <p:cNvPicPr>
            <a:picLocks noChangeAspect="1"/>
          </p:cNvPicPr>
          <p:nvPr/>
        </p:nvPicPr>
        <p:blipFill>
          <a:blip r:embed="rId6">
            <a:extLst>
              <a:ext uri="{BEBA8EAE-BF5A-486C-A8C5-ECC9F3942E4B}">
                <a14:imgProps xmlns:a14="http://schemas.microsoft.com/office/drawing/2010/main">
                  <a14:imgLayer r:embed="rId7">
                    <a14:imgEffect>
                      <a14:saturation sat="1000"/>
                    </a14:imgEffect>
                  </a14:imgLayer>
                </a14:imgProps>
              </a:ext>
            </a:extLst>
          </a:blip>
          <a:stretch>
            <a:fillRect/>
          </a:stretch>
        </p:blipFill>
        <p:spPr>
          <a:xfrm>
            <a:off x="9347200" y="6422293"/>
            <a:ext cx="2639895" cy="2627364"/>
          </a:xfrm>
          <a:prstGeom prst="rect">
            <a:avLst/>
          </a:prstGeom>
        </p:spPr>
      </p:pic>
      <p:sp>
        <p:nvSpPr>
          <p:cNvPr id="19" name="PA_文本框 18"/>
          <p:cNvSpPr txBox="1"/>
          <p:nvPr/>
        </p:nvSpPr>
        <p:spPr>
          <a:xfrm>
            <a:off x="3536829" y="5760048"/>
            <a:ext cx="2536528" cy="461665"/>
          </a:xfrm>
          <a:prstGeom prst="rect">
            <a:avLst/>
          </a:prstGeom>
          <a:noFill/>
        </p:spPr>
        <p:txBody>
          <a:bodyPr vert="horz" wrap="square" rtlCol="0" anchor="b">
            <a:spAutoFit/>
          </a:bodyPr>
          <a:lstStyle/>
          <a:p>
            <a:r>
              <a:rPr lang="en-US" altLang="zh-CN" sz="1200" dirty="0">
                <a:solidFill>
                  <a:schemeClr val="tx1">
                    <a:lumMod val="75000"/>
                    <a:lumOff val="25000"/>
                  </a:schemeClr>
                </a:solidFill>
                <a:latin typeface="Arial" pitchFamily="34" charset="0"/>
                <a:ea typeface="方正清刻本悦宋简体" pitchFamily="2" charset="-122"/>
                <a:cs typeface="Arial" pitchFamily="34" charset="0"/>
              </a:rPr>
              <a:t>Truth is lifeblood of life, is the foundation of all values</a:t>
            </a:r>
            <a:endParaRPr lang="zh-CN" altLang="en-US" sz="1200" dirty="0">
              <a:solidFill>
                <a:schemeClr val="tx1">
                  <a:lumMod val="75000"/>
                  <a:lumOff val="25000"/>
                </a:schemeClr>
              </a:solidFill>
              <a:latin typeface="Arial" pitchFamily="34" charset="0"/>
              <a:ea typeface="方正清刻本悦宋简体" pitchFamily="2" charset="-122"/>
              <a:cs typeface="Arial" pitchFamily="34" charset="0"/>
            </a:endParaRPr>
          </a:p>
        </p:txBody>
      </p:sp>
      <p:cxnSp>
        <p:nvCxnSpPr>
          <p:cNvPr id="10" name="PA_直接连接符 9"/>
          <p:cNvCxnSpPr/>
          <p:nvPr/>
        </p:nvCxnSpPr>
        <p:spPr>
          <a:xfrm>
            <a:off x="6096000" y="5548368"/>
            <a:ext cx="0" cy="75062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PA_文本框 22"/>
          <p:cNvSpPr txBox="1"/>
          <p:nvPr/>
        </p:nvSpPr>
        <p:spPr>
          <a:xfrm>
            <a:off x="6367454" y="5639429"/>
            <a:ext cx="1055097" cy="707886"/>
          </a:xfrm>
          <a:prstGeom prst="rect">
            <a:avLst/>
          </a:prstGeom>
          <a:noFill/>
        </p:spPr>
        <p:txBody>
          <a:bodyPr wrap="none" rtlCol="0">
            <a:spAutoFit/>
          </a:bodyPr>
          <a:lstStyle/>
          <a:p>
            <a:r>
              <a:rPr lang="en-US" altLang="zh-CN" sz="4000" dirty="0">
                <a:solidFill>
                  <a:schemeClr val="bg1">
                    <a:lumMod val="50000"/>
                  </a:schemeClr>
                </a:solidFill>
                <a:latin typeface="Arial" pitchFamily="34" charset="0"/>
                <a:cs typeface="Arial" pitchFamily="34" charset="0"/>
              </a:rPr>
              <a:t>32 plus</a:t>
            </a:r>
            <a:endParaRPr lang="zh-CN" altLang="en-US" sz="4000" dirty="0">
              <a:solidFill>
                <a:schemeClr val="bg1">
                  <a:lumMod val="50000"/>
                </a:schemeClr>
              </a:solidFill>
              <a:latin typeface="Arial" pitchFamily="34" charset="0"/>
              <a:cs typeface="Arial" pitchFamily="34" charset="0"/>
            </a:endParaRPr>
          </a:p>
        </p:txBody>
      </p:sp>
      <p:sp>
        <p:nvSpPr>
          <p:cNvPr id="24" name="PA_文本框 23"/>
          <p:cNvSpPr txBox="1"/>
          <p:nvPr/>
        </p:nvSpPr>
        <p:spPr>
          <a:xfrm>
            <a:off x="8130619" y="5760047"/>
            <a:ext cx="2536528" cy="461665"/>
          </a:xfrm>
          <a:prstGeom prst="rect">
            <a:avLst/>
          </a:prstGeom>
          <a:noFill/>
        </p:spPr>
        <p:txBody>
          <a:bodyPr vert="horz" wrap="square" rtlCol="0" anchor="b">
            <a:spAutoFit/>
          </a:bodyPr>
          <a:lstStyle/>
          <a:p>
            <a:r>
              <a:rPr lang="en-US" altLang="zh-CN" sz="1200" dirty="0">
                <a:solidFill>
                  <a:schemeClr val="tx1">
                    <a:lumMod val="75000"/>
                    <a:lumOff val="25000"/>
                  </a:schemeClr>
                </a:solidFill>
                <a:latin typeface="Arial" pitchFamily="34" charset="0"/>
                <a:ea typeface="方正清刻本悦宋简体" pitchFamily="2" charset="-122"/>
                <a:cs typeface="Arial" pitchFamily="34" charset="0"/>
              </a:rPr>
              <a:t>Truth is lifeblood of life, is the foundation of all values</a:t>
            </a:r>
            <a:endParaRPr lang="zh-CN" altLang="en-US" sz="1200" dirty="0">
              <a:solidFill>
                <a:schemeClr val="tx1">
                  <a:lumMod val="75000"/>
                  <a:lumOff val="25000"/>
                </a:schemeClr>
              </a:solidFill>
              <a:latin typeface="Arial" pitchFamily="34" charset="0"/>
              <a:ea typeface="方正清刻本悦宋简体" pitchFamily="2" charset="-122"/>
              <a:cs typeface="Arial"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p14="http://schemas.microsoft.com/office/powerpoint/2010/main"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75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19" grpId="0"/>
      <p:bldP spid="23" grpId="0"/>
      <p:bldP spid="24"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953</TotalTime>
  <Words>890</Words>
  <Application>Microsoft Office PowerPoint</Application>
  <PresentationFormat>宽屏</PresentationFormat>
  <Paragraphs>128</Paragraphs>
  <Slides>22</Slides>
  <Notes>22</Notes>
  <HiddenSlides>0</HiddenSlides>
  <MMClips>1</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22</vt:i4>
      </vt:variant>
    </vt:vector>
  </HeadingPairs>
  <TitlesOfParts>
    <vt:vector size="29" baseType="lpstr">
      <vt:lpstr>等线</vt:lpstr>
      <vt:lpstr>等线 Light</vt:lpstr>
      <vt:lpstr>方正清刻本悦宋简体</vt:lpstr>
      <vt:lpstr>微软雅黑</vt:lpstr>
      <vt:lpstr>Arial</vt:lpstr>
      <vt:lpstr>Calibri</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https://www.freeppt7.com</Manager>
  <Company>https://www.freeppt7.com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https://www.freeppt7.com</dc:subject>
  <dc:creator>https://www.freeppt7.com</dc:creator>
  <cp:keywords>https:/www.freeppt7.com</cp:keywords>
  <dc:description>https://www.freeppt7.com</dc:description>
  <cp:lastModifiedBy>宇 之灵</cp:lastModifiedBy>
  <cp:revision>8</cp:revision>
  <dcterms:created xsi:type="dcterms:W3CDTF">2016-05-14T03:38:00Z</dcterms:created>
  <dcterms:modified xsi:type="dcterms:W3CDTF">2020-01-03T02:08:26Z</dcterms:modified>
  <cp:category>https://www.freeppt7.com</cp:category>
  <cp:contentStatus>RP</cp:contentStatus>
  <cp:version>https://www.freeppt7.com</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2052-10.8.0.5391</vt:lpwstr>
  </property>
</Properties>
</file>